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5.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4720" r:id="rId15"/>
    <p:sldId id="4742" r:id="rId16"/>
    <p:sldId id="4721" r:id="rId17"/>
    <p:sldId id="4722" r:id="rId18"/>
    <p:sldId id="4723" r:id="rId19"/>
    <p:sldId id="4724" r:id="rId20"/>
    <p:sldId id="4737" r:id="rId21"/>
    <p:sldId id="4738" r:id="rId22"/>
    <p:sldId id="4739" r:id="rId23"/>
    <p:sldId id="4740" r:id="rId24"/>
    <p:sldId id="4725" r:id="rId25"/>
    <p:sldId id="4726" r:id="rId26"/>
    <p:sldId id="4727" r:id="rId27"/>
    <p:sldId id="4728" r:id="rId28"/>
    <p:sldId id="282" r:id="rId29"/>
    <p:sldId id="280" r:id="rId30"/>
    <p:sldId id="4711"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13" autoAdjust="0"/>
    <p:restoredTop sz="96236" autoAdjust="0"/>
  </p:normalViewPr>
  <p:slideViewPr>
    <p:cSldViewPr>
      <p:cViewPr varScale="1">
        <p:scale>
          <a:sx n="110" d="100"/>
          <a:sy n="110" d="100"/>
        </p:scale>
        <p:origin x="452" y="100"/>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6-18T09:07:49.492"/>
    </inkml:context>
    <inkml:brush xml:id="br0">
      <inkml:brushProperty name="width" value="0.05292" units="cm"/>
      <inkml:brushProperty name="height" value="0.05292" units="cm"/>
      <inkml:brushProperty name="color" value="#FF0000"/>
    </inkml:brush>
  </inkml:definitions>
  <inkml:trace contextRef="#ctx0" brushRef="#br0">27867 13423 0,'-14'-13'16,"-25"13"-1,12 0 1,1 0-16,-1 0 16,-12 0-1,12 27 1,-26 52 0,14 93-1,-14 13 1,13-79-1,0 52 1,14-78-16,13-1 16,-14-13-1,14-26 1,13-27 0,0 53-1,0 0 1,0 40-1,0-79 1,0 78 0,0-25-1,0-14-15,0-26 16,26 105 0,-12-39-1,-14-27 1,0-13-1,0 27 1,-66-1 0,13-25-1,-27-1 1,27-53 0,14 0-1,26-13 1,-27 0 15,27 0-15,13 27 77,39 92-77,107 132 0,-67 13 15,-52-39-15,-27-93-1,0 133 1,0-146-1,0-106 1,0 14 0,13-14 31,0-13-32,0 0 1,0 0 15,14 0 313,-27-13-344</inkml:trace>
  <inkml:trace contextRef="#ctx0" brushRef="#br0" timeOffset="2446.69">28210 10117 0,'-52'0'219,"12"0"-204,-26 0 1,-27 0 0,67 27-1,-14-1 1,14-13 0,12 27 30,1 26-14,13-26-17,0 13 1,0-27 0,66 80-1,-66-93 1,66 119-1,-26-92 1,-13 39 0,-14-12-1,13-15 1,-13-25 0,1-1-16,-1 40 15,13-26 16,-12 0-15,-1-1 0,-13 28-1,0-15 1,-13 1 0,-1-39-1,-91 65 1,78-79-16,-118 0 31,78 0-15,54 0-16,0 0 15,0 0 32,13-40-31,39 1 15,28 39-15,-15 0-1,-38 0 1,12 0 0,1 39-1,-1 80 1,-26-53-1,13 40 1,-13-40 0,0 53-1,0-92 1,0 145 0,0-80-1,0-65-15,0 12 16,-39 67-1,39-79 1,0 65 0,0-26-1,0-13 1,0-40 0,0 40-1,39 27 1,-12-67-1,26 0 1,-14 14-16,-12-27 16,26 0-1,-27 0 1,-13 0 0,14 0-1</inkml:trace>
  <inkml:trace contextRef="#ctx0" brushRef="#br0" timeOffset="15207.06">29586 12617 0,'0'158'110,"0"-92"-95,0 67 1,0 25-1,0-78 1,0 145 0,0-120-1,0 14 1,0-92 0,0 12-1,0-25 16</inkml:trace>
  <inkml:trace contextRef="#ctx0" brushRef="#br0" timeOffset="15865.23">29229 13635 0,'-13'0'47,"13"40"-32,13 12 1,13-25-1,14-14 1,-27-13 0,0 0-1,27 13 1,26-13 0,-26 0-1,105 0 1,-118 0-1,26 0 1,13-26 0,-26-14-1,-27 27 17,-13-13 14,0 12-30,0 1 15</inkml:trace>
  <inkml:trace contextRef="#ctx0" brushRef="#br0" timeOffset="16527.61">30181 12775 0,'0'119'47,"0"66"-31,0-26 0,27 13-1,-27-119 1,26 40-1,-26-67 1,13 67 0,-13-80-1,0 0 1,0 13 0</inkml:trace>
  <inkml:trace contextRef="#ctx0" brushRef="#br0" timeOffset="17378.05">30181 12802 0,'0'0'0,"-13"13"16,0 13 0,-1 1 15,1-14-16,13-53 157,27 14-156,65-40 0,14 13-1,-40 26 1,-13 27-1,-26 0-15,-1 0 16,0 40 31,-26 26-31,27 0-1,-27-39 1,0-1-1,0-12 1</inkml:trace>
  <inkml:trace contextRef="#ctx0" brushRef="#br0" timeOffset="24593.72">27959 9020 0,'265'26'94,"-1"-26"-79,345 0 1,330 0 0,-662 0-1,147 0 1,-239 0-16,13 0 15,-171 0 1,12-13 0</inkml:trace>
  <inkml:trace contextRef="#ctx0" brushRef="#br0" timeOffset="35540.26">21518 9853 0,'0'0'0,"53"-14"16,119-12-1,-93 26 1,40 0-1,-26 0 1,13 0-16,39 0 16,-65 0-1,-14 0 1,-13 0 0</inkml:trace>
  <inkml:trace contextRef="#ctx0" brushRef="#br0" timeOffset="35847.12">23581 9826 0,'14'0'16,"131"0"15,-79 0-15,14 0-1,-14 0 1,-53 0 0,13 0-1</inkml:trace>
  <inkml:trace contextRef="#ctx0" brushRef="#br0" timeOffset="37233.67">21941 10527 0,'27'-13'62,"52"13"-46,159 0 0,53 0-1,-79 0 1,-67 0 0,-26 0-1,-92 0 1,-14-13 93</inkml:trace>
  <inkml:trace contextRef="#ctx0" brushRef="#br0" timeOffset="38615">23991 10633 0,'14'0'15,"39"0"17,119 0-17,66 0 1,-133 0-1,54 0 1,-13 0 0,-27 0-1,-66 0 1,-27 0 0</inkml:trace>
  <inkml:trace contextRef="#ctx0" brushRef="#br0" timeOffset="39165.72">21955 11043 0,'53'0'62,"158"0"-46,-79 0 0,146 0-1,-13 0 1,-199 0 0,-26 13-1,-27 0 1,-13 1 15</inkml:trace>
  <inkml:trace contextRef="#ctx0" brushRef="#br0" timeOffset="39750.22">21862 12154 0,'-13'13'16,"26"-26"-16,80 26 62,39-13-46,106 0 0,13 0-1,-198 0 1,-26 0-1,-14 0-15</inkml:trace>
  <inkml:trace contextRef="#ctx0" brushRef="#br0" timeOffset="66658.63">21558 13489 0,'132'-39'62,"133"39"-46,-107 0-16,490 39 31,-409-25-15,369 78-1,-476-79 1,27 27 0</inkml:trace>
  <inkml:trace contextRef="#ctx0" brushRef="#br0" timeOffset="137886.69">21703 14349 0,'14'0'94,"65"0"-79,186 26 1,-107-26 0,27 0-16,265 0 15,145 0 1,-277 0-1,-265 0 1,-1 0 0</inkml:trace>
  <inkml:trace contextRef="#ctx0" brushRef="#br0" timeOffset="202283.84">21849 15129 0,'383'0'109,"226"0"-93,-331 0-1,634 0 1,-264 0-1,-383 0 1,158 0 0,-357 27-1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5.213"/>
    </inkml:context>
    <inkml:brush xml:id="br0">
      <inkml:brushProperty name="width" value="0.1" units="cm"/>
      <inkml:brushProperty name="height" value="0.1" units="cm"/>
      <inkml:brushProperty name="color" value="#F6630D"/>
    </inkml:brush>
  </inkml:definitions>
  <inkml:trace contextRef="#ctx0" brushRef="#br0">1634 47 6345 0 0,'-4'-6'104'0'0,"-1"0"-1"0"0,1 0 1 0 0,-11-8 0 0 0,14 12-80 0 0,-1 1-1 0 0,0-1 0 0 0,1 1 0 0 0,-1 0 1 0 0,0 0-1 0 0,0 0 0 0 0,0 0 1 0 0,0 0-1 0 0,0 0 0 0 0,0 1 0 0 0,-1-1 1 0 0,1 1-1 0 0,0-1 0 0 0,0 1 0 0 0,0 0 1 0 0,0 0-1 0 0,-5 0 0 0 0,-194 28 523 0 0,69-14 130 0 0,30-5-364 0 0,-467 35 349 0 0,7-35 278 0 0,583-11-2807 0 0,-14 0 848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9.593"/>
    </inkml:context>
    <inkml:brush xml:id="br0">
      <inkml:brushProperty name="width" value="0.1" units="cm"/>
      <inkml:brushProperty name="height" value="0.1" units="cm"/>
      <inkml:brushProperty name="color" value="#F6630D"/>
    </inkml:brush>
  </inkml:definitions>
  <inkml:trace contextRef="#ctx0" brushRef="#br0">17 102 4816 0 0,'-3'-16'207'0'0,"-1"-2"852"0"0,0 1-1 0 0,-1-33 303 0 0,5 68-762 0 0,0 0 0 0 0,2-1-1 0 0,6 34 1 0 0,-1-5-338 0 0,49 260 193 0 0,20-5-470 0 0,-54-215-21 0 0,-8-24-1112 0 0,9 123 0 0 0,-23-150 246 0 0,-5-2-197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9.951"/>
    </inkml:context>
    <inkml:brush xml:id="br0">
      <inkml:brushProperty name="width" value="0.1" units="cm"/>
      <inkml:brushProperty name="height" value="0.1" units="cm"/>
      <inkml:brushProperty name="color" value="#F6630D"/>
    </inkml:brush>
  </inkml:definitions>
  <inkml:trace contextRef="#ctx0" brushRef="#br0">4 205 4224 0 0,'-1'-6'-3'0'0,"0"0"-1"0"0,0 0 0 0 0,1 0 0 0 0,0 0 0 0 0,0 0 0 0 0,1-6 0 0 0,-1-24-14 0 0,-1 21 4 0 0,1 0 1 0 0,1-20-1 0 0,1-4 194 0 0,1 23 390 0 0,-3 16-554 0 0,0 0 1 0 0,1-1 0 0 0,-1 1 0 0 0,0 0-1 0 0,0 0 1 0 0,1 0 0 0 0,-1 0-1 0 0,0 0 1 0 0,0 0 0 0 0,0 0-1 0 0,1 0 1 0 0,-1 0 0 0 0,0 0-1 0 0,0 0 1 0 0,1 0 0 0 0,-1 0-1 0 0,0 0 1 0 0,0 0 0 0 0,0 0-1 0 0,1 0 1 0 0,-1 1 0 0 0,0-1-1 0 0,0 0 1 0 0,0 0 0 0 0,1 0 0 0 0,-1 0-1 0 0,0 0 1 0 0,0 0 0 0 0,0 1-1 0 0,1-1 1 0 0,-1 0 0 0 0,0 0-1 0 0,0 0 1 0 0,0 1 0 0 0,0-1-1 0 0,0 0 1 0 0,19 31 836 0 0,-13-21-836 0 0,7 10 139 0 0,2-1 0 0 0,0 0 0 0 0,28 25 0 0 0,-2 0 13 0 0,-26-28-147 0 0,0-1 0 0 0,1 0-1 0 0,1-1 1 0 0,0-1 0 0 0,1 0 0 0 0,0-2 0 0 0,1 0 0 0 0,0-1 0 0 0,0-1-1 0 0,2 0 1 0 0,38 10 0 0 0,-57-19-19 0 0,1 1 0 0 0,-1-1-1 0 0,1 1 1 0 0,0-1 0 0 0,-1 0 0 0 0,1 0 0 0 0,-1 0-1 0 0,1-1 1 0 0,-1 1 0 0 0,1 0 0 0 0,-1-1 0 0 0,1 0 0 0 0,-1 0-1 0 0,1 0 1 0 0,-1 0 0 0 0,0 0 0 0 0,1 0 0 0 0,-1 0-1 0 0,0-1 1 0 0,2-1 0 0 0,-1 0 19 0 0,0 0-1 0 0,0-1 1 0 0,0 0-1 0 0,0 1 1 0 0,-1-1 0 0 0,0 0-1 0 0,0 0 1 0 0,0 0 0 0 0,0 0-1 0 0,2-7 1 0 0,0-7-78 0 0,-1 0 1 0 0,0 0-1 0 0,-1-1 1 0 0,-1-27-1 0 0,-1 39-334 0 0,-2 6-136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0.270"/>
    </inkml:context>
    <inkml:brush xml:id="br0">
      <inkml:brushProperty name="width" value="0.1" units="cm"/>
      <inkml:brushProperty name="height" value="0.1" units="cm"/>
      <inkml:brushProperty name="color" value="#F6630D"/>
    </inkml:brush>
  </inkml:definitions>
  <inkml:trace contextRef="#ctx0" brushRef="#br0">3 125 8993 0 0,'0'-55'-38'0'0,"1"37"537"0"0,-4-33 1 0 0,8 183 120 0 0,5-65-631 0 0,3-2-1 0 0,36 107 1 0 0,-31-102-390 0 0,-14-49-85 0 0,1-1-1 0 0,2 0 0 0 0,9 24 1 0 0,-15-42 345 0 0,0 1 1 0 0,0 0-1 0 0,0 0 1 0 0,-1-1-1 0 0,1 1 1 0 0,-1 0 0 0 0,1 5-1 0 0,2 11-1097 0 0,1-9 427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0.566"/>
    </inkml:context>
    <inkml:brush xml:id="br0">
      <inkml:brushProperty name="width" value="0.1" units="cm"/>
      <inkml:brushProperty name="height" value="0.1" units="cm"/>
      <inkml:brushProperty name="color" value="#F6630D"/>
    </inkml:brush>
  </inkml:definitions>
  <inkml:trace contextRef="#ctx0" brushRef="#br0">72 525 4516 0 0,'-16'-45'205'0'0,"2"-1"0"0"0,2 0 0 0 0,2-1 0 0 0,2 0-1 0 0,2-1 1 0 0,1-69 0 0 0,5 108-114 0 0,1 1 1 0 0,0-1-1 0 0,1 1 0 0 0,-1-1 1 0 0,2 1-1 0 0,-1 0 1 0 0,1 0-1 0 0,1 0 0 0 0,6-13 1 0 0,-9 19-66 0 0,1 0 1 0 0,-1-1-1 0 0,1 1 1 0 0,-1 0-1 0 0,1 0 1 0 0,0 0-1 0 0,0 1 1 0 0,0-1-1 0 0,0 0 1 0 0,0 1-1 0 0,0-1 1 0 0,1 1-1 0 0,-1 0 1 0 0,0-1-1 0 0,1 1 1 0 0,-1 0-1 0 0,1 1 1 0 0,-1-1-1 0 0,1 0 1 0 0,0 1-1 0 0,-1-1 1 0 0,1 1-1 0 0,-1 0 1 0 0,1 0 0 0 0,0 0-1 0 0,-1 0 1 0 0,1 1-1 0 0,0-1 1 0 0,-1 0-1 0 0,1 1 1 0 0,-1 0-1 0 0,1 0 1 0 0,-1 0-1 0 0,1 0 1 0 0,-1 0-1 0 0,3 2 1 0 0,3 2 6 0 0,0 0 1 0 0,0 1-1 0 0,-1 0 1 0 0,1 0 0 0 0,-1 1-1 0 0,-1 0 1 0 0,0 0-1 0 0,0 1 1 0 0,9 13-1 0 0,4 11-31 0 0,16 39 0 0 0,-19-37 42 0 0,10 20-10 0 0,37 115 0 0 0,-54-139-20 0 0,-2 1 0 0 0,-1 0 0 0 0,-1 1 0 0 0,-2-1 0 0 0,-1 51-1 0 0,-2-71-6 0 0,-2 0 0 0 0,1 0 0 0 0,-1 0-1 0 0,-1-1 1 0 0,0 1 0 0 0,0-1 0 0 0,-1 0-1 0 0,-1 0 1 0 0,1 0 0 0 0,-2 0-1 0 0,1-1 1 0 0,-1 0 0 0 0,-1 0 0 0 0,0 0-1 0 0,0-1 1 0 0,0 0 0 0 0,-1-1 0 0 0,0 1-1 0 0,-1-1 1 0 0,0-1 0 0 0,0 0 0 0 0,0 0-1 0 0,0-1 1 0 0,-1 0 0 0 0,0-1-1 0 0,0 0 1 0 0,-1 0 0 0 0,1-1 0 0 0,-1 0-1 0 0,-16 1 1 0 0,23-4-94 0 0,0 0 0 0 0,0 0 0 0 0,1 0 0 0 0,-1-1 0 0 0,0 0 0 0 0,0 0 0 0 0,1 0 1 0 0,-1 0-1 0 0,0 0 0 0 0,1-1 0 0 0,-1 1 0 0 0,1-1 0 0 0,0 0 0 0 0,-1 0 0 0 0,1-1 0 0 0,-4-3 0 0 0,-11-8-650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0.885"/>
    </inkml:context>
    <inkml:brush xml:id="br0">
      <inkml:brushProperty name="width" value="0.1" units="cm"/>
      <inkml:brushProperty name="height" value="0.1" units="cm"/>
      <inkml:brushProperty name="color" value="#F6630D"/>
    </inkml:brush>
  </inkml:definitions>
  <inkml:trace contextRef="#ctx0" brushRef="#br0">71 152 7645 0 0,'-56'-23'896'0'0,"45"23"-691"0"0,8 4 67 0 0,3-3-254 0 0,1 0-1 0 0,0 0 1 0 0,-1 0 0 0 0,1 0 0 0 0,0 0 0 0 0,-1 0 0 0 0,1-1 0 0 0,0 1 0 0 0,0 0 0 0 0,0 0-1 0 0,0-1 1 0 0,0 1 0 0 0,0-1 0 0 0,-1 1 0 0 0,2-1 0 0 0,-1 1 0 0 0,0-1 0 0 0,1 1 0 0 0,11 2 76 0 0,1 1 0 0 0,-1-2 0 0 0,1 0 0 0 0,-1-1 0 0 0,1 0 1 0 0,-1-1-1 0 0,16-1 0 0 0,-2-2-75 0 0,0-1 1 0 0,41-12-1 0 0,-58 13-25 0 0,0 0 0 0 0,-1-1 0 0 0,1 0 0 0 0,-1 0 0 0 0,15-11 0 0 0,-23 14 1 0 0,1 0-1 0 0,0 0 0 0 0,-1 0 1 0 0,1 0-1 0 0,-1 0 0 0 0,1-1 1 0 0,-1 1-1 0 0,1-1 0 0 0,-1 1 1 0 0,0-1-1 0 0,0 1 0 0 0,0-1 1 0 0,0 0-1 0 0,0 0 1 0 0,0 1-1 0 0,0-1 0 0 0,-1 0 1 0 0,1 0-1 0 0,-1 0 0 0 0,1 0 1 0 0,-1 0-1 0 0,0 0 0 0 0,0 0 1 0 0,0 0-1 0 0,0 0 0 0 0,0 0 1 0 0,0 0-1 0 0,0 0 0 0 0,-1 0 1 0 0,1 0-1 0 0,-1 1 0 0 0,1-1 1 0 0,-1 0-1 0 0,0 0 1 0 0,0 0-1 0 0,-2-3 0 0 0,1 2 5 0 0,-1 0 0 0 0,1 0 0 0 0,-1 1 0 0 0,0-1 0 0 0,0 1 0 0 0,0-1 0 0 0,-1 1 0 0 0,1 0 0 0 0,-1 0 0 0 0,1 1 0 0 0,-1-1 0 0 0,1 1 0 0 0,-1-1 0 0 0,0 1 1 0 0,0 0-1 0 0,0 1 0 0 0,-4-1 0 0 0,-5-1 2 0 0,1 1 1 0 0,0 1 0 0 0,0 0 0 0 0,-16 3 0 0 0,20-2 3 0 0,-1 0 1 0 0,1 1 0 0 0,0 0 0 0 0,-1 1 0 0 0,1 0 0 0 0,0 0 0 0 0,0 0 0 0 0,1 1 0 0 0,-1 0 0 0 0,-13 11 0 0 0,16-11-1 0 0,0 1 0 0 0,1-1 1 0 0,0 1-1 0 0,0 0 1 0 0,0 0-1 0 0,1 1 1 0 0,-1-1-1 0 0,1 1 0 0 0,0 0 1 0 0,1-1-1 0 0,0 1 1 0 0,0 0-1 0 0,0 1 1 0 0,0-1-1 0 0,0 10 1 0 0,1-5-26 0 0,1 0 0 0 0,0 1 1 0 0,0-1-1 0 0,2 0 0 0 0,-1 1 0 0 0,1-1 1 0 0,1 0-1 0 0,0 0 0 0 0,1-1 1 0 0,0 1-1 0 0,0-1 0 0 0,1 1 1 0 0,0-1-1 0 0,1-1 0 0 0,0 1 1 0 0,1-1-1 0 0,0 0 0 0 0,0 0 1 0 0,1-1-1 0 0,0 0 0 0 0,1-1 1 0 0,16 12-1 0 0,-19-16-183 0 0,0 0 1 0 0,0 0 0 0 0,0-1-1 0 0,1 0 1 0 0,-1-1-1 0 0,0 1 1 0 0,1-1-1 0 0,-1 0 1 0 0,1-1 0 0 0,0 0-1 0 0,-1 0 1 0 0,1 0-1 0 0,-1-1 1 0 0,1 0-1 0 0,7-1 1 0 0,10-4-794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1.202"/>
    </inkml:context>
    <inkml:brush xml:id="br0">
      <inkml:brushProperty name="width" value="0.1" units="cm"/>
      <inkml:brushProperty name="height" value="0.1" units="cm"/>
      <inkml:brushProperty name="color" value="#F6630D"/>
    </inkml:brush>
  </inkml:definitions>
  <inkml:trace contextRef="#ctx0" brushRef="#br0">1 461 5420 0 0,'0'0'326'0'0,"5"-39"-131"0"0,0 6-125 0 0,22-227 417 0 0,-29 204-35 0 0,1 49-364 0 0,1 0-1 0 0,-1 0 1 0 0,2 0 0 0 0,-1 1-1 0 0,1-1 1 0 0,0 0 0 0 0,1-7-1 0 0,-2 14-83 0 0,0-1-1 0 0,1 1 0 0 0,-1-1 0 0 0,0 1 0 0 0,0 0 0 0 0,0-1 0 0 0,0 1 1 0 0,0-1-1 0 0,0 1 0 0 0,1-1 0 0 0,-1 1 0 0 0,0 0 0 0 0,0-1 0 0 0,0 1 0 0 0,1 0 1 0 0,-1-1-1 0 0,0 1 0 0 0,1 0 0 0 0,-1-1 0 0 0,0 1 0 0 0,1 0 0 0 0,-1-1 1 0 0,0 1-1 0 0,1 0 0 0 0,-1 0 0 0 0,1 0 0 0 0,-1-1 0 0 0,0 1 0 0 0,1 0 1 0 0,-1 0-1 0 0,1 0 0 0 0,-1 0 0 0 0,1 0 0 0 0,0 0 0 0 0,0 0 4 0 0,0 1 0 0 0,0-1-1 0 0,0 1 1 0 0,0-1-1 0 0,0 1 1 0 0,0 0-1 0 0,-1 0 1 0 0,1-1 0 0 0,0 1-1 0 0,0 0 1 0 0,0 0-1 0 0,0 2 1 0 0,19 31 91 0 0,-5 4 112 0 0,-2 1-1 0 0,12 56 0 0 0,8 29 207 0 0,-27-107-350 0 0,1 0 1 0 0,0 0-1 0 0,2-1 0 0 0,18 29 1 0 0,-26-43 423 0 0,19-21-404 0 0,60-60-45 0 0,-76 75-41 0 0,0 0 1 0 0,0 1 0 0 0,-1-1 0 0 0,0-1-1 0 0,1 1 1 0 0,-2 0 0 0 0,1-1 0 0 0,0 0-1 0 0,-1 1 1 0 0,0-1 0 0 0,2-6 0 0 0,0-1-3 0 0,0 0-11 0 0,6-12-40 0 0,-1-1-1 0 0,-1 0 1 0 0,-1-1 0 0 0,3-27 0 0 0,-10 38-472 0 0,-3 19-312 0 0,-7 24-767 0 0,8-21 1353 0 0,-4 13-954 0 0,6-11 509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1.635"/>
    </inkml:context>
    <inkml:brush xml:id="br0">
      <inkml:brushProperty name="width" value="0.1" units="cm"/>
      <inkml:brushProperty name="height" value="0.1" units="cm"/>
      <inkml:brushProperty name="color" value="#F6630D"/>
    </inkml:brush>
  </inkml:definitions>
  <inkml:trace contextRef="#ctx0" brushRef="#br0">2141 462 5573 0 0,'0'-16'54'0'0,"-2"0"1"0"0,0 0 0 0 0,0 0-1 0 0,-1 0 1 0 0,-1 1 0 0 0,-1-1-1 0 0,0 1 1 0 0,-1 0 0 0 0,-1 0-1 0 0,0 1 1 0 0,-1 0 0 0 0,-1 0-1 0 0,-13-16 1 0 0,6 10 30 0 0,-1 1-1 0 0,-1 0 1 0 0,-1 2-1 0 0,0 0 1 0 0,-1 1 0 0 0,-1 2-1 0 0,-1 0 1 0 0,0 0 0 0 0,0 2-1 0 0,-2 1 1 0 0,1 1 0 0 0,-1 1-1 0 0,-1 1 1 0 0,1 1-1 0 0,-36-5 1 0 0,1 5 226 0 0,-1 2-1 0 0,-1 3 1 0 0,1 2-1 0 0,0 3 1 0 0,0 3 0 0 0,0 2-1 0 0,-61 18 1 0 0,42-5 65 0 0,0 4-1 0 0,2 3 1 0 0,2 4 0 0 0,-120 68 0 0 0,137-64-294 0 0,1 2 1 0 0,2 3-1 0 0,1 3 1 0 0,3 1 0 0 0,-87 101-1 0 0,110-112-53 0 0,2 2 0 0 0,2 1 0 0 0,1 1 0 0 0,2 1 0 0 0,1 1 0 0 0,2 0 0 0 0,3 2 0 0 0,-16 59 0 0 0,25-74 39 0 0,2 1 0 0 0,0 0-1 0 0,2 0 1 0 0,1-1 0 0 0,1 1 0 0 0,5 31-1 0 0,-2-37 1 0 0,1-1 1 0 0,1 0-1 0 0,1 0 0 0 0,1 0 0 0 0,1-1 0 0 0,1 1 1 0 0,1-2-1 0 0,17 28 0 0 0,-9-23-12 0 0,0-1 0 0 0,2-1-1 0 0,0 0 1 0 0,1-2 0 0 0,1-1 0 0 0,46 31 0 0 0,-20-19-7 0 0,2-3 1 0 0,83 35-1 0 0,-59-35-49 0 0,1-3 0 0 0,1-3 0 0 0,1-4-1 0 0,0-3 1 0 0,1-4 0 0 0,1-3 0 0 0,0-3-1 0 0,127-9 1 0 0,-128-3-106 0 0,0-3 0 0 0,0-4-1 0 0,-1-3 1 0 0,-1-3 0 0 0,-1-4-1 0 0,-1-3 1 0 0,-2-3 0 0 0,112-64 0 0 0,-150 73 5 0 0,-2-1-1 0 0,-1-2 1 0 0,-1-1 0 0 0,-1-1 0 0 0,-1-1 0 0 0,-2-2 0 0 0,0-1 0 0 0,-2-1 0 0 0,-2-1 0 0 0,0 0 0 0 0,-3-2 0 0 0,0-1 0 0 0,-3 0 0 0 0,0-1 0 0 0,18-70 0 0 0,-20 51 57 0 0,-3-1 0 0 0,-2 0 0 0 0,-2 0 0 0 0,-3-1 0 0 0,-3 0 1 0 0,-2 0-1 0 0,-2 1 0 0 0,-16-84 0 0 0,14 120 89 0 0,0 0-1 0 0,-1 0 1 0 0,-2 1-1 0 0,0-1 1 0 0,0 2 0 0 0,-24-36-1 0 0,23 41 0 0 0,0 1 1 0 0,-1 0-1 0 0,-1 1 0 0 0,0 0 0 0 0,-1 1 1 0 0,0 0-1 0 0,0 1 0 0 0,-1 0 1 0 0,-27-13-1 0 0,2 6 69 0 0,0 1 0 0 0,-1 2 1 0 0,0 2-1 0 0,-1 1 0 0 0,-77-7 1 0 0,-206 8 228 0 0,91 22-175 0 0,190-8-151 0 0,1 2 0 0 0,-1 2 1 0 0,-58 20-1 0 0,93-27-21 0 0,0 1 0 0 0,0 0 1 0 0,0 1-1 0 0,1 0 0 0 0,-1 0 0 0 0,1 0 1 0 0,-12 10-1 0 0,16-12 1 0 0,1-1 1 0 0,-1 1 0 0 0,1 0-1 0 0,0 0 1 0 0,0 0 0 0 0,-1 0-1 0 0,1 0 1 0 0,0 0 0 0 0,1 0-1 0 0,-1 0 1 0 0,0 0 0 0 0,0 0-1 0 0,1 0 1 0 0,0 0 0 0 0,-1 1-1 0 0,1-1 1 0 0,0 0-1 0 0,0 0 1 0 0,0 1 0 0 0,0-1-1 0 0,0 0 1 0 0,1 0 0 0 0,-1 0-1 0 0,1 1 1 0 0,-1-1 0 0 0,1 0-1 0 0,0 0 1 0 0,0 0 0 0 0,0 0-1 0 0,2 3 1 0 0,-1-1-25 0 0,1 0 1 0 0,0-1-1 0 0,0 1 1 0 0,0-1 0 0 0,0 0-1 0 0,0 0 1 0 0,1 0-1 0 0,0 0 1 0 0,-1 0-1 0 0,1-1 1 0 0,0 1-1 0 0,0-1 1 0 0,0 0-1 0 0,1-1 1 0 0,3 2-1 0 0,8 1-485 0 0,-1 0 0 0 0,32 2-1 0 0,-12-2-555 0 0,-29-2 773 0 0,0-1-1 0 0,0 1 1 0 0,0 0 0 0 0,10 5 0 0 0,-5-2-465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2.705"/>
    </inkml:context>
    <inkml:brush xml:id="br0">
      <inkml:brushProperty name="width" value="0.1" units="cm"/>
      <inkml:brushProperty name="height" value="0.1" units="cm"/>
      <inkml:brushProperty name="color" value="#F6630D"/>
    </inkml:brush>
  </inkml:definitions>
  <inkml:trace contextRef="#ctx0" brushRef="#br0">75 2 7293 0 0,'0'0'1'0'0,"0"0"1"0"0,0 1-1 0 0,0-1 1 0 0,0 0-1 0 0,1 0 1 0 0,-1 0-1 0 0,0 0 1 0 0,0 0-1 0 0,0 0 1 0 0,0 0-1 0 0,0 0 1 0 0,0 0-1 0 0,0-1 1 0 0,0 1-1 0 0,0 0 1 0 0,0 0-1 0 0,1 0 1 0 0,-1 0-1 0 0,0 0 1 0 0,0 0-1 0 0,0 0 1 0 0,0 0-1 0 0,0 0 1 0 0,0 0-1 0 0,0 0 1 0 0,0 0-1 0 0,0 0 1 0 0,0 0-1 0 0,0 0 1 0 0,0 0-1 0 0,0 0 1 0 0,0-1-1 0 0,1 1 1 0 0,-1 0-1 0 0,0 0 1 0 0,0 0-1 0 0,0 0 1 0 0,0 0-1 0 0,0 0 1 0 0,0 0-1 0 0,0 0 1 0 0,0 0-1 0 0,0-1 1 0 0,-1 16 157 0 0,-19 37 526 0 0,3 1 0 0 0,-14 78 0 0 0,27-101-485 0 0,1 1 1 0 0,2-1-1 0 0,1 1 1 0 0,1-1-1 0 0,2 1 1 0 0,1-1-1 0 0,11 40 1 0 0,11 19-7 0 0,40 91 1 0 0,-5-15-172 0 0,-46-120-74 0 0,15 74 0 0 0,-28-105-224 0 0,0 1 0 0 0,0-1 0 0 0,-2 1 0 0 0,0 0 0 0 0,0 0 0 0 0,-1-1 0 0 0,-1 1-1 0 0,-1-1 1 0 0,-5 21 0 0 0,-3-10-732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3.041"/>
    </inkml:context>
    <inkml:brush xml:id="br0">
      <inkml:brushProperty name="width" value="0.1" units="cm"/>
      <inkml:brushProperty name="height" value="0.1" units="cm"/>
      <inkml:brushProperty name="color" value="#F6630D"/>
    </inkml:brush>
  </inkml:definitions>
  <inkml:trace contextRef="#ctx0" brushRef="#br0">0 124 6941 0 0,'1'-9'130'0'0,"1"0"-1"0"0,0 0 1 0 0,0 0 0 0 0,6-13 0 0 0,-6 14 247 0 0,-1 0-1 0 0,1-1 1 0 0,-1 1-1 0 0,-1 0 1 0 0,0-12-1 0 0,0 16-53 0 0,22 39 129 0 0,-8-10-392 0 0,1-2 0 0 0,1 0 0 0 0,23 27 0 0 0,-33-45-53 0 0,-1 1 0 0 0,1 0 1 0 0,0-1-1 0 0,0 0 0 0 0,1-1 0 0 0,0 0 0 0 0,0 0 0 0 0,0 0 0 0 0,0-1 1 0 0,0 1-1 0 0,1-2 0 0 0,-1 1 0 0 0,1-1 0 0 0,0 0 0 0 0,0-1 1 0 0,10 1-1 0 0,-5-2 12 0 0,-1-1 1 0 0,1 0-1 0 0,-1-1 1 0 0,1-1-1 0 0,-1 0 1 0 0,0 0-1 0 0,0-1 1 0 0,-1-1-1 0 0,1 0 1 0 0,-1 0 0 0 0,0-1-1 0 0,0-1 1 0 0,-1 0-1 0 0,1 0 1 0 0,-2-1-1 0 0,1 0 1 0 0,-1-1-1 0 0,0 0 1 0 0,-1 0-1 0 0,0-1 1 0 0,-1 0-1 0 0,0 0 1 0 0,11-23-1 0 0,-16 32 168 0 0,-2 5-109 0 0,0 15-209 0 0,-5 22-981 0 0,2-21 208 0 0,-1 3-291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3.539"/>
    </inkml:context>
    <inkml:brush xml:id="br0">
      <inkml:brushProperty name="width" value="0.1" units="cm"/>
      <inkml:brushProperty name="height" value="0.1" units="cm"/>
      <inkml:brushProperty name="color" value="#F6630D"/>
    </inkml:brush>
  </inkml:definitions>
  <inkml:trace contextRef="#ctx0" brushRef="#br0">1512 426 7937 0 0,'-28'-91'-388'0'0,"25"84"351"0"0,0-1-1 0 0,0 1 1 0 0,-1-1 0 0 0,0 1 0 0 0,0 0 0 0 0,-1 1 0 0 0,0-1 0 0 0,0 1 0 0 0,-1 0 0 0 0,-8-7-1 0 0,5 5 7 0 0,0 1 0 0 0,-1 0-1 0 0,0 0 1 0 0,0 1-1 0 0,-1 1 1 0 0,-15-7 0 0 0,7 6 54 0 0,-1 1 0 0 0,0 0 1 0 0,0 2-1 0 0,0 0 0 0 0,-1 2 1 0 0,1 0-1 0 0,-1 1 0 0 0,-24 3 1 0 0,-8 4 359 0 0,-100 28 0 0 0,95-18-83 0 0,1 2-1 0 0,1 3 1 0 0,1 3-1 0 0,1 1 1 0 0,1 4-1 0 0,2 1 1 0 0,-62 49-1 0 0,76-49-185 0 0,1 1-1 0 0,1 2 1 0 0,2 2-1 0 0,2 0 1 0 0,1 2-1 0 0,2 2 1 0 0,2 0-1 0 0,1 2 1 0 0,-30 70-1 0 0,35-58 11 0 0,1 0 0 0 0,4 1 0 0 0,1 1-1 0 0,3 1 1 0 0,3-1 0 0 0,2 2 0 0 0,3-1-1 0 0,2 0 1 0 0,8 78 0 0 0,-3-106-1 0 0,1 0 0 0 0,1-1 0 0 0,2 0 1 0 0,0-1-1 0 0,13 28 0 0 0,-11-34-51 0 0,1-1 0 0 0,1 1 0 0 0,1-2 0 0 0,0 0 0 0 0,2 0 0 0 0,28 27 0 0 0,-12-18-7 0 0,2-1 0 0 0,1-2 0 0 0,1-1 0 0 0,1-2 0 0 0,1-1 0 0 0,1-2-1 0 0,67 23 1 0 0,-36-19-28 0 0,2-3-1 0 0,0-3 0 0 0,118 11 0 0 0,-119-23-33 0 0,0-4 0 0 0,0-2 1 0 0,0-4-1 0 0,0-3 0 0 0,-1-3 0 0 0,95-27 0 0 0,-54 4-39 0 0,-1-4 0 0 0,-2-6 0 0 0,110-61 0 0 0,-149 67 12 0 0,-2-2 0 0 0,-2-3 0 0 0,-2-3 1 0 0,87-82-1 0 0,-109 87 19 0 0,-2-1 0 0 0,-1-2 0 0 0,-3-1 0 0 0,-1-2 0 0 0,-3-1 0 0 0,45-97 0 0 0,-56 101 4 0 0,-2-1 1 0 0,-2-1-1 0 0,-2 0 0 0 0,-2-1 1 0 0,-2-1-1 0 0,-3 1 1 0 0,2-68-1 0 0,-8 87-3 0 0,-1 0 0 0 0,-2 0 0 0 0,-1 0 0 0 0,-1 0 0 0 0,-1 1 0 0 0,-1 0 0 0 0,-2 0-1 0 0,-1 0 1 0 0,0 2 0 0 0,-2-1 0 0 0,-1 1 0 0 0,-2 1 0 0 0,0 0 0 0 0,-20-23 0 0 0,14 23 5 0 0,-1 1 0 0 0,-1 1 1 0 0,-1 1-1 0 0,-1 2 1 0 0,-31-20-1 0 0,16 15 1 0 0,-1 3-1 0 0,-86-34 0 0 0,40 28 10 0 0,-1 4 0 0 0,-1 3 0 0 0,-95-8 0 0 0,80 17 2 0 0,-151 2 1 0 0,203 11-72 0 0,-1 2 0 0 0,1 2 1 0 0,0 3-1 0 0,-90 27 0 0 0,120-29-99 0 0,1 2-1 0 0,0 0 0 0 0,0 1 1 0 0,-36 24-1 0 0,51-30-21 0 0,0 0 1 0 0,0 1-1 0 0,1 0 1 0 0,-1 0-1 0 0,1 0 0 0 0,0 1 1 0 0,0 0-1 0 0,1 0 1 0 0,0 0-1 0 0,0 1 0 0 0,0-1 1 0 0,1 1-1 0 0,0 0 1 0 0,0 0-1 0 0,1 0 0 0 0,0 0 1 0 0,0 0-1 0 0,-1 12 1 0 0,2 13-941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5.517"/>
    </inkml:context>
    <inkml:brush xml:id="br0">
      <inkml:brushProperty name="width" value="0.1" units="cm"/>
      <inkml:brushProperty name="height" value="0.1" units="cm"/>
      <inkml:brushProperty name="color" value="#F6630D"/>
    </inkml:brush>
  </inkml:definitions>
  <inkml:trace contextRef="#ctx0" brushRef="#br0">312 27 6597 0 0,'16'-5'592'0'0,"-14"4"-530"0"0,0 1-1 0 0,0 0 1 0 0,-1-1 0 0 0,1 1 0 0 0,0-1 0 0 0,0 1-1 0 0,-1-1 1 0 0,1 0 0 0 0,0 0 0 0 0,-1 0 0 0 0,1 0-1 0 0,-1 0 1 0 0,1 0 0 0 0,-1 0 0 0 0,0-1 0 0 0,0 1-1 0 0,1 0 1 0 0,-1-1 0 0 0,2-2 0 0 0,-12 8 49 0 0,0 1-1 0 0,0 0 1 0 0,-13 10 0 0 0,-6 2-125 0 0,-251 144 7 0 0,279-160 8 0 0,0-1 0 0 0,-1 0-1 0 0,1 0 1 0 0,0 0 0 0 0,0 0-1 0 0,-1 0 1 0 0,1 1 0 0 0,0-1-1 0 0,0 0 1 0 0,0 0 0 0 0,-1 1-1 0 0,1-1 1 0 0,0 0 0 0 0,0 0-1 0 0,0 1 1 0 0,-1-1 0 0 0,1 0-1 0 0,0 0 1 0 0,0 1-1 0 0,0-1 1 0 0,0 0 0 0 0,0 1-1 0 0,0-1 1 0 0,0 0 0 0 0,0 1-1 0 0,0-1 1 0 0,0 0 0 0 0,0 1-1 0 0,0-1 1 0 0,0 0 0 0 0,0 0-1 0 0,0 1 1 0 0,0-1 0 0 0,0 0-1 0 0,0 1 1 0 0,10 12 56 0 0,25 12 74 0 0,-25-19-101 0 0,25 19 6 0 0,176 133-906 0 0,-190-139 44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06.197"/>
    </inkml:context>
    <inkml:brush xml:id="br0">
      <inkml:brushProperty name="width" value="0.1" units="cm"/>
      <inkml:brushProperty name="height" value="0.1" units="cm"/>
      <inkml:brushProperty name="color" value="#F6630D"/>
    </inkml:brush>
  </inkml:definitions>
  <inkml:trace contextRef="#ctx0" brushRef="#br0">0 585 3844 0 0,'57'-67'1446'0'0,"-43"48"-462"0"0,2 0 0 0 0,32-30 0 0 0,-33 36-656 0 0,-1-1-1 0 0,-1 0 0 0 0,-1-1 1 0 0,0 0-1 0 0,12-20 0 0 0,-15 22-294 0 0,-14 21-10 0 0,-10 16-51 0 0,13-20 23 0 0,0 1 1 0 0,-1-1-1 0 0,0 0 0 0 0,1 0 1 0 0,-2 0-1 0 0,-3 4 1 0 0,3-3 5 0 0,8-3 14 0 0,-3-3-14 0 0,-1 1-1 0 0,1 0 1 0 0,-1 0-1 0 0,0 0 0 0 0,1 0 1 0 0,-1 0-1 0 0,1-1 1 0 0,-1 1-1 0 0,1 0 1 0 0,-1 0-1 0 0,0-1 1 0 0,1 1-1 0 0,-1 0 0 0 0,0-1 1 0 0,1 1-1 0 0,-1 0 1 0 0,0-1-1 0 0,1 1 1 0 0,-1 0-1 0 0,0-1 0 0 0,0 1 1 0 0,1-1-1 0 0,-1 1 1 0 0,0 0-1 0 0,0-1 1 0 0,0 1-1 0 0,0-1 0 0 0,1 0 1 0 0,1-3 0 0 0,-2 4-1 0 0,0 0 1 0 0,0 0-1 0 0,0 0 0 0 0,0 0 0 0 0,0 0 1 0 0,0 0-1 0 0,-1 0 0 0 0,1 0 0 0 0,0 0 0 0 0,0 0 1 0 0,0 0-1 0 0,0 0 0 0 0,0 0 0 0 0,0 0 1 0 0,0 0-1 0 0,0 0 0 0 0,0 0 0 0 0,0 0 0 0 0,-1-1 1 0 0,1 1-1 0 0,0 0 0 0 0,0 0 0 0 0,0 0 1 0 0,0 0-1 0 0,0 0 0 0 0,0 0 0 0 0,0 0 0 0 0,0 0 1 0 0,0 0-1 0 0,0 0 0 0 0,0 0 0 0 0,0 0 1 0 0,0 0-1 0 0,0 0 0 0 0,0-1 0 0 0,-1 1 0 0 0,1 0 1 0 0,0 0-1 0 0,0 0 0 0 0,0 0 0 0 0,0 0 1 0 0,0 0-1 0 0,0 0 0 0 0,0 0 0 0 0,0 0 0 0 0,0-1 1 0 0,0 1-1 0 0,0 0 0 0 0,0 0 0 0 0,0 0 1 0 0,0 0-1 0 0,1 0 0 0 0,-1 0 0 0 0,0 0 0 0 0,0 0 1 0 0,0 0-1 0 0,0 0 0 0 0,0-1 0 0 0,0 1 1 0 0,0 0-1 0 0,0 0 0 0 0,0 0 0 0 0,0 0 0 0 0,0 0 1 0 0,0 0-1 0 0,0-1 4 0 0,0 1-1 0 0,0-1 1 0 0,0 0-1 0 0,0 1 1 0 0,0-1 0 0 0,0 1-1 0 0,0-1 1 0 0,0 0-1 0 0,1 1 1 0 0,-1-1 0 0 0,0 0-1 0 0,0 1 1 0 0,0-1 0 0 0,1 1-1 0 0,-1-1 1 0 0,0 1-1 0 0,1-1 1 0 0,-1 1 0 0 0,0-1-1 0 0,1 1 1 0 0,-1-1-1 0 0,1 0 1 0 0,1-2 8 0 0,-6 3-11 0 0,8 1 48 0 0,-3-1-44 0 0,-14 1 1155 0 0,9-3-1122 0 0,0 1-1 0 0,0-1 1 0 0,0 0-1 0 0,1-1 1 0 0,-1 1-1 0 0,1-1 1 0 0,-6-4-1 0 0,3 2 10 0 0,6 5-46 0 0,0 0 1 0 0,0 0-1 0 0,0 0 1 0 0,0 0-1 0 0,-1 0 1 0 0,1-1-1 0 0,0 1 0 0 0,0 0 1 0 0,0 0-1 0 0,0 0 1 0 0,0 0-1 0 0,0 0 1 0 0,-1 0-1 0 0,1 0 1 0 0,0 0-1 0 0,0 0 1 0 0,0 0-1 0 0,0 0 1 0 0,0 0-1 0 0,-1 0 1 0 0,1 0-1 0 0,0 0 0 0 0,0 0 1 0 0,0 0-1 0 0,0 0 1 0 0,0 0-1 0 0,-1 0 1 0 0,1 0-1 0 0,0 0 1 0 0,0 0-1 0 0,0 0 1 0 0,0 0-1 0 0,0 0 1 0 0,-1 0-1 0 0,1 1 1 0 0,0-1-1 0 0,0 0 0 0 0,0 0 1 0 0,0 0-1 0 0,0 0 1 0 0,0 0-1 0 0,0 0 1 0 0,0 0-1 0 0,-1 1 1 0 0,1-1-1 0 0,0 0 1 0 0,0 0-1 0 0,0 0 1 0 0,0 0-1 0 0,0 0 1 0 0,0 0-1 0 0,0 1 0 0 0,0-1 1 0 0,0 0-1 0 0,0 0 1 0 0,0 0-1 0 0,0 0 1 0 0,0 0-1 0 0,0 1 1 0 0,0-1-1 0 0,0 0 1 0 0,0 0-1 0 0,0 0 1 0 0,0 1-1 0 0,-10 21 97 0 0,7-16 221 0 0,-3 25-210 0 0,-19 101-18 0 0,20-107-52 0 0,2 1 0 0 0,-1 27 0 0 0,3-25-26 0 0,2 137 2 0 0,1-64-48 0 0,-2-100-104 0 0,-1-6-995 0 0,-6-17 947 0 0,5 16 61 0 0,-2-17-36 0 0,3 16 155 0 0,-22-172-87 0 0,-4-322 37 0 0,27 495 579 0 0,40-11-464 0 0,-40 17-60 0 0,163-65 26 0 0,-157 63-24 0 0,-1 0 0 0 0,1 0-1 0 0,0 1 1 0 0,-1 0-1 0 0,1 0 1 0 0,0 0 0 0 0,0 1-1 0 0,7 0 1 0 0,-11 0-1 0 0,-1 0 0 0 0,1 1 0 0 0,-1-1 0 0 0,1 1 0 0 0,-1-1 0 0 0,1 1 1 0 0,-1 0-1 0 0,1 0 0 0 0,-1 0 0 0 0,1-1 0 0 0,-1 1 0 0 0,0 1 0 0 0,0-1 0 0 0,2 2 0 0 0,6 5 6 0 0,-1-3-3 0 0,-1 0-1 0 0,0 1 1 0 0,0 0 0 0 0,-1 0-1 0 0,1 1 1 0 0,-1 0-1 0 0,-1 0 1 0 0,1 0-1 0 0,-1 1 1 0 0,-1 0-1 0 0,1 0 1 0 0,-1 0-1 0 0,-1 0 1 0 0,0 1-1 0 0,0-1 1 0 0,0 1 0 0 0,-1 0-1 0 0,0 0 1 0 0,-1 0-1 0 0,0 0 1 0 0,-1 0-1 0 0,0 18 1 0 0,-1-15-59 0 0,-1 0 1 0 0,0 1-1 0 0,-1-1 1 0 0,0 0-1 0 0,-1 0 1 0 0,0-1-1 0 0,0 1 1 0 0,-2-1-1 0 0,1 0 1 0 0,-1 0-1 0 0,-1-1 1 0 0,-11 14-1 0 0,-7 5-374 0 0,-2-1-1 0 0,-49 39 0 0 0,-3 4-98 0 0,74-66 195 0 0,2-3 103 0 0,1-1 1 0 0,0 1 0 0 0,0 0-1 0 0,0 0 1 0 0,1 0 0 0 0,-1 0-1 0 0,0 0 1 0 0,1 1 0 0 0,-1-1-1 0 0,1 0 1 0 0,0 1 0 0 0,0-1-1 0 0,-1 5 1 0 0,5-7-42 0 0,0 0 1 0 0,0 0-1 0 0,0 0 1 0 0,0-1-1 0 0,0 1 0 0 0,0-1 1 0 0,-1 0-1 0 0,1 0 1 0 0,6-2-1 0 0,37-22 406 0 0,0-1 0 0 0,75-59 0 0 0,-68 47 1090 0 0,41-35 2861 0 0,-94 72-4063 0 0,1 1 0 0 0,0 0 0 0 0,-1-1 0 0 0,1 1 0 0 0,-1 0 0 0 0,1-1 0 0 0,0 1 0 0 0,-1 0 0 0 0,1 0-1 0 0,0 0 1 0 0,-1-1 0 0 0,1 1 0 0 0,0 0 0 0 0,0 0 0 0 0,-1 0 0 0 0,1 0 0 0 0,0 0 0 0 0,-1 0 0 0 0,1 1 0 0 0,0-1 0 0 0,-1 0 0 0 0,1 0 0 0 0,0 0-1 0 0,-1 1 1 0 0,1-1 0 0 0,0 0 0 0 0,-1 1 0 0 0,1-1 0 0 0,-1 0 0 0 0,1 1 0 0 0,-1-1 0 0 0,1 1 0 0 0,-1-1 0 0 0,1 1 0 0 0,-1-1 0 0 0,1 1 0 0 0,-1-1 0 0 0,1 1-1 0 0,-1 0 1 0 0,0-1 0 0 0,0 1 0 0 0,1-1 0 0 0,-1 1 0 0 0,0 1 0 0 0,15 34 203 0 0,-13-31-218 0 0,4 13 25 0 0,-2 0-1 0 0,1 0 1 0 0,-2 0-1 0 0,-1 0 0 0 0,0 1 1 0 0,-1 29-1 0 0,-2-37-23 0 0,0 0-1 0 0,0 0 0 0 0,-1 0 0 0 0,-1 0 0 0 0,0 0 0 0 0,0 0 1 0 0,-1-1-1 0 0,0 1 0 0 0,-1-1 0 0 0,0 0 0 0 0,-1 0 0 0 0,-8 10 1 0 0,14-20-16 0 0,0 0 1 0 0,0 1 0 0 0,0-1 0 0 0,0 0 0 0 0,0 0 0 0 0,-1 0 0 0 0,1 0 0 0 0,0 0 0 0 0,0 0-1 0 0,0 0 1 0 0,0 0 0 0 0,0 1 0 0 0,-1-1 0 0 0,1 0 0 0 0,0 0 0 0 0,0 0 0 0 0,0 0 0 0 0,0 0-1 0 0,-1 0 1 0 0,1 0 0 0 0,0 0 0 0 0,0 0 0 0 0,0 0 0 0 0,0 0 0 0 0,-1 0 0 0 0,1 0 0 0 0,0 0-1 0 0,0 0 1 0 0,0-1 0 0 0,0 1 0 0 0,-1 0 0 0 0,1 0 0 0 0,0 0 0 0 0,0 0 0 0 0,0 0 0 0 0,0 0-1 0 0,0 0 1 0 0,-1 0 0 0 0,1 0 0 0 0,0-1 0 0 0,0 1 0 0 0,0 0 0 0 0,0 0 0 0 0,0 0 0 0 0,0 0-1 0 0,0 0 1 0 0,0-1 0 0 0,-1 1 0 0 0,1 0 0 0 0,0 0 0 0 0,0 0 0 0 0,0 0 0 0 0,0-1 0 0 0,0 1-1 0 0,0 0 1 0 0,0 0 0 0 0,0 0 0 0 0,0-1 0 0 0,-5-20-242 0 0,2-26 33 0 0,4 28 201 0 0,0-1 0 0 0,2 1 0 0 0,8-33-1 0 0,-9 46 11 0 0,0 1 0 0 0,0-1 0 0 0,0 1 0 0 0,1-1 0 0 0,0 1 0 0 0,0 0 0 0 0,0 0 0 0 0,1 1 0 0 0,0-1 0 0 0,0 1 0 0 0,0-1 0 0 0,0 1 0 0 0,0 1 0 0 0,1-1 0 0 0,0 1 0 0 0,9-6 0 0 0,-4 4-10 0 0,1 1 1 0 0,-1 0-1 0 0,1 1 1 0 0,0 0-1 0 0,0 1 1 0 0,-1 0-1 0 0,21-1 0 0 0,3 3 52 0 0,40 5-1 0 0,11 0 134 0 0,-81-5-151 0 0,1 0-1 0 0,0 0 1 0 0,0 0 0 0 0,-1-1-1 0 0,1 0 1 0 0,0 0 0 0 0,-1 0-1 0 0,1 0 1 0 0,-1-1 0 0 0,1 0-1 0 0,-1 0 1 0 0,0 0 0 0 0,0-1-1 0 0,0 1 1 0 0,0-1 0 0 0,0 0-1 0 0,0 0 1 0 0,-1 0 0 0 0,1-1-1 0 0,-1 1 1 0 0,0-1-1 0 0,0 1 1 0 0,-1-1 0 0 0,1 0-1 0 0,-1-1 1 0 0,1 1 0 0 0,-1 0-1 0 0,-1-1 1 0 0,1 1 0 0 0,-1-1-1 0 0,1 1 1 0 0,-1-1 0 0 0,-1 0-1 0 0,1 1 1 0 0,0-6 0 0 0,-1 9-15 0 0,0 0 1 0 0,0 0-1 0 0,0 0 1 0 0,0 0 0 0 0,0 0-1 0 0,0 0 1 0 0,0 0-1 0 0,0 0 1 0 0,0 0 0 0 0,-1 0-1 0 0,1 0 1 0 0,0 0-1 0 0,-1 0 1 0 0,1 0 0 0 0,-1 0-1 0 0,1 0 1 0 0,-1 0-1 0 0,1 0 1 0 0,-1 0 0 0 0,1 1-1 0 0,-1-1 1 0 0,0 0-1 0 0,0 0 1 0 0,1 1 0 0 0,-1-1-1 0 0,0 0 1 0 0,-2 0-1 0 0,2 1-3 0 0,-1-1 0 0 0,0 1 0 0 0,0 0-1 0 0,1 0 1 0 0,-1 0 0 0 0,0 0-1 0 0,0 1 1 0 0,1-1 0 0 0,-1 0 0 0 0,0 1-1 0 0,0 0 1 0 0,1-1 0 0 0,-1 1-1 0 0,-2 1 1 0 0,-6 4 8 0 0,0 0-1 0 0,0 1 1 0 0,-17 15-1 0 0,15-10 50 0 0,0 1 0 0 0,1 0 0 0 0,0 0 0 0 0,-14 26 0 0 0,21-32-28 0 0,0-1 0 0 0,1 1 1 0 0,-1 0-1 0 0,2 0 0 0 0,-1 1 1 0 0,1-1-1 0 0,0 1 0 0 0,1-1 0 0 0,0 1 1 0 0,0-1-1 0 0,0 1 0 0 0,2 15 1 0 0,-1-20-25 0 0,0-1 0 0 0,1 1 0 0 0,0-1 0 0 0,-1 1 0 0 0,1 0 0 0 0,0-1 0 0 0,0 1 0 0 0,0-1 0 0 0,0 0 1 0 0,1 1-1 0 0,-1-1 0 0 0,1 0 0 0 0,-1 0 0 0 0,1 0 0 0 0,0 0 0 0 0,0 0 0 0 0,0 0 0 0 0,4 3 0 0 0,-3-3 0 0 0,0-1-1 0 0,0 0 0 0 0,0 0 1 0 0,1 0-1 0 0,-1 0 0 0 0,0 0 0 0 0,0-1 1 0 0,1 1-1 0 0,-1-1 0 0 0,1 0 1 0 0,-1 0-1 0 0,0 0 0 0 0,5-1 1 0 0,3-1 1 0 0,-1-1 0 0 0,1 0 0 0 0,-1-1 1 0 0,0 1-1 0 0,0-2 0 0 0,0 0 0 0 0,0 0 1 0 0,10-8-1 0 0,-6 3-12 0 0,-1-1-1 0 0,25-24 1 0 0,-35 32 4 0 0,1-1-1 0 0,-1 0 1 0 0,0 0-1 0 0,0-1 1 0 0,0 1 0 0 0,-1 0-1 0 0,0-1 1 0 0,1 0-1 0 0,-1 0 1 0 0,-1 1-1 0 0,1-1 1 0 0,-1 0 0 0 0,0-1-1 0 0,1-7 1 0 0,-1 2-32 0 0,3 12-71 0 0,11 2 69 0 0,12-3-29 0 0,0 0 0 0 0,0-2 0 0 0,0-1 1 0 0,0-2-1 0 0,-1 0 0 0 0,1-2 0 0 0,-1 0 0 0 0,-1-2 0 0 0,31-15 0 0 0,-55 23 65 0 0,0 1-1 0 0,-1 0 1 0 0,1 0 0 0 0,-1 0-1 0 0,1-1 1 0 0,0 1-1 0 0,-1 0 1 0 0,1 0-1 0 0,-1-1 1 0 0,1 1 0 0 0,-1-1-1 0 0,1 1 1 0 0,-1-1-1 0 0,1 1 1 0 0,-1 0-1 0 0,0-1 1 0 0,1 1 0 0 0,-1-1-1 0 0,0 0 1 0 0,1 1-1 0 0,-1-1 1 0 0,1 0 0 0 0,-11-4 25 0 0,-24 4 15 0 0,25 2-31 0 0,0 0 0 0 0,0 1 0 0 0,0 0 0 0 0,1 0 1 0 0,-1 1-1 0 0,1 0 0 0 0,0 1 0 0 0,0-1 0 0 0,0 2 0 0 0,-12 7 1 0 0,17-10-3 0 0,1 0 0 0 0,-1 1 0 0 0,1-1-1 0 0,0 0 1 0 0,0 1 0 0 0,0-1 0 0 0,0 1 0 0 0,0-1 0 0 0,0 1 0 0 0,1 0 0 0 0,-1 0 0 0 0,1 0 0 0 0,0 0 0 0 0,0 0 0 0 0,0 0 0 0 0,0 0 0 0 0,1 1 0 0 0,-1-1 0 0 0,1 0 0 0 0,0 0 0 0 0,0 0 0 0 0,0 1 0 0 0,0-1 0 0 0,1 0 0 0 0,-1 0 0 0 0,1 0 0 0 0,0 1 0 0 0,-1-1 0 0 0,2 0-1 0 0,-1 0 1 0 0,0 0 0 0 0,3 4 0 0 0,-2-4 4 0 0,0 1-1 0 0,0-1 1 0 0,0 0-1 0 0,0 0 1 0 0,1 0 0 0 0,-1 0-1 0 0,1 0 1 0 0,0 0-1 0 0,0-1 1 0 0,0 1-1 0 0,0-1 1 0 0,0 0-1 0 0,0 0 1 0 0,1 0-1 0 0,-1 0 1 0 0,6 1-1 0 0,-3-1-3 0 0,0-1 1 0 0,0 0-1 0 0,0 0 0 0 0,0 0 0 0 0,0-1 0 0 0,0 0 0 0 0,0 0 1 0 0,0 0-1 0 0,11-3 0 0 0,-6 0-9 0 0,0 0 1 0 0,0 0-1 0 0,0-1 1 0 0,-1 0-1 0 0,0-1 1 0 0,0-1-1 0 0,0 1 1 0 0,0-2-1 0 0,-1 1 1 0 0,16-16-1 0 0,-18 14 4 0 0,0-1-1 0 0,-1 0 0 0 0,0 0 0 0 0,-1-1 1 0 0,0 0-1 0 0,0 0 0 0 0,-1 0 0 0 0,0 0 1 0 0,-1-1-1 0 0,0 0 0 0 0,-1 1 0 0 0,0-1 1 0 0,0-14-1 0 0,0-9-8 0 0,-2 0-1 0 0,-1 1 1 0 0,-6-37 0 0 0,4 42 81 0 0,-1-1 1 0 0,-1 1-1 0 0,-2 1 0 0 0,-13-37 0 0 0,18 60 2 0 0,1 1-1 0 0,-1-1 1 0 0,0 0 0 0 0,0 0-1 0 0,-1 1 1 0 0,-4-7-1 0 0,6 9-60 0 0,1 1 1 0 0,-1 0-1 0 0,1-1 0 0 0,-1 1 0 0 0,1 0 1 0 0,-1 0-1 0 0,1-1 0 0 0,-1 1 0 0 0,1 0 1 0 0,-1 0-1 0 0,1-1 0 0 0,-1 1 0 0 0,0 0 1 0 0,1 0-1 0 0,-1 0 0 0 0,1 0 1 0 0,-1 0-1 0 0,1 0 0 0 0,-1 0 0 0 0,0 0 1 0 0,0 0-1 0 0,0 1 1 0 0,0-1 0 0 0,0 1-1 0 0,0 0 1 0 0,-1-1 0 0 0,1 1 0 0 0,0 0 0 0 0,0 0 0 0 0,0 0 0 0 0,1 0 0 0 0,-1 0 0 0 0,0 0-1 0 0,0 0 1 0 0,-1 1 0 0 0,-12 21 173 0 0,1 0-1 0 0,1 0 0 0 0,1 1 1 0 0,0 1-1 0 0,2 0 0 0 0,1 0 1 0 0,2 0-1 0 0,0 1 0 0 0,1 0 1 0 0,2 1-1 0 0,1-1 1 0 0,0 1-1 0 0,5 48 0 0 0,1-44 73 0 0,0-1 0 0 0,2 0 0 0 0,1 0-1 0 0,2 0 1 0 0,0-1 0 0 0,2 0 0 0 0,2-1 0 0 0,0 0-1 0 0,2-1 1 0 0,1 0 0 0 0,31 39 0 0 0,-40-57-215 0 0,28 31 184 0 0,-32-38-205 0 0,-1 1 0 0 0,1 0-1 0 0,1-1 1 0 0,-1 0 0 0 0,0 1 0 0 0,0-1 0 0 0,1 0 0 0 0,-1-1-1 0 0,1 1 1 0 0,5 1 0 0 0,-8-3-18 0 0,1 0 0 0 0,-1 0 1 0 0,1 0-1 0 0,-1 0 0 0 0,0 0 0 0 0,1 0 0 0 0,-1-1 0 0 0,1 1 0 0 0,-1 0 1 0 0,0-1-1 0 0,1 1 0 0 0,-1-1 0 0 0,0 0 0 0 0,1 1 0 0 0,-1-1 0 0 0,0 0 1 0 0,0 0-1 0 0,0 0 0 0 0,0 0 0 0 0,1 0 0 0 0,-1 0 0 0 0,-1 0 0 0 0,3-2 1 0 0,18-32 64 0 0,-15 24-79 0 0,41-78-9 0 0,-65 100-2788 0 0,7-8 937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02.051"/>
    </inkml:context>
    <inkml:brush xml:id="br0">
      <inkml:brushProperty name="width" value="0.1" units="cm"/>
      <inkml:brushProperty name="height" value="0.1" units="cm"/>
      <inkml:brushProperty name="color" value="#F6630D"/>
    </inkml:brush>
  </inkml:definitions>
  <inkml:trace contextRef="#ctx0" brushRef="#br0">66 1860 2528 0 0,'0'0'1327'0'0,"-11"10"-917"0"0,-32 33-4 0 0,32-33 2277 0 0,16-4-2538 0 0,17 17-37 0 0,-17-18 220 0 0,14 7-182 0 0,60 35-6 0 0,-71-43-90 0 0,-1 0 1 0 0,1 0 0 0 0,0-1 0 0 0,1 0-1 0 0,-1-1 1 0 0,10 2 0 0 0,-13-3-4 0 0,1 1-1 0 0,-1-1 1 0 0,0 1-1 0 0,9 4 1 0 0,25 13 85 0 0,-1 2-1 0 0,49 37 1 0 0,-56-36-104 0 0,1-2 1 0 0,1-1-1 0 0,0-2 0 0 0,2-1 1 0 0,37 13-1 0 0,-23-15 4 0 0,0-1 0 0 0,0-2 1 0 0,67 5-1 0 0,3-8 76 0 0,210-13-1 0 0,117-43 27 0 0,116-72-93 0 0,-355 68 104 0 0,467-137 862 0 0,-557 144-976 0 0,-2-4-1 0 0,-2-6 1 0 0,-3-4-1 0 0,114-82 1 0 0,-167 98-34 0 0,-2-2 0 0 0,-3-3 0 0 0,-1-2 0 0 0,-3-2 0 0 0,-2-2 1 0 0,-2-2-1 0 0,-3-2 0 0 0,-2-2 0 0 0,-3-1 0 0 0,52-125 0 0 0,-41 72 0 0 0,64-145 4 0 0,-82 200-5 0 0,3 0-1 0 0,49-66 1 0 0,-32 54-8 0 0,49-61-27 0 0,-69 92 124 0 0,-30 41-91 0 0,1 1 0 0 0,0-1 0 0 0,-1 0 0 0 0,1 0 0 0 0,0 1 0 0 0,0-1 0 0 0,0 1 0 0 0,0-1 0 0 0,0 0 0 0 0,0 1 0 0 0,0-1 0 0 0,0 0 0 0 0,0 1 0 0 0,1-1 0 0 0,-1 0 0 0 0,1 1 0 0 0,0 0 0 0 0,-1 0-128 0 0,1 0 0 0 0,0 0 0 0 0,-1 1 0 0 0,0-1-1 0 0,1 0 1 0 0,-1 0 0 0 0,0 0 0 0 0,0 0 0 0 0,0 0 0 0 0,0 1 0 0 0,-1 2 0 0 0,0 3-1897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02.574"/>
    </inkml:context>
    <inkml:brush xml:id="br0">
      <inkml:brushProperty name="width" value="0.1" units="cm"/>
      <inkml:brushProperty name="height" value="0.1" units="cm"/>
      <inkml:brushProperty name="color" value="#F6630D"/>
    </inkml:brush>
  </inkml:definitions>
  <inkml:trace contextRef="#ctx0" brushRef="#br0">39 395 2276 0 0,'-8'-3'44'0'0,"-5"2"414"0"0,12 1-385 0 0,0 0-1 0 0,0 0 0 0 0,1 0 1 0 0,-1 0-1 0 0,0 0 1 0 0,0 0-1 0 0,1-1 0 0 0,-1 1 1 0 0,0 0-1 0 0,0-1 1 0 0,1 1-1 0 0,-1 0 0 0 0,0-1 1 0 0,1 1-1 0 0,-1-1 1 0 0,0 1-1 0 0,1-1 0 0 0,-1 1 1 0 0,1-1-1 0 0,-1 1 1 0 0,1-1-1 0 0,-1 0 0 0 0,1 1 1 0 0,-1-1-1 0 0,1 0 1 0 0,0 0-1 0 0,-1 0 1 0 0,2-6 1118 0 0,11 11-256 0 0,-10-4-849 0 0,0 1 0 0 0,0 0 0 0 0,0-1-1 0 0,0 0 1 0 0,0 1 0 0 0,0-1 0 0 0,0 0 0 0 0,0 0 0 0 0,1 0 0 0 0,-1 0-1 0 0,0 0 1 0 0,0-1 0 0 0,0 1 0 0 0,0-1 0 0 0,0 1 0 0 0,0-1 0 0 0,3-1-1 0 0,43-20 336 0 0,-37 16-345 0 0,72-41 9 0 0,86-65-1 0 0,-87 56 216 0 0,82-69 2023 0 0,-160 120-1828 0 0,-6 6-137 0 0,1 0-340 0 0,0 0 0 0 0,0 0-1 0 0,0-1 1 0 0,1 1 0 0 0,-1 0-1 0 0,0 0 1 0 0,1 0 0 0 0,-1 0-1 0 0,1 0 1 0 0,-1 0 0 0 0,1 0-1 0 0,-1 0 1 0 0,0 1 0 0 0,1 5 44 0 0,0-1 1 0 0,0 1 0 0 0,1-1 0 0 0,-1 0 0 0 0,1 0 0 0 0,1 1 0 0 0,-1-1 0 0 0,1 0 0 0 0,0 0 0 0 0,1 0-1 0 0,-1 0 1 0 0,1-1 0 0 0,0 1 0 0 0,1-1 0 0 0,-1 1 0 0 0,1-1 0 0 0,0 0 0 0 0,0-1 0 0 0,1 1 0 0 0,-1-1 0 0 0,1 0-1 0 0,11 7 803 0 0,-14-7-773 0 0,6 8-10 0 0,-6-9 198 0 0,0 5-190 0 0,8 24-68 0 0,-8-25-89 0 0,3 15-35 0 0,12 65-83 0 0,-12-65-105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09.762"/>
    </inkml:context>
    <inkml:brush xml:id="br0">
      <inkml:brushProperty name="width" value="0.1" units="cm"/>
      <inkml:brushProperty name="height" value="0.1" units="cm"/>
      <inkml:brushProperty name="color" value="#F6630D"/>
    </inkml:brush>
  </inkml:definitions>
  <inkml:trace contextRef="#ctx0" brushRef="#br0">1180 0 1424 0 0,'10'70'116'0'0,"-4"-33"71"0"0,11 45-1 0 0,14 26 133 0 0,37 137-108 0 0,-51-162-198 0 0,-4 0 1 0 0,4 95-1 0 0,-15-124-21 0 0,-4 1 0 0 0,-1 0 0 0 0,-3 0 0 0 0,-17 70 1 0 0,-6-15 27 0 0,-6-2 1 0 0,-78 168 0 0 0,-135 188-81 0 0,-180 246 299 0 0,325-542-129 0 0,-77 111 53 0 0,132-218-86 0 0,-47 67 85 0 0,76-103-144 0 0,14-20-51 0 0,1 1 1 0 0,0 0 0 0 0,0-1-1 0 0,-7 14 1 0 0,11-19 27 0 0,0 0 0 0 0,0 0 0 0 0,0 1 0 0 0,0-1 0 0 0,0 0 0 0 0,0 0 0 0 0,-1 0 0 0 0,1 0 0 0 0,0 0-1 0 0,0 1 1 0 0,0-1 0 0 0,0 0 0 0 0,0 0 0 0 0,0 0 0 0 0,0 0 0 0 0,0 1 0 0 0,0-1 0 0 0,0 0 0 0 0,0 0 0 0 0,0 0 0 0 0,0 0 0 0 0,0 1 0 0 0,0-1 0 0 0,0 0 0 0 0,0 0 0 0 0,0 0 0 0 0,0 0 0 0 0,0 1 0 0 0,0-1 0 0 0,1 0-1 0 0,-1 0 1 0 0,0 0 0 0 0,0 0 0 0 0,0 0 0 0 0,0 1 0 0 0,0-1 0 0 0,0 0 0 0 0,0 0 0 0 0,0 0 0 0 0,1 0 0 0 0,-1 0 0 0 0,0 0 0 0 0,0 0 0 0 0,0 0 0 0 0,0 1 0 0 0,1-1 0 0 0,-1 0 0 0 0,0 0 0 0 0,0 0 0 0 0,0 0-1 0 0,0 0 1 0 0,1 0 0 0 0,-1 0 0 0 0,0 0 0 0 0,0 0 0 0 0,9-2-242 0 0,-5 1 88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0.100"/>
    </inkml:context>
    <inkml:brush xml:id="br0">
      <inkml:brushProperty name="width" value="0.1" units="cm"/>
      <inkml:brushProperty name="height" value="0.1" units="cm"/>
      <inkml:brushProperty name="color" value="#F6630D"/>
    </inkml:brush>
  </inkml:definitions>
  <inkml:trace contextRef="#ctx0" brushRef="#br0">1 0 1640 0 0,'1'1'6'0'0,"0"0"0"0"0,0 0-1 0 0,0 0 1 0 0,-1 0 0 0 0,1 0-1 0 0,0 0 1 0 0,0 0 0 0 0,-1 0-1 0 0,1 1 1 0 0,-1-1 0 0 0,1 0-1 0 0,-1 0 1 0 0,1 0 0 0 0,-1 1-1 0 0,0-1 1 0 0,0 0 0 0 0,1 2-1 0 0,7 33 146 0 0,4 131 362 0 0,-11-161-492 0 0,-1-1-1 0 0,1 1 0 0 0,1-1 1 0 0,-1 1-1 0 0,1-1 0 0 0,0 1 1 0 0,0-1-1 0 0,1 0 1 0 0,4 8-1 0 0,-5-11 25 0 0,-1 0 0 0 0,1 0-1 0 0,0 0 1 0 0,0 0 0 0 0,0 0 0 0 0,0-1 0 0 0,0 1 0 0 0,0-1-1 0 0,0 1 1 0 0,1-1 0 0 0,-1 0 0 0 0,0 0 0 0 0,1 0-1 0 0,-1 0 1 0 0,1 0 0 0 0,-1-1 0 0 0,1 1 0 0 0,-1-1 0 0 0,1 1-1 0 0,0-1 1 0 0,-1 0 0 0 0,1 0 0 0 0,2-1 0 0 0,12-2 217 0 0,-1-1 1 0 0,0 0-1 0 0,0-2 1 0 0,0 0-1 0 0,0 0 1 0 0,-1-1-1 0 0,0-1 1 0 0,15-12-1 0 0,17-6-19 0 0,-37 20-260 0 0,9-3-469 0 0,-11 6-26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1.098"/>
    </inkml:context>
    <inkml:brush xml:id="br0">
      <inkml:brushProperty name="width" value="0.1" units="cm"/>
      <inkml:brushProperty name="height" value="0.1" units="cm"/>
      <inkml:brushProperty name="color" value="#F6630D"/>
    </inkml:brush>
  </inkml:definitions>
  <inkml:trace contextRef="#ctx0" brushRef="#br0">15 120 4400 0 0,'-3'-43'849'0'0,"1"31"-239"0"0,2-1-1 0 0,-1 1 1 0 0,2-15-1 0 0,1 14-100 0 0,-3 15 1 0 0,-3 23-30 0 0,-3 155 663 0 0,8-147-1003 0 0,1 0 0 0 0,1 0 0 0 0,12 48 1 0 0,-12-70-130 0 0,1 1-1 0 0,0-1 1 0 0,1 1 0 0 0,0-1 0 0 0,1 0 0 0 0,10 13 0 0 0,-13-19-19 0 0,0-1 0 0 0,1 1 0 0 0,-1-1 0 0 0,1 0 0 0 0,0-1 0 0 0,0 1 0 0 0,1-1 0 0 0,-1 1 1 0 0,1-1-1 0 0,0-1 0 0 0,-1 1 0 0 0,1-1 0 0 0,0 0 0 0 0,1 0 0 0 0,-1 0 0 0 0,8 1 0 0 0,-10-3-64 0 0,0 0 0 0 0,1 0 0 0 0,-1 0 0 0 0,0-1-1 0 0,0 1 1 0 0,0-1 0 0 0,0 0 0 0 0,0 0 0 0 0,0 0 0 0 0,0 0 0 0 0,0-1 0 0 0,0 1-1 0 0,0-1 1 0 0,-1 1 0 0 0,1-1 0 0 0,0 0 0 0 0,-1 0 0 0 0,0-1 0 0 0,1 1 0 0 0,-1 0-1 0 0,3-5 1 0 0,5-7-476 0 0,-1 1 0 0 0,15-30 0 0 0,-18 32 391 0 0,3-8 107 0 0,-1 0 0 0 0,-1 0 0 0 0,0 0 0 0 0,-1-1 0 0 0,-2 0 0 0 0,4-24 0 0 0,-9 156 320 0 0,-1-27 72 0 0,0-48-272 0 0,1 0 1 0 0,2 1 0 0 0,8 54-1 0 0,-8-87-155 0 0,0 0 0 0 0,1-1-1 0 0,-1 1 1 0 0,1 0 0 0 0,0-1-1 0 0,0 0 1 0 0,0 1 0 0 0,0-1-1 0 0,1 0 1 0 0,0 0 0 0 0,0 0-1 0 0,0 0 1 0 0,0-1 0 0 0,1 1-1 0 0,-1-1 1 0 0,1 0 0 0 0,0 0-1 0 0,0 0 1 0 0,0-1 0 0 0,0 1-1 0 0,0-1 1 0 0,9 3 0 0 0,6-2-724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1.483"/>
    </inkml:context>
    <inkml:brush xml:id="br0">
      <inkml:brushProperty name="width" value="0.1" units="cm"/>
      <inkml:brushProperty name="height" value="0.1" units="cm"/>
      <inkml:brushProperty name="color" value="#F6630D"/>
    </inkml:brush>
  </inkml:definitions>
  <inkml:trace contextRef="#ctx0" brushRef="#br0">85 38 5909 0 0,'-1'-5'22'0'0,"-8"-22"162"0"0,3 22-41 0 0,5 5-134 0 0,0 0 1 0 0,1 1 0 0 0,-1-1-1 0 0,1 0 1 0 0,-1 1 0 0 0,1-1-1 0 0,-1 0 1 0 0,1 1 0 0 0,-1-1-1 0 0,1 1 1 0 0,0-1 0 0 0,-1 1-1 0 0,1-1 1 0 0,-1 1 0 0 0,1-1-1 0 0,0 1 1 0 0,0-1 0 0 0,-1 2-1 0 0,-6 13 105 0 0,1 1-1 0 0,1 0 1 0 0,-6 29-1 0 0,0-1-1 0 0,6-24-65 0 0,0-1 0 0 0,2 1 0 0 0,0 0 0 0 0,1 0 0 0 0,1 0 0 0 0,1 1 0 0 0,1-1 0 0 0,0 0 0 0 0,6 24 0 0 0,-7-42-38 0 0,1 1-1 0 0,-1-1 1 0 0,1 0-1 0 0,0 0 1 0 0,0 0 0 0 0,-1 1-1 0 0,2-1 1 0 0,-1 0-1 0 0,0 0 1 0 0,0-1-1 0 0,0 1 1 0 0,1 0-1 0 0,-1 0 1 0 0,1-1-1 0 0,0 1 1 0 0,-1 0-1 0 0,1-1 1 0 0,0 0 0 0 0,0 1-1 0 0,0-1 1 0 0,0 0-1 0 0,0 0 1 0 0,0 0-1 0 0,0 0 1 0 0,3 0-1 0 0,-1 0-3 0 0,-1-1-1 0 0,1 0 1 0 0,-1 0-1 0 0,0 0 1 0 0,1-1-1 0 0,-1 1 1 0 0,0-1-1 0 0,1 1 1 0 0,-1-1-1 0 0,0 0 1 0 0,0 0-1 0 0,0-1 1 0 0,0 1-1 0 0,0-1 1 0 0,0 1 0 0 0,5-5-1 0 0,22-17-19 0 0,-1 0 0 0 0,-2-2 1 0 0,49-56-1 0 0,-62 65 105 0 0,-11 16 87 0 0,-7 9 120 0 0,1-1-136 0 0,1-1-1 0 0,0 1 0 0 0,0 0 1 0 0,1 0-1 0 0,0 0 0 0 0,0 1 0 0 0,1-1 1 0 0,1 13-1 0 0,0-4-6 0 0,-2-1-98 0 0,1 21-243 0 0,1 0-1 0 0,9 57 1 0 0,-9-92 72 0 0,-1-1 0 0 0,0 0 1 0 0,1 0-1 0 0,-1 0 1 0 0,1 1-1 0 0,-1-1 1 0 0,1 0-1 0 0,0 0 1 0 0,-1 0-1 0 0,1 0 1 0 0,0 0-1 0 0,0 0 1 0 0,0 0-1 0 0,0 0 0 0 0,0 0 1 0 0,0-1-1 0 0,0 1 1 0 0,2 1-1 0 0,3-2-739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2.036"/>
    </inkml:context>
    <inkml:brush xml:id="br0">
      <inkml:brushProperty name="width" value="0.1" units="cm"/>
      <inkml:brushProperty name="height" value="0.1" units="cm"/>
      <inkml:brushProperty name="color" value="#F6630D"/>
    </inkml:brush>
  </inkml:definitions>
  <inkml:trace contextRef="#ctx0" brushRef="#br0">114 149 6221 0 0,'-6'-9'72'0'0,"9"15"238"0"0,-1 0-258 0 0,-1 0 0 0 0,0-1-1 0 0,0 1 1 0 0,-1 0-1 0 0,0 0 1 0 0,0 9 0 0 0,1 24 222 0 0,38 120 936 0 0,-24-106-1011 0 0,-13-45-178 0 0,-1-5-19 0 0,0-1 1 0 0,0 1-1 0 0,0-1 1 0 0,0 1-1 0 0,-1 0 1 0 0,1 0-1 0 0,-1-1 1 0 0,0 1-1 0 0,0 0 1 0 0,0 5-1 0 0,-2-10 1 0 0,-1 1 0 0 0,1-1 0 0 0,0 1 1 0 0,0-1-1 0 0,0 0 0 0 0,0 1 0 0 0,0-1 0 0 0,-1-3 0 0 0,-5-8-14 0 0,2 0 1 0 0,-1 0-1 0 0,2 0 0 0 0,0-1 0 0 0,0 0 0 0 0,2 0 1 0 0,0 0-1 0 0,0-1 0 0 0,1 1 0 0 0,1-1 1 0 0,0-15-1 0 0,1 14 0 0 0,4-103-42 0 0,-2 103 48 0 0,0 0 0 0 0,1 1 1 0 0,1-1-1 0 0,1 1 0 0 0,8-22 1 0 0,-11 34 0 0 0,-1 1 1 0 0,0-1-1 0 0,1 1 1 0 0,0-1-1 0 0,-1 1 1 0 0,1 0-1 0 0,0 0 1 0 0,0-1-1 0 0,0 2 1 0 0,1-1-1 0 0,-1 0 1 0 0,0 0-1 0 0,1 1 1 0 0,-1-1-1 0 0,1 1 1 0 0,-1 0-1 0 0,1-1 1 0 0,0 2-1 0 0,0-1 1 0 0,-1 0-1 0 0,7-1 1 0 0,-7 2-1 0 0,0 0 1 0 0,1 0-1 0 0,-1 0 1 0 0,0 1-1 0 0,1-1 1 0 0,-1 1-1 0 0,0-1 1 0 0,0 1-1 0 0,1-1 1 0 0,-1 1-1 0 0,0 0 1 0 0,0 0-1 0 0,0 0 1 0 0,0 1-1 0 0,0-1 1 0 0,0 0-1 0 0,0 1 1 0 0,0-1-1 0 0,-1 1 1 0 0,1 0-1 0 0,0 0 0 0 0,-1-1 1 0 0,0 1-1 0 0,1 0 1 0 0,-1 0-1 0 0,0 0 1 0 0,2 5-1 0 0,-1-2 9 0 0,0 1 0 0 0,-1-1 0 0 0,1 1 0 0 0,-1-1 0 0 0,0 1 0 0 0,0 0 0 0 0,-1 0 0 0 0,0 0 0 0 0,0-1 0 0 0,0 1-1 0 0,-1 0 1 0 0,0 0 0 0 0,0 0 0 0 0,0-1 0 0 0,-1 1 0 0 0,0-1 0 0 0,0 1 0 0 0,0-1 0 0 0,-4 6 0 0 0,-2 3 16 0 0,0-1 0 0 0,-2 0 1 0 0,1 0-1 0 0,-2-1 0 0 0,-19 19 0 0 0,29-31-20 0 0,0 1-1 0 0,0 0 0 0 0,0-1 0 0 0,1 1 0 0 0,-1 0 0 0 0,0 0 0 0 0,1 0 0 0 0,-1 0 0 0 0,0 0 0 0 0,1-1 0 0 0,-1 1 0 0 0,1 0 0 0 0,0 0 0 0 0,-1 2 0 0 0,1-3 0 0 0,0 1 0 0 0,0-1-1 0 0,0 0 1 0 0,0 1 0 0 0,0-1 0 0 0,1 0-1 0 0,-1 0 1 0 0,0 1 0 0 0,0-1-1 0 0,0 0 1 0 0,1 0 0 0 0,-1 1 0 0 0,0-1-1 0 0,0 0 1 0 0,0 0 0 0 0,1 0-1 0 0,-1 0 1 0 0,0 1 0 0 0,1-1 0 0 0,-1 0-1 0 0,0 0 1 0 0,0 0 0 0 0,1 0-1 0 0,-1 0 1 0 0,0 0 0 0 0,1 0-1 0 0,-1 0 1 0 0,0 0 0 0 0,1 0 0 0 0,-1 0-1 0 0,1 0 1 0 0,34-4-22 0 0,-28 3 21 0 0,22-3 54 0 0,49-3 0 0 0,-69 7-39 0 0,-1 0 0 0 0,1 1 0 0 0,0 0 0 0 0,0 0 0 0 0,0 1 0 0 0,0 0 0 0 0,-1 0 0 0 0,1 1 0 0 0,14 8-1 0 0,-20-10 14 0 0,0 1-1 0 0,0-1 0 0 0,0 1 0 0 0,-1 0 0 0 0,1 0 0 0 0,-1 0 0 0 0,1 1 0 0 0,-1-1 1 0 0,0 1-1 0 0,0-1 0 0 0,0 1 0 0 0,0 0 0 0 0,0-1 0 0 0,0 1 0 0 0,-1 0 0 0 0,0 0 1 0 0,1 0-1 0 0,-1 0 0 0 0,0 1 0 0 0,-1-1 0 0 0,1 0 0 0 0,0 0 0 0 0,-1 1 0 0 0,0-1 0 0 0,0 0 1 0 0,0 1-1 0 0,0-1 0 0 0,-1 6 0 0 0,-1-4 45 0 0,1 0 0 0 0,-1 0 1 0 0,0 0-1 0 0,-1 0 0 0 0,1 0 0 0 0,-1-1 0 0 0,0 1 1 0 0,0-1-1 0 0,0 0 0 0 0,-1 0 0 0 0,0 0 1 0 0,1 0-1 0 0,-1 0 0 0 0,0-1 0 0 0,-1 0 0 0 0,-8 5 1 0 0,-3 1 21 0 0,0-2 1 0 0,-1 0 0 0 0,0-1 0 0 0,0-1-1 0 0,-29 5 1 0 0,-93 5-542 0 0,96-11-32 0 0,-1-1-332 0 0,1-1-273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7.223"/>
    </inkml:context>
    <inkml:brush xml:id="br0">
      <inkml:brushProperty name="width" value="0.1" units="cm"/>
      <inkml:brushProperty name="height" value="0.1" units="cm"/>
      <inkml:brushProperty name="color" value="#F6630D"/>
    </inkml:brush>
  </inkml:definitions>
  <inkml:trace contextRef="#ctx0" brushRef="#br0">1 1 936 0 0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7.549"/>
    </inkml:context>
    <inkml:brush xml:id="br0">
      <inkml:brushProperty name="width" value="0.1" units="cm"/>
      <inkml:brushProperty name="height" value="0.1" units="cm"/>
      <inkml:brushProperty name="color" value="#F6630D"/>
    </inkml:brush>
  </inkml:definitions>
  <inkml:trace contextRef="#ctx0" brushRef="#br0">3 171 964 0 0</inkml:trace>
  <inkml:trace contextRef="#ctx0" brushRef="#br0" timeOffset="1">3 171 1180 0 0,'-1'-10'-6'0'0,"0"1"0"0"0,1-1 0 0 0,1-14 0 0 0,0 20 410 0 0,0-2-175 0 0,14-60 3798 0 0,-13 58-2466 0 0,-2 6-1530 0 0,1 0 0 0 0,-1 0 0 0 0,1 0 0 0 0,-1 0 0 0 0,1 1 0 0 0,0-1 0 0 0,0 0 0 0 0,0 0 0 0 0,0 1 0 0 0,2-4 0 0 0,1 0 28 0 0,-2 0 1585 0 0,2 8-1340 0 0,9 9-25 0 0,-10-9 461 0 0,3 23-622 0 0,14 77-27 0 0,-13-63-29 0 0,3 17-101 0 0,-8-43-95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6.209"/>
    </inkml:context>
    <inkml:brush xml:id="br0">
      <inkml:brushProperty name="width" value="0.1" units="cm"/>
      <inkml:brushProperty name="height" value="0.1" units="cm"/>
      <inkml:brushProperty name="color" value="#F6630D"/>
    </inkml:brush>
  </inkml:definitions>
  <inkml:trace contextRef="#ctx0" brushRef="#br0">478 253 4224 0 0,'35'-31'128'0'0,"-12"9"239"0"0,2 2 1 0 0,39-27 0 0 0,21-3 1102 0 0,-83 49-1424 0 0,0 0 1 0 0,-1 0-1 0 0,1 0 0 0 0,0 0 1 0 0,-1 0-1 0 0,1 0 1 0 0,-1-1-1 0 0,1 1 1 0 0,-1-1-1 0 0,0 1 1 0 0,0-1-1 0 0,1 1 1 0 0,-1-1-1 0 0,0 0 1 0 0,0 1-1 0 0,-1-1 0 0 0,1 0 1 0 0,0 0-1 0 0,0 0 1 0 0,-1 0-1 0 0,1 0 1 0 0,-1 0-1 0 0,0 0 1 0 0,0 0-1 0 0,0 0 1 0 0,0 0-1 0 0,0 0 0 0 0,0-3 1 0 0,-1 2-14 0 0,0 1 1 0 0,0 0-1 0 0,-1 1 0 0 0,1-1 0 0 0,0 0 1 0 0,-1 0-1 0 0,1 0 0 0 0,-1 1 1 0 0,0-1-1 0 0,1 1 0 0 0,-1-1 0 0 0,0 1 1 0 0,0 0-1 0 0,0 0 0 0 0,0 0 1 0 0,0 0-1 0 0,0 0 0 0 0,0 0 0 0 0,0 0 1 0 0,0 1-1 0 0,-1-1 0 0 0,1 1 1 0 0,0-1-1 0 0,0 1 0 0 0,-4 0 0 0 0,-5 0-11 0 0,0 0 0 0 0,0 0 0 0 0,-1 1 0 0 0,1 1 0 0 0,0 0 0 0 0,-13 4 0 0 0,-68 27-29 0 0,32-10 19 0 0,14-7-14 0 0,1 1 0 0 0,-50 27 0 0 0,92-43 5 0 0,0 1 1 0 0,0 0-1 0 0,0 0 1 0 0,1 0 0 0 0,-1 0-1 0 0,1 0 1 0 0,-1 0 0 0 0,1 1-1 0 0,0-1 1 0 0,0 1 0 0 0,0-1-1 0 0,0 1 1 0 0,0 0 0 0 0,1 0-1 0 0,-1 0 1 0 0,1 0 0 0 0,-2 5-1 0 0,3-5 13 0 0,-1 0 0 0 0,1 0 0 0 0,0 0 0 0 0,0 0 0 0 0,1 0 0 0 0,-1 0 0 0 0,1 0 0 0 0,-1 0 0 0 0,1 0 0 0 0,0 0 0 0 0,0 0 0 0 0,0 0 0 0 0,0 0 0 0 0,1-1-1 0 0,-1 1 1 0 0,1 0 0 0 0,0-1 0 0 0,3 5 0 0 0,3 1 29 0 0,0 0 0 0 0,1 0-1 0 0,-1-1 1 0 0,2 0 0 0 0,-1-1 0 0 0,1 1-1 0 0,0-2 1 0 0,0 0 0 0 0,13 6 0 0 0,12 1 17 0 0,53 14 0 0 0,-8-9-32 0 0,-44-11-43 0 0,-1 2 0 0 0,65 25-1 0 0,-98-33 12 0 0,0 1-1 0 0,0 0 0 0 0,0 0 1 0 0,-1 0-1 0 0,1 0 0 0 0,0 1 1 0 0,-1-1-1 0 0,1 0 1 0 0,1 3-1 0 0,-2-4 2 0 0,-1 1-1 0 0,1 0 1 0 0,-1-1 0 0 0,0 1-1 0 0,0-1 1 0 0,1 1 0 0 0,-1 0-1 0 0,0-1 1 0 0,0 1 0 0 0,1 0-1 0 0,-1-1 1 0 0,0 1 0 0 0,0 0-1 0 0,0-1 1 0 0,0 1 0 0 0,0 0-1 0 0,0-1 1 0 0,0 1 0 0 0,0 0 0 0 0,-1 0-1 0 0,0 2 2 0 0,-1-1-1 0 0,1 1 1 0 0,-1-1-1 0 0,0 0 0 0 0,1 0 1 0 0,-1 1-1 0 0,0-1 1 0 0,-1 0-1 0 0,1-1 1 0 0,0 1-1 0 0,0 0 0 0 0,-4 1 1 0 0,-15 9-1 0 0,1-1-1 0 0,-2 0 1 0 0,1-2-1 0 0,-26 7 1 0 0,-93 20-167 0 0,88-26-186 0 0,-77 5-1 0 0,111-13 176 0 0,0-2 0 0 0,-1-1 0 0 0,1 0 1 0 0,0-1-1 0 0,0-1 0 0 0,0-1 0 0 0,-33-11 0 0 0,46 13 85 0 0,1 0 0 0 0,-1 0-1 0 0,1 0 1 0 0,-1-1 0 0 0,1 1 0 0 0,0-1 0 0 0,0 0-1 0 0,0 0 1 0 0,0-1 0 0 0,1 1 0 0 0,0-1 0 0 0,-1 0-1 0 0,1 0 1 0 0,0 0 0 0 0,1 0 0 0 0,-1-1 0 0 0,1 1-1 0 0,0-1 1 0 0,-3-7 0 0 0,0-13-534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7.872"/>
    </inkml:context>
    <inkml:brush xml:id="br0">
      <inkml:brushProperty name="width" value="0.1" units="cm"/>
      <inkml:brushProperty name="height" value="0.1" units="cm"/>
      <inkml:brushProperty name="color" value="#F6630D"/>
    </inkml:brush>
  </inkml:definitions>
  <inkml:trace contextRef="#ctx0" brushRef="#br0">0 67 5208 0 0,'17'-39'104'0'0,"-13"31"833"0"0,-3 4-730 0 0,4-8 29 0 0,-3 15 446 0 0,-3 23 449 0 0,0-18-1353 0 0,1 1 1128 0 0,1 8-814 0 0,3 53-22 0 0,-3-53 79 0 0,3 8-79 0 0,15 77 0 0 0,-10-66 0 0 0,-9-36-66 0 0,0 1 0 0 0,0-1-1 0 0,1 1 1 0 0,-1-1 0 0 0,0 0-1 0 0,0 1 1 0 0,1-1-1 0 0,-1 0 1 0 0,0 1 0 0 0,1-1-1 0 0,-1 0 1 0 0,0 1 0 0 0,1-1-1 0 0,-1 0 1 0 0,0 0 0 0 0,1 1-1 0 0,-1-1 1 0 0,0 0 0 0 0,1 0-1 0 0,-1 0 1 0 0,1 1 0 0 0,-1-1-1 0 0,1 0 1 0 0,3 1 46 0 0,-3-1-46 0 0,1-1 1 0 0,-1 1-1 0 0,1-1 0 0 0,-1 1 0 0 0,0-1 0 0 0,1 0 1 0 0,-1 0-1 0 0,0 0 0 0 0,0 0 0 0 0,1 0 0 0 0,-1 0 1 0 0,0 0-1 0 0,0 0 0 0 0,0 0 0 0 0,0 0 0 0 0,-1 0 0 0 0,1-1 1 0 0,1-1-1 0 0,5-5 10 0 0,8-9-32 0 0,1 0 0 0 0,-2-1 0 0 0,-1-1 0 0 0,0 0 0 0 0,11-23 0 0 0,-21 36 4 0 0,-1 0 0 0 0,0 0 1 0 0,0 0-1 0 0,0 0 0 0 0,-1-1 1 0 0,1 1-1 0 0,-2-1 0 0 0,1 1 0 0 0,-1-1 1 0 0,0-7-1 0 0,-1 9 1 0 0,0 1 0 0 0,0-1-1 0 0,0 1 1 0 0,-1 0 0 0 0,0-1 0 0 0,1 1-1 0 0,-1 0 1 0 0,-1 0 0 0 0,1 0-1 0 0,-1 0 1 0 0,1 0 0 0 0,-1 0 0 0 0,0 1-1 0 0,-1 0 1 0 0,-6-6 0 0 0,8 7 1 0 0,-1 0 0 0 0,1 0 0 0 0,-1 0 0 0 0,1 1 0 0 0,-1-1 0 0 0,0 1-1 0 0,0 0 1 0 0,0-1 0 0 0,1 2 0 0 0,-1-1 0 0 0,0 0 0 0 0,0 0 0 0 0,0 1 0 0 0,0 0 0 0 0,0-1 0 0 0,-5 2 0 0 0,5-1 6 0 0,1 0 1 0 0,0 1-1 0 0,0 0 1 0 0,0 0-1 0 0,0-1 0 0 0,0 1 1 0 0,0 0-1 0 0,0 1 1 0 0,0-1-1 0 0,0 0 0 0 0,0 0 1 0 0,0 1-1 0 0,1-1 1 0 0,-1 1-1 0 0,1 0 0 0 0,-1-1 1 0 0,1 1-1 0 0,-1 0 1 0 0,1 0-1 0 0,0 0 0 0 0,0 0 1 0 0,0 0-1 0 0,-1 3 1 0 0,-18 37-45 0 0,15-32-114 0 0,0 0 0 0 0,0 0 0 0 0,1 0 0 0 0,0 1 0 0 0,1 0 0 0 0,-4 19 0 0 0,7-28 47 0 0,0 1 0 0 0,0-1-1 0 0,0 0 1 0 0,0 1 0 0 0,1-1-1 0 0,-1 1 1 0 0,1-1 0 0 0,-1 0 0 0 0,2 4-1 0 0,6 7-718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8.362"/>
    </inkml:context>
    <inkml:brush xml:id="br0">
      <inkml:brushProperty name="width" value="0.1" units="cm"/>
      <inkml:brushProperty name="height" value="0.1" units="cm"/>
      <inkml:brushProperty name="color" value="#F6630D"/>
    </inkml:brush>
  </inkml:definitions>
  <inkml:trace contextRef="#ctx0" brushRef="#br0">90 29 5208 0 0,'-4'-5'61'0'0,"2"3"78"0"0,0-1 0 0 0,0 1 0 0 0,0 0 0 0 0,0-1 0 0 0,0 1-1 0 0,-1 0 1 0 0,1 0 0 0 0,-3-1 0 0 0,4 2-76 0 0,-1 1 0 0 0,1 0-1 0 0,0-1 1 0 0,-1 1 0 0 0,1 0 0 0 0,0 0-1 0 0,-1 0 1 0 0,1 0 0 0 0,0 0 0 0 0,-1 0-1 0 0,1 0 1 0 0,0 1 0 0 0,-1-1-1 0 0,1 0 1 0 0,0 1 0 0 0,-1-1 0 0 0,1 1-1 0 0,0-1 1 0 0,0 1 0 0 0,0 0 0 0 0,-1-1-1 0 0,0 2 1 0 0,1-2-54 0 0,-2 2 114 0 0,0 0-1 0 0,0 0 1 0 0,0 0 0 0 0,0 1 0 0 0,0-1-1 0 0,-4 6 1 0 0,6-7-63 0 0,0 1 0 0 0,0 0 0 0 0,0 0 0 0 0,1 0 0 0 0,-1 0 0 0 0,1 0 0 0 0,-1 0 0 0 0,1 1 0 0 0,-1-1 0 0 0,1 0 0 0 0,0 0 0 0 0,0 0 0 0 0,0 0 0 0 0,1 3 0 0 0,1 11 142 0 0,1 1 1 0 0,0-1-1 0 0,1-1 1 0 0,9 23-1 0 0,30 59 143 0 0,-38-88-339 0 0,0-1 0 0 0,0 0 0 0 0,1 0-1 0 0,0 0 1 0 0,10 10 0 0 0,-14-15-9 0 0,1 0-1 0 0,0 0 1 0 0,1-1-1 0 0,-1 1 0 0 0,0-1 1 0 0,1 0-1 0 0,-1 0 1 0 0,1 0-1 0 0,0 0 0 0 0,-1-1 1 0 0,1 0-1 0 0,0 1 1 0 0,0-1-1 0 0,0 0 1 0 0,6 0-1 0 0,-9-1-15 0 0,1-1 0 0 0,0 1 0 0 0,-1 0 0 0 0,0-1 0 0 0,1 1 1 0 0,-1-1-1 0 0,1 1 0 0 0,-1-1 0 0 0,0 0 0 0 0,1 0 0 0 0,-1 1 0 0 0,0-1 0 0 0,0 0 0 0 0,1 0 0 0 0,-1 0 0 0 0,0 0 0 0 0,0-1 1 0 0,0 1-1 0 0,0 0 0 0 0,0 0 0 0 0,-1-1 0 0 0,1 1 0 0 0,0 0 0 0 0,-1-1 0 0 0,1 1 0 0 0,-1-1 0 0 0,1 1 0 0 0,-1-1 1 0 0,0 1-1 0 0,1-3 0 0 0,1-7-112 0 0,-1 1 0 0 0,0 0 0 0 0,-1-15 0 0 0,0 17 91 0 0,3-112-87 0 0,-2 116 100 0 0,2 17 34 0 0,1 20 39 0 0,-4-27-43 0 0,-1 15-76 0 0,2 1 0 0 0,0-1 0 0 0,1 0-1 0 0,1 0 1 0 0,8 29 0 0 0,-10-47-84 0 0,1 0 0 0 0,0 0-1 0 0,0-1 1 0 0,-1 1 0 0 0,2 0 0 0 0,-1-1-1 0 0,0 0 1 0 0,1 1 0 0 0,-1-1 0 0 0,1 0-1 0 0,-1 0 1 0 0,1 0 0 0 0,5 2 0 0 0,2-1-723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18.893"/>
    </inkml:context>
    <inkml:brush xml:id="br0">
      <inkml:brushProperty name="width" value="0.1" units="cm"/>
      <inkml:brushProperty name="height" value="0.1" units="cm"/>
      <inkml:brushProperty name="color" value="#F6630D"/>
    </inkml:brush>
  </inkml:definitions>
  <inkml:trace contextRef="#ctx0" brushRef="#br0">1 66 5633 0 0,'0'-8'70'0'0,"0"7"-53"0"0,0 0 1 0 0,0 0-1 0 0,0-1 0 0 0,0 1 0 0 0,0 0 0 0 0,0 0 0 0 0,0 0 0 0 0,0-1 0 0 0,0 1 0 0 0,1 0 0 0 0,-1 0 0 0 0,1 0 0 0 0,-1 0 0 0 0,1 0 0 0 0,-1 0 0 0 0,1 0 0 0 0,0-1 1 0 0,-2 66 818 0 0,-1-50-710 0 0,1 0 1 0 0,1 0-1 0 0,1-1 0 0 0,0 1 0 0 0,4 22 0 0 0,-3-28-100 0 0,0 0 0 0 0,1 0 0 0 0,0 0 0 0 0,0-1-1 0 0,1 1 1 0 0,0-1 0 0 0,1 0 0 0 0,-1 0-1 0 0,1 0 1 0 0,9 8 0 0 0,-7-8-22 0 0,-11-15-12 0 0,-7-10 12 0 0,-6-30 6 0 0,12 37-8 0 0,0 0-1 0 0,1 0 0 0 0,0-1 1 0 0,1 0-1 0 0,0 1 0 0 0,1-1 0 0 0,0 0 1 0 0,1 0-1 0 0,1 0 0 0 0,0-14 1 0 0,1 22-2 0 0,0 1-1 0 0,1-1 1 0 0,-1 1 0 0 0,1-1 0 0 0,0 1 0 0 0,0 0 0 0 0,0-1 0 0 0,0 1 0 0 0,0 0-1 0 0,1 0 1 0 0,-1 0 0 0 0,1 1 0 0 0,0-1 0 0 0,0 1 0 0 0,0-1 0 0 0,0 1 0 0 0,0 0 0 0 0,1 0-1 0 0,-1 1 1 0 0,1-1 0 0 0,-1 1 0 0 0,7-3 0 0 0,9-1-2 0 0,-1 0 0 0 0,1 1 1 0 0,20-2-1 0 0,-39 6 2 0 0,9-1-6 0 0,1 0 0 0 0,-1 1 0 0 0,0 0 0 0 0,13 2 1 0 0,-20-2 5 0 0,-1 0 0 0 0,1 0 1 0 0,-1 1-1 0 0,0-1 0 0 0,1 1 0 0 0,-1-1 1 0 0,1 1-1 0 0,-1-1 0 0 0,0 1 1 0 0,0 0-1 0 0,1 0 0 0 0,-1 0 1 0 0,0-1-1 0 0,0 1 0 0 0,2 2 0 0 0,-3-2 2 0 0,1 0 1 0 0,-1 0-1 0 0,0 0 0 0 0,0 0 0 0 0,1 0 0 0 0,-1 0 0 0 0,0 0 0 0 0,0 0 0 0 0,0 0 0 0 0,0 1 0 0 0,0-1 0 0 0,0 0 1 0 0,-1 0-1 0 0,1 0 0 0 0,0 0 0 0 0,0 0 0 0 0,-1 0 0 0 0,1 0 0 0 0,-1 0 0 0 0,1 0 0 0 0,-1-1 0 0 0,1 1 0 0 0,-1 0 1 0 0,1 0-1 0 0,-2 1 0 0 0,-26 31 137 0 0,22-27-123 0 0,1-1 0 0 0,0 0 0 0 0,0 1 0 0 0,1 0 0 0 0,0 0 0 0 0,0 1 0 0 0,-5 10-1 0 0,9-16-8 0 0,0 0 0 0 0,0 0-1 0 0,0 1 1 0 0,0-1-1 0 0,0 0 1 0 0,0 0 0 0 0,0 0-1 0 0,0 0 1 0 0,0 0-1 0 0,1 0 1 0 0,-1 0 0 0 0,0 0-1 0 0,1 1 1 0 0,-1-1-1 0 0,1 0 1 0 0,-1 0 0 0 0,1-1-1 0 0,0 1 1 0 0,-1 0-1 0 0,1 0 1 0 0,0 0 0 0 0,-1 0-1 0 0,1 0 1 0 0,0-1-1 0 0,0 1 1 0 0,0 0 0 0 0,0-1-1 0 0,0 1 1 0 0,0-1-1 0 0,0 1 1 0 0,0-1 0 0 0,1 1-1 0 0,40 14 279 0 0,-35-13-220 0 0,165 52 1182 0 0,-171-54-1223 0 0,0 0 1 0 0,-1 0-1 0 0,1 0 1 0 0,-1 0 0 0 0,1 0-1 0 0,0 0 1 0 0,-1 1 0 0 0,1-1-1 0 0,-1 0 1 0 0,1 0-1 0 0,-1 0 1 0 0,1 1 0 0 0,-1-1-1 0 0,1 0 1 0 0,-1 1 0 0 0,1-1-1 0 0,-1 0 1 0 0,1 1-1 0 0,-1-1 1 0 0,1 1 0 0 0,-1-1-1 0 0,0 1 1 0 0,1-1-1 0 0,-1 1 1 0 0,0-1 0 0 0,0 1-1 0 0,1-1 1 0 0,-1 1 0 0 0,0-1-1 0 0,0 1 1 0 0,0-1-1 0 0,1 2 1 0 0,-2-1 1 0 0,1 0 1 0 0,-1 0-1 0 0,0 0 0 0 0,1 0 1 0 0,-1 0-1 0 0,0 0 0 0 0,1 0 1 0 0,-1 0-1 0 0,0 0 0 0 0,0 0 1 0 0,0 0-1 0 0,0-1 0 0 0,0 1 1 0 0,-1 0-1 0 0,-40 20 156 0 0,-143 43-1828 0 0,165-58 1249 0 0,-33 12-810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27.807"/>
    </inkml:context>
    <inkml:brush xml:id="br0">
      <inkml:brushProperty name="width" value="0.1" units="cm"/>
      <inkml:brushProperty name="height" value="0.1" units="cm"/>
      <inkml:brushProperty name="color" value="#F6630D"/>
    </inkml:brush>
  </inkml:definitions>
  <inkml:trace contextRef="#ctx0" brushRef="#br0">350 1186 4428 0 0,'-23'1'1274'0'0,"29"1"-965"0"0,-1 1 1 0 0,0-1-1 0 0,0 1 0 0 0,0 0 1 0 0,0 0-1 0 0,0 1 1 0 0,0-1-1 0 0,6 8 0 0 0,25 17 653 0 0,-22-22-792 0 0,0 0-1 0 0,0 0 1 0 0,0-1 0 0 0,1-1-1 0 0,0-1 1 0 0,0 0-1 0 0,0-1 1 0 0,0 0 0 0 0,24-1-1 0 0,16-3 39 0 0,70-12 1 0 0,-93 9-134 0 0,433-84 220 0 0,-8-37-299 0 0,-420 114 16 0 0,140-46 4 0 0,-150 47-12 0 0,-1-1 1 0 0,-1-1 0 0 0,0-1 0 0 0,33-24-1 0 0,-48 30-6 0 0,-1 0 0 0 0,0 0 0 0 0,-1-1 0 0 0,0 0-1 0 0,0-1 1 0 0,-1 1 0 0 0,-1-1 0 0 0,1-1-1 0 0,-2 1 1 0 0,1-1 0 0 0,-1 0 0 0 0,-1-1 0 0 0,0 1-1 0 0,-1-1 1 0 0,0 0 0 0 0,2-19 0 0 0,-3 6-42 0 0,-1-1 0 0 0,-2 1 0 0 0,0 0 1 0 0,-2 0-1 0 0,-1 0 0 0 0,-14-48 0 0 0,7 33-6 0 0,-2 0 0 0 0,-2 1-1 0 0,-2 0 1 0 0,-1 2-1 0 0,-35-55 1 0 0,43 77 40 0 0,0 1 0 0 0,-2 0 0 0 0,1 1 0 0 0,-2 0 0 0 0,0 0 0 0 0,0 2-1 0 0,-1-1 1 0 0,0 2 0 0 0,-1 0 0 0 0,-1 1 0 0 0,1 0 0 0 0,-1 1 0 0 0,-1 1 0 0 0,1 1 0 0 0,-28-7 0 0 0,16 8-56 0 0,-1 1 0 0 0,1 1 0 0 0,-1 2 0 0 0,0 1 1 0 0,-55 8-1 0 0,-142 38-478 0 0,207-41 492 0 0,-442 142-1212 0 0,12 38 458 0 0,358-147 740 0 0,79-32 63 0 0,-128 58-2 0 0,119-53 60 0 0,1 1 1 0 0,1 0 0 0 0,0 2-1 0 0,-26 24 1 0 0,40-34-19 0 0,0 2-1 0 0,0-1 1 0 0,1 0-1 0 0,0 1 1 0 0,0 0-1 0 0,0 0 1 0 0,1 0-1 0 0,0 0 1 0 0,0 1 0 0 0,1 0-1 0 0,-1-1 1 0 0,1 1-1 0 0,1 0 1 0 0,-1 0-1 0 0,1 8 1 0 0,0-5 36 0 0,2 0-1 0 0,-1 0 1 0 0,2 0 0 0 0,-1 0 0 0 0,1-1 0 0 0,1 1 0 0 0,0 0-1 0 0,0-1 1 0 0,8 16 0 0 0,2-2 69 0 0,1 0-1 0 0,1-1 1 0 0,0-1-1 0 0,2 0 1 0 0,1-1 0 0 0,0-1-1 0 0,25 20 1 0 0,-5-10-155 0 0,1-1 0 0 0,2-2 0 0 0,0-2 0 0 0,1-2 0 0 0,2-1 0 0 0,0-2 0 0 0,1-3 0 0 0,1-1 0 0 0,74 13 0 0 0,-88-22-652 0 0,48 1 0 0 0,-27-6-358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28.880"/>
    </inkml:context>
    <inkml:brush xml:id="br0">
      <inkml:brushProperty name="width" value="0.1" units="cm"/>
      <inkml:brushProperty name="height" value="0.1" units="cm"/>
      <inkml:brushProperty name="color" value="#F6630D"/>
    </inkml:brush>
  </inkml:definitions>
  <inkml:trace contextRef="#ctx0" brushRef="#br0">7 810 3960 0 0,'-1'-2'104'0'0,"0"0"0"0"0,0 0-1 0 0,1 0 1 0 0,-1 0 0 0 0,0 0 0 0 0,1 0-1 0 0,0 0 1 0 0,-1 0 0 0 0,1 0-1 0 0,0 0 1 0 0,0 0 0 0 0,0 0-1 0 0,0 0 1 0 0,0 0 0 0 0,1 0 0 0 0,-1 0-1 0 0,1 0 1 0 0,-1 0 0 0 0,1 0-1 0 0,0 0 1 0 0,0 0 0 0 0,0 0-1 0 0,0 0 1 0 0,0 0 0 0 0,2-2 0 0 0,2-6 355 0 0,-5 9-434 0 0,1 1 1 0 0,-1-1-1 0 0,0 1 1 0 0,1-1-1 0 0,-1 0 1 0 0,1 1 0 0 0,-1-1-1 0 0,1 1 1 0 0,-1 0-1 0 0,1-1 1 0 0,-1 1-1 0 0,1-1 1 0 0,-1 1-1 0 0,1 0 1 0 0,-1-1-1 0 0,1 1 1 0 0,0 0-1 0 0,-1 0 1 0 0,1-1-1 0 0,-1 1 1 0 0,1 0-1 0 0,0 0 1 0 0,-1 0-1 0 0,1 0 1 0 0,0 0-1 0 0,-1 0 1 0 0,1 0-1 0 0,0 0 1 0 0,-1 0-1 0 0,1 0 1 0 0,0 0-1 0 0,-1 1 1 0 0,1-1-1 0 0,-1 0 1 0 0,1 0-1 0 0,0 0 1 0 0,-1 1-1 0 0,1-1 1 0 0,-1 0-1 0 0,1 1 1 0 0,0 0-1 0 0,26 20 622 0 0,-24-18-581 0 0,20 22 390 0 0,0 1 1 0 0,-2 2-1 0 0,23 36 0 0 0,-5-6-116 0 0,-19-30-195 0 0,24 35 189 0 0,3-1 1 0 0,93 94 0 0 0,-100-121-261 0 0,1-2 0 0 0,1-1-1 0 0,2-3 1 0 0,1-1 0 0 0,61 27 0 0 0,-39-27 25 0 0,0-2 1 0 0,2-4-1 0 0,92 19 0 0 0,-48-21 21 0 0,158 7 0 0 0,112-23-150 0 0,-80-16 22 0 0,-1-14 0 0 0,478-103 1 0 0,-674 104-20 0 0,-1-5-1 0 0,-2-4 1 0 0,165-80 0 0 0,-217 88 27 0 0,-2-3 0 0 0,-1-1 0 0 0,-1-3 0 0 0,-2-1 0 0 0,-1-3 0 0 0,-2-1-1 0 0,-2-3 1 0 0,64-81 0 0 0,45-110 19 0 0,-20 29 34 0 0,-72 108-45 0 0,1 0-45 0 0,-48 82 21 0 0,0 0 0 0 0,1 0 1 0 0,1 1-1 0 0,23-20 1 0 0,-1 9-8 0 0,1 2 1 0 0,0 1 0 0 0,48-19-1 0 0,-34 18 32 0 0,45-30 0 0 0,-94 51-8 0 0,1 0 0 0 0,-1 0 0 0 0,1-1 0 0 0,0 1 0 0 0,-1 0 1 0 0,1 0-1 0 0,-1-1 0 0 0,1 1 0 0 0,-1-1 0 0 0,1 1 0 0 0,-1 0 0 0 0,1-1 0 0 0,-1 1 0 0 0,1-1 0 0 0,-1 1 1 0 0,1-1-1 0 0,-1 0 0 0 0,0 1 0 0 0,1-1 0 0 0,-1 1 0 0 0,0-1 0 0 0,1 0 0 0 0,-14 0 5 0 0,-23 9-34 0 0,32-6-96 0 0,-33 14 13 0 0,35-15-168 0 0,0 0 1 0 0,0 0-1 0 0,0 1 1 0 0,0-1-1 0 0,1 0 1 0 0,-1 1-1 0 0,0-1 1 0 0,1 1 0 0 0,0-1-1 0 0,-1 1 1 0 0,1 0-1 0 0,0-1 1 0 0,0 1-1 0 0,0 0 1 0 0,-2 3-1 0 0,3 0-844 0 0,2-2-121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29.217"/>
    </inkml:context>
    <inkml:brush xml:id="br0">
      <inkml:brushProperty name="width" value="0.1" units="cm"/>
      <inkml:brushProperty name="height" value="0.1" units="cm"/>
      <inkml:brushProperty name="color" value="#F6630D"/>
    </inkml:brush>
  </inkml:definitions>
  <inkml:trace contextRef="#ctx0" brushRef="#br0">56 125 6189 0 0,'0'0'4'0'0,"-2"0"6"0"0,1 0 0 0 0,-1 0 0 0 0,1-1 0 0 0,-1 1 0 0 0,1 0 0 0 0,-1-1 1 0 0,1 1-1 0 0,0-1 0 0 0,-1 1 0 0 0,1-1 0 0 0,0 0 0 0 0,-1 1 0 0 0,1-1 0 0 0,0 0 0 0 0,0 0 0 0 0,0 0 0 0 0,0 0 0 0 0,0 0 0 0 0,0 0 0 0 0,0 0 1 0 0,-1-3-1 0 0,-11-6 262 0 0,0-2 272 0 0,13 12-529 0 0,0-1 0 0 0,0 1 0 0 0,-1-1 0 0 0,1 0 0 0 0,0 1 0 0 0,0-1 0 0 0,0 1 0 0 0,0-1 0 0 0,0 0 0 0 0,0 1 1 0 0,0-1-1 0 0,0 1 0 0 0,1-1 0 0 0,-1 1 0 0 0,0-1 0 0 0,0 0 0 0 0,0 1 0 0 0,1-1 0 0 0,-1 1 0 0 0,0-1 0 0 0,0 1 0 0 0,1-1 0 0 0,-1 1 0 0 0,1-1 0 0 0,-1 1 0 0 0,0 0 0 0 0,1-1 0 0 0,-1 1 0 0 0,1-1 0 0 0,0 1 0 0 0,5-5 39 0 0,0 0 1 0 0,0 1-1 0 0,1 0 0 0 0,-1 1 0 0 0,1-1 0 0 0,0 1 0 0 0,0 0 0 0 0,14-3 0 0 0,65-10 14 0 0,-75 15-22 0 0,38-6 396 0 0,81-1 1 0 0,-116 7-279 0 0,0 2 1 0 0,0 0 0 0 0,0 1-1 0 0,0 0 1 0 0,-1 1 0 0 0,1 1 0 0 0,-1 0-1 0 0,1 0 1 0 0,-1 2 0 0 0,20 10-1 0 0,-27-12-98 0 0,-1 0-1 0 0,1 0 0 0 0,-1 1 0 0 0,0-1 1 0 0,0 1-1 0 0,0 0 0 0 0,-1 0 0 0 0,0 1 0 0 0,0-1 1 0 0,0 1-1 0 0,-1 0 0 0 0,0 0 0 0 0,0 0 1 0 0,0 1-1 0 0,-1-1 0 0 0,0 1 0 0 0,0-1 1 0 0,-1 1-1 0 0,0 0 0 0 0,0-1 0 0 0,0 1 1 0 0,-1 0-1 0 0,0 0 0 0 0,0 0 0 0 0,-1 0 0 0 0,0-1 1 0 0,0 1-1 0 0,-1 0 0 0 0,1-1 0 0 0,-1 1 1 0 0,-4 7-1 0 0,-2 3-327 0 0,-1-1 0 0 0,0 1 0 0 0,-1-1-1 0 0,-1-1 1 0 0,-1 0 0 0 0,0 0 0 0 0,-15 12 0 0 0,-1 2-1014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29.883"/>
    </inkml:context>
    <inkml:brush xml:id="br0">
      <inkml:brushProperty name="width" value="0.1" units="cm"/>
      <inkml:brushProperty name="height" value="0.1" units="cm"/>
      <inkml:brushProperty name="color" value="#F6630D"/>
    </inkml:brush>
  </inkml:definitions>
  <inkml:trace contextRef="#ctx0" brushRef="#br0">179 405 8069 0 0,'-3'-5'106'0'0,"1"0"0"0"0,-1 0 1 0 0,1 0-1 0 0,1 0 0 0 0,-1-1 1 0 0,1 1-1 0 0,0-1 0 0 0,0 1 1 0 0,0-1-1 0 0,1 0 0 0 0,0 1 1 0 0,0-9-1 0 0,0 10 37 0 0,3 0 158 0 0,2 9-178 0 0,4 10-51 0 0,0 10 210 0 0,-1 2 0 0 0,-2-1-1 0 0,6 47 1 0 0,5 22 303 0 0,-13-82-535 0 0,3 16 75 0 0,10 28 0 0 0,-14-51-138 0 0,-1 1 1 0 0,1-1-1 0 0,0 0 0 0 0,1 0 0 0 0,-1 0 1 0 0,1 0-1 0 0,0-1 0 0 0,1 1 0 0 0,-1-1 1 0 0,8 6-1 0 0,-12-11 5 0 0,1 1-1 0 0,0-1 1 0 0,-1 0 0 0 0,1 0 0 0 0,-1 1 0 0 0,1-1-1 0 0,0 0 1 0 0,-1 0 0 0 0,1 0 0 0 0,-1 0 0 0 0,1 0-1 0 0,0 0 1 0 0,-1 0 0 0 0,1 0 0 0 0,-1 0 0 0 0,1 0-1 0 0,0 0 1 0 0,-1 0 0 0 0,1-1 0 0 0,-1 1-1 0 0,1 0 1 0 0,0 0 0 0 0,-1-1 0 0 0,1 1 0 0 0,-1 0-1 0 0,1-1 1 0 0,-1 1 0 0 0,1 0 0 0 0,-1-1 0 0 0,1 1-1 0 0,-1-1 1 0 0,0 1 0 0 0,1-1 0 0 0,-1 1 0 0 0,0-1-1 0 0,1 1 1 0 0,-1-1 0 0 0,0 1 0 0 0,1-1 0 0 0,-1 1-1 0 0,0-1 1 0 0,0 0 0 0 0,0 1 0 0 0,0-1 0 0 0,1-1-1 0 0,6-27-449 0 0,-7 20 314 0 0,0 0-1 0 0,-1 1 0 0 0,0-1 1 0 0,-1 1-1 0 0,0 0 0 0 0,0-1 1 0 0,-1 1-1 0 0,0 0 0 0 0,0 0 0 0 0,-6-10 1 0 0,-8-11-242 0 0,-27-35 1 0 0,32 47 310 0 0,-40-55-138 0 0,-43-62 46 0 0,76 104 208 0 0,2-2 0 0 0,-22-50 0 0 0,36 75-22 0 0,1 0 0 0 0,-1 0-1 0 0,2 0 1 0 0,-1 0 0 0 0,1-1-1 0 0,0-13 1 0 0,0 18-12 0 0,2 1-1 0 0,-1-1 1 0 0,0 0-1 0 0,0 1 1 0 0,1-1-1 0 0,0 1 1 0 0,-1-1-1 0 0,1 1 1 0 0,0-1-1 0 0,0 1 1 0 0,1 0-1 0 0,-1-1 1 0 0,0 1-1 0 0,1 0 1 0 0,-1 0-1 0 0,1 0 1 0 0,0 0-1 0 0,0 0 1 0 0,-1 0-1 0 0,1 0 1 0 0,1 1-1 0 0,2-3 1 0 0,5-1-2 0 0,2 0 0 0 0,-1 0 0 0 0,0 1 0 0 0,1 1 0 0 0,0 0 0 0 0,0 0 0 0 0,0 1 0 0 0,0 1-1 0 0,13 0 1 0 0,0 1 7 0 0,1 0-1 0 0,-1 2 0 0 0,35 8 0 0 0,-42-6 23 0 0,1 1-1 0 0,-1 1 0 0 0,0 0 0 0 0,0 1 0 0 0,-1 2 0 0 0,0-1 0 0 0,-1 2 1 0 0,22 15-1 0 0,-31-19-2 0 0,0 0 0 0 0,-1 1-1 0 0,1 0 1 0 0,-1 0 0 0 0,0 0 0 0 0,-1 0 0 0 0,0 1 0 0 0,7 12 0 0 0,-10-14-10 0 0,1 0 1 0 0,-1 0-1 0 0,0 0 1 0 0,-1 1-1 0 0,0-1 1 0 0,0 0 0 0 0,0 1-1 0 0,0-1 1 0 0,-1 1-1 0 0,0-1 1 0 0,-1 1-1 0 0,0-1 1 0 0,-1 8 0 0 0,0-6-15 0 0,-1 0 0 0 0,0 0 1 0 0,0 0-1 0 0,0-1 0 0 0,-1 1 1 0 0,0-1-1 0 0,-1 0 0 0 0,1 0 1 0 0,-1-1-1 0 0,-1 1 0 0 0,1-1 0 0 0,-8 6 1 0 0,-9 7-131 0 0,-2-1 1 0 0,-27 16-1 0 0,-19 15-1001 0 0,67-46 942 0 0,0-2-43 0 0,1 1-1 0 0,0 0 1 0 0,-1 0 0 0 0,1 0 0 0 0,0 0 0 0 0,0 0-1 0 0,0 1 1 0 0,0-1 0 0 0,-2 5 0 0 0,5-4-606 0 0,1-4-13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30.828"/>
    </inkml:context>
    <inkml:brush xml:id="br0">
      <inkml:brushProperty name="width" value="0.1" units="cm"/>
      <inkml:brushProperty name="height" value="0.1" units="cm"/>
      <inkml:brushProperty name="color" value="#F6630D"/>
    </inkml:brush>
  </inkml:definitions>
  <inkml:trace contextRef="#ctx0" brushRef="#br0">1 551 4996 0 0,'83'-32'1773'0'0,"-79"32"-1620"0"0,-1-1 1 0 0,1 1 0 0 0,0-1-1 0 0,0 1 1 0 0,0 0-1 0 0,0 0 1 0 0,0 1 0 0 0,0-1-1 0 0,0 1 1 0 0,-1 0 0 0 0,1 0-1 0 0,0 0 1 0 0,0 1 0 0 0,-1-1-1 0 0,1 1 1 0 0,-1 0-1 0 0,1 0 1 0 0,3 3 0 0 0,8 6 324 0 0,0 1 1 0 0,20 20 0 0 0,-21-18-282 0 0,14 13-32 0 0,-1 1 0 0 0,30 43 0 0 0,-56-70-168 0 0,0 0 0 0 0,0 0-1 0 0,0 0 1 0 0,-1 0-1 0 0,1 0 1 0 0,0 0-1 0 0,-1 0 1 0 0,1 0-1 0 0,-1 0 1 0 0,1 0-1 0 0,-1 0 1 0 0,1 1-1 0 0,-1-1 1 0 0,0 0 0 0 0,0 0-1 0 0,1 0 1 0 0,-1 1-1 0 0,0-1 1 0 0,0 0-1 0 0,0 0 1 0 0,-1 1-1 0 0,1-1 1 0 0,0 0-1 0 0,0 0 1 0 0,-1 0 0 0 0,0 2-1 0 0,0-2-16 0 0,0 0-1 0 0,0 0 1 0 0,0 0-1 0 0,-1 0 1 0 0,1 0-1 0 0,-1 0 1 0 0,1 0-1 0 0,-1 0 1 0 0,1-1 0 0 0,-1 1-1 0 0,1-1 1 0 0,-1 1-1 0 0,1-1 1 0 0,-1 0-1 0 0,0 1 1 0 0,-2-1-1 0 0,-7 1-160 0 0,-1-1 0 0 0,1-1 0 0 0,0 1 0 0 0,-15-4 0 0 0,16 2 69 0 0,0-1 1 0 0,0 1-1 0 0,1-1 1 0 0,-1-1 0 0 0,1 0-1 0 0,0 0 1 0 0,0-1 0 0 0,1 0-1 0 0,-1-1 1 0 0,-8-7-1 0 0,13 10 105 0 0,0-1-1 0 0,1 0 0 0 0,0 1 1 0 0,0-1-1 0 0,0 0 0 0 0,0 0 0 0 0,1-1 1 0 0,0 1-1 0 0,0 0 0 0 0,0-1 0 0 0,0 0 1 0 0,1 1-1 0 0,-1-1 0 0 0,1 0 1 0 0,0 0-1 0 0,1 0 0 0 0,-1 1 0 0 0,1-1 1 0 0,0 0-1 0 0,0 0 0 0 0,1 0 1 0 0,1-7-1 0 0,-1 6 6 0 0,1-1-1 0 0,0 1 1 0 0,1 0 0 0 0,-1 0 0 0 0,1 0 0 0 0,0 0 0 0 0,1 0-1 0 0,-1 1 1 0 0,1-1 0 0 0,0 1 0 0 0,1 0 0 0 0,-1 0-1 0 0,1 1 1 0 0,0-1 0 0 0,0 1 0 0 0,1 0 0 0 0,-1 1 0 0 0,1-1-1 0 0,0 1 1 0 0,-1 0 0 0 0,2 0 0 0 0,11-3 0 0 0,3-1 7 0 0,1 2 0 0 0,-1 1 0 0 0,1 0 0 0 0,0 2 0 0 0,37 0 0 0 0,22 6 13 0 0,-57-1-7 0 0,0-2-1 0 0,0 0 1 0 0,0-2-1 0 0,33-5 1 0 0,-56 7-7 0 0,-1-1 0 0 0,1 0 1 0 0,0-1-1 0 0,-1 1 1 0 0,1 0-1 0 0,0 0 0 0 0,-1 0 1 0 0,1 0-1 0 0,0 0 1 0 0,-1-1-1 0 0,1 1 1 0 0,0 0-1 0 0,-1-1 0 0 0,1 1 1 0 0,-1 0-1 0 0,1-1 1 0 0,0 1-1 0 0,-1-1 0 0 0,1 1 1 0 0,-1-1-1 0 0,0 1 1 0 0,1-1-1 0 0,-1 1 1 0 0,1-1-1 0 0,-1 0 0 0 0,0 1 1 0 0,1-1-1 0 0,-1 1 1 0 0,0-1-1 0 0,0 0 0 0 0,1 1 1 0 0,-1-1-1 0 0,0 0 1 0 0,0 0-1 0 0,0 1 1 0 0,0-2-1 0 0,-1-1 65 0 0,1 1 0 0 0,-1-1 1 0 0,-1 0-1 0 0,1 1 0 0 0,0-1 1 0 0,-1 1-1 0 0,-2-4 0 0 0,2 2 106 0 0,1 3-153 0 0,1 1 0 0 0,0 0 0 0 0,0-1 0 0 0,0 1 0 0 0,0 0 0 0 0,-1 0 0 0 0,1-1 1 0 0,0 1-1 0 0,0 0 0 0 0,-1 0 0 0 0,1-1 0 0 0,0 1 0 0 0,0 0 0 0 0,-1 0 0 0 0,1 0 0 0 0,0 0 0 0 0,0-1 0 0 0,-1 1 0 0 0,1 0 0 0 0,0 0 0 0 0,-1 0 0 0 0,1 0 0 0 0,0 0 0 0 0,-1 0 0 0 0,1 0 0 0 0,0 0 0 0 0,-1 0 0 0 0,1 0 0 0 0,0 0 0 0 0,-1 0 0 0 0,1 0 0 0 0,0 0 0 0 0,-1 0 0 0 0,1 0 0 0 0,-10 10 432 0 0,-3 17-73 0 0,8-12-206 0 0,1 1 0 0 0,1-1 0 0 0,0 1 0 0 0,-1 27 1 0 0,3-34-142 0 0,1 0 0 0 0,0 0 0 0 0,1-1 1 0 0,0 1-1 0 0,0 0 0 0 0,1-1 0 0 0,0 1 1 0 0,1-1-1 0 0,0 1 0 0 0,4 9 1 0 0,-6-17-35 0 0,0 1 1 0 0,0-1-1 0 0,0 1 1 0 0,-1-1-1 0 0,1 1 1 0 0,0-1-1 0 0,1 0 1 0 0,-1 0-1 0 0,0 1 1 0 0,0-1-1 0 0,0 0 1 0 0,1 0-1 0 0,-1 0 1 0 0,1-1-1 0 0,-1 1 1 0 0,1 0-1 0 0,-1 0 1 0 0,1-1-1 0 0,-1 1 1 0 0,1-1-1 0 0,-1 1 1 0 0,1-1-1 0 0,2 0 1 0 0,-2 0 2 0 0,1 0 0 0 0,-1-1-1 0 0,1 1 1 0 0,-1-1 0 0 0,1 0 0 0 0,-1 0 0 0 0,0 0 0 0 0,0 0 0 0 0,1 0 0 0 0,-1 0 0 0 0,0-1 0 0 0,0 1 0 0 0,3-4 0 0 0,3-2-23 0 0,-2-1 1 0 0,1 1 0 0 0,-1-1-1 0 0,0-1 1 0 0,0 1 0 0 0,7-16 0 0 0,-11 17-14 0 0,1 0 1 0 0,-2-1-1 0 0,1 1 1 0 0,-1-1 0 0 0,0 1-1 0 0,0-1 1 0 0,-1 0-1 0 0,0 1 1 0 0,0-1 0 0 0,-1 0-1 0 0,0 1 1 0 0,0-1-1 0 0,-1 1 1 0 0,0-1 0 0 0,0 1-1 0 0,-1 0 1 0 0,0-1-1 0 0,0 2 1 0 0,0-1 0 0 0,-1 0-1 0 0,0 1 1 0 0,-1-1-1 0 0,1 1 1 0 0,-1 0 0 0 0,-1 1-1 0 0,1-1 1 0 0,-1 1-1 0 0,-6-5 1 0 0,6 5 17 0 0,9 6 10 0 0,19 6 18 0 0,13-5-14 0 0,-1-1 0 0 0,58-7-1 0 0,71-19 58 0 0,-138 20-37 0 0,-10 3-9 0 0,0 0-8 0 0,-1-1 0 0 0,1 0 0 0 0,-1 0 0 0 0,0-2 1 0 0,14-6-1 0 0,-28 11-2 0 0,1 0 1 0 0,-1 0-1 0 0,1 0 0 0 0,-1 0 1 0 0,1-1-1 0 0,-1 1 1 0 0,0 0-1 0 0,1 0 0 0 0,-1-1 1 0 0,1 1-1 0 0,-1 0 1 0 0,0-1-1 0 0,1 1 0 0 0,-1 0 1 0 0,0-1-1 0 0,1 1 1 0 0,-1 0-1 0 0,0-1 0 0 0,0 1 1 0 0,1-1-1 0 0,-1 1 1 0 0,0-1-1 0 0,0 1 1 0 0,0-1-1 0 0,0 1 0 0 0,1 0 1 0 0,-1-1-1 0 0,0 1 1 0 0,0-1-1 0 0,0 1 0 0 0,0-2 1 0 0,-1 1-2 0 0,1 1 1 0 0,-1-1 0 0 0,0 0-1 0 0,1 1 1 0 0,-1-1 0 0 0,0 0-1 0 0,0 1 1 0 0,1-1 0 0 0,-1 1-1 0 0,0-1 1 0 0,0 1-1 0 0,0-1 1 0 0,1 1 0 0 0,-3-1-1 0 0,-30-8 30 0 0,26 8 9 0 0,-1 1 1 0 0,1 0-1 0 0,-1 0 1 0 0,1 1 0 0 0,-1 0-1 0 0,1 0 1 0 0,0 1-1 0 0,-1 0 1 0 0,1 0 0 0 0,0 1-1 0 0,0 0 1 0 0,0 0-1 0 0,1 0 1 0 0,-1 1-1 0 0,1 0 1 0 0,0 0 0 0 0,0 1-1 0 0,-10 9 1 0 0,11-9-5 0 0,0 0 1 0 0,1 1-1 0 0,-1-1 1 0 0,1 1-1 0 0,0 0 0 0 0,1 0 1 0 0,0 0-1 0 0,0 0 1 0 0,0 1-1 0 0,0-1 1 0 0,1 1-1 0 0,0 0 1 0 0,1 0-1 0 0,0 0 1 0 0,0 0-1 0 0,0 0 1 0 0,1 0-1 0 0,0 0 1 0 0,0 0-1 0 0,1 7 1 0 0,1-6 20 0 0,0 0 0 0 0,0 0 1 0 0,1 0-1 0 0,0 0 1 0 0,0-1-1 0 0,1 1 1 0 0,0-1-1 0 0,0 0 1 0 0,8 10-1 0 0,-10-15-48 0 0,-1 0 0 0 0,1 0 0 0 0,0-1 1 0 0,-1 1-1 0 0,1-1 0 0 0,0 1 0 0 0,0-1 0 0 0,0 0 0 0 0,0 1 0 0 0,0-1 0 0 0,0 0 0 0 0,0 0 0 0 0,0-1 1 0 0,1 1-1 0 0,-1 0 0 0 0,0-1 0 0 0,0 1 0 0 0,1-1 0 0 0,-1 0 0 0 0,0 0 0 0 0,1 0 0 0 0,-1 0 0 0 0,0 0 1 0 0,1 0-1 0 0,-1-1 0 0 0,0 1 0 0 0,0-1 0 0 0,1 0 0 0 0,-1 1 0 0 0,0-1 0 0 0,0 0 0 0 0,0 0 0 0 0,0 0 1 0 0,0-1-1 0 0,0 1 0 0 0,0 0 0 0 0,0-1 0 0 0,2-2 0 0 0,4-4-45 0 0,0-1 0 0 0,-1 0 1 0 0,0 0-1 0 0,0-1 0 0 0,7-15 0 0 0,1 0-144 0 0,-6 10 102 0 0,-1-1 1 0 0,0 0 0 0 0,-2 0 0 0 0,0-1 0 0 0,-1 0 0 0 0,0 0 0 0 0,-1-1 0 0 0,-1 1 0 0 0,-1-1-1 0 0,-1 0 1 0 0,0 1 0 0 0,-1-1 0 0 0,-1 0 0 0 0,-5-27 0 0 0,-30-157-7 0 0,30 185 122 0 0,6 17-33 0 0,0 0 0 0 0,0 0-1 0 0,0 0 1 0 0,-1 0 0 0 0,1 0 0 0 0,0 1-1 0 0,0-1 1 0 0,0 0 0 0 0,0 0-1 0 0,-1 0 1 0 0,1 0 0 0 0,0 0 0 0 0,0 0-1 0 0,0 0 1 0 0,0 0 0 0 0,0 0-1 0 0,-1 1 1 0 0,1-1 0 0 0,0 0 0 0 0,0 0-1 0 0,0 0 1 0 0,0 0 0 0 0,0 1-1 0 0,0-1 1 0 0,0 0 0 0 0,0 0 0 0 0,-1 0-1 0 0,1 0 1 0 0,0 1 0 0 0,0-1-1 0 0,0 0 1 0 0,0 0 0 0 0,0 0 0 0 0,0 0-1 0 0,0 1 1 0 0,0-1 0 0 0,0 0 0 0 0,0 0-1 0 0,0 0 1 0 0,1 1 0 0 0,-5 33 222 0 0,0 28 194 0 0,3 1 0 0 0,8 78 0 0 0,-5-126-487 0 0,1 0 0 0 0,0-1-1 0 0,1 1 1 0 0,1-1 0 0 0,0 0 0 0 0,1 0 0 0 0,14 25-1 0 0,-13-29-439 0 0,0 0 1 0 0,1-1-1 0 0,0 1 0 0 0,0-2 0 0 0,1 1 0 0 0,11 8 0 0 0,-3-3-988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31.154"/>
    </inkml:context>
    <inkml:brush xml:id="br0">
      <inkml:brushProperty name="width" value="0.1" units="cm"/>
      <inkml:brushProperty name="height" value="0.1" units="cm"/>
      <inkml:brushProperty name="color" value="#F6630D"/>
    </inkml:brush>
  </inkml:definitions>
  <inkml:trace contextRef="#ctx0" brushRef="#br0">9 85 10321 0 0,'2'-14'220'0'0,"-2"0"136"0"0,10 4 144 0 0,-16-1 120 0 0,0 3 104 0 0,0 1 64 0 0,4 2-16 0 0,2 0 24 0 0,0 1-236 0 0,2 3-140 0 0,4-5-156 0 0,0 8-123 0 0,-2-2-185 0 0,2 0-201 0 0,-4 4-227 0 0,6 3-364 0 0,-12 8-516 0 0,4-3-384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42.367"/>
    </inkml:context>
    <inkml:brush xml:id="br0">
      <inkml:brushProperty name="width" value="0.1" units="cm"/>
      <inkml:brushProperty name="height" value="0.1" units="cm"/>
      <inkml:brushProperty name="color" value="#F6630D"/>
    </inkml:brush>
  </inkml:definitions>
  <inkml:trace contextRef="#ctx0" brushRef="#br0">1 49 5817 0 0,'0'0'1205'0'0,"3"-5"-840"0"0,14-18 2642 0 0,-14 20-2643 0 0,12-11-82 0 0,-11 11 983 0 0,-2 8-996 0 0,8 14 38 0 0,-8-14 938 0 0,11 36-1074 0 0,38 127-37 0 0,-40-132-13 0 0,-1 1 1 0 0,6 48-1 0 0,-10-45-19 0 0,-3-13-34 0 0,-1 1 1 0 0,-2 32-1 0 0,0 6 35 0 0,0-54-84 0 0,3 30 22 0 0,-3 1 0 0 0,-2-1 0 0 0,-7 48 0 0 0,80-129 151 0 0,-45 28-203 0 0,1 1-1 0 0,0 1 1 0 0,0 1 0 0 0,35-4-1 0 0,116-9 8 0 0,-149 18 5 0 0,324-15 7 0 0,-193 13 41 0 0,-148 4-3 0 0,-9 1 16 0 0,0 0 0 0 0,0 0 0 0 0,1 0 0 0 0,-1 0 0 0 0,0 0-1 0 0,0 1 1 0 0,6 0 1453 0 0,-12-2-2446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6.583"/>
    </inkml:context>
    <inkml:brush xml:id="br0">
      <inkml:brushProperty name="width" value="0.1" units="cm"/>
      <inkml:brushProperty name="height" value="0.1" units="cm"/>
      <inkml:brushProperty name="color" value="#F6630D"/>
    </inkml:brush>
  </inkml:definitions>
  <inkml:trace contextRef="#ctx0" brushRef="#br0">45 165 7325 0 0,'2'5'36'0'0,"-2"0"-134"0"0,-1-2 119 0 0,0 0 0 0 0,0 0 0 0 0,0 0 0 0 0,1 0 0 0 0,-1 0 0 0 0,1 0 0 0 0,0 0 0 0 0,0 0 0 0 0,0 0 0 0 0,1 5 0 0 0,6 34 400 0 0,22 69-228 0 0,-27-100-186 0 0,0-1 0 0 0,-1 1 0 0 0,0-1 0 0 0,-1 1 0 0 0,0 0 0 0 0,-2 14 0 0 0,2-20-19 0 0,-1-1 1 0 0,0 0 0 0 0,0 0-1 0 0,0 0 1 0 0,0 0-1 0 0,-1 0 1 0 0,1 0-1 0 0,-1 0 1 0 0,0-1-1 0 0,0 1 1 0 0,-1-1 0 0 0,1 1-1 0 0,-1-1 1 0 0,1 0-1 0 0,-1 0 1 0 0,0 0-1 0 0,0 0 1 0 0,-1 0-1 0 0,-3 2 1 0 0,6-4 5 0 0,0-1 0 0 0,1 0 0 0 0,-1 1 0 0 0,0-1 0 0 0,1 0 0 0 0,-1 1 0 0 0,0-1 1 0 0,0 0-1 0 0,1 0 0 0 0,-1 1 0 0 0,0-1 0 0 0,0 0 0 0 0,0 0 0 0 0,1 0 0 0 0,-1 0 0 0 0,0 0 0 0 0,0 0 0 0 0,0 0 0 0 0,1-1 0 0 0,-1 1 0 0 0,0 0 0 0 0,0 0 0 0 0,1-1 1 0 0,-1 1-1 0 0,0 0 0 0 0,1-1 0 0 0,-1 1 0 0 0,0-1 0 0 0,0 0 0 0 0,-1 0-22 0 0,1-1-1 0 0,0 0 1 0 0,0 1 0 0 0,0-1 0 0 0,0 0 0 0 0,0 0-1 0 0,0 0 1 0 0,0 0 0 0 0,1 0 0 0 0,-1 0-1 0 0,0-2 1 0 0,0-7-91 0 0,-1 1 0 0 0,2 0 0 0 0,0-16 0 0 0,3-12 142 0 0,1 0-1 0 0,3 1 1 0 0,1-1 0 0 0,2 1-1 0 0,1 1 1 0 0,2 0-1 0 0,34-67 1 0 0,-41 91 2 0 0,1 0 0 0 0,14-16 0 0 0,-19 25-28 0 0,0 0 0 0 0,0 1 0 0 0,0 0 0 0 0,1-1 0 0 0,-1 1 0 0 0,1 0 1 0 0,-1 0-1 0 0,1 0 0 0 0,0 1 0 0 0,0-1 0 0 0,0 1 0 0 0,0-1 0 0 0,0 1 0 0 0,0 0 0 0 0,1 0 0 0 0,3 0 0 0 0,-5 1 1 0 0,-1 0 0 0 0,1 0 0 0 0,-1 1 0 0 0,0-1 0 0 0,1 0 0 0 0,-1 1 0 0 0,1-1 0 0 0,-1 1 0 0 0,0 0 0 0 0,0-1 0 0 0,1 1 0 0 0,-1 0 0 0 0,0 0 0 0 0,0 0 0 0 0,0 0 0 0 0,0 0 0 0 0,0 0 0 0 0,0 0 0 0 0,0 0 0 0 0,0 0 0 0 0,0 1 0 0 0,0-1 0 0 0,0 2 0 0 0,17 38-22 0 0,-11-23 76 0 0,2 5-87 0 0,-1 1 1 0 0,-1 0-1 0 0,5 30 1 0 0,0 0-124 0 0,-4-22 101 0 0,5 15-312 0 0,6 52 1 0 0,-19-83-162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42.950"/>
    </inkml:context>
    <inkml:brush xml:id="br0">
      <inkml:brushProperty name="width" value="0.1" units="cm"/>
      <inkml:brushProperty name="height" value="0.1" units="cm"/>
      <inkml:brushProperty name="color" value="#F6630D"/>
    </inkml:brush>
  </inkml:definitions>
  <inkml:trace contextRef="#ctx0" brushRef="#br0">41 148 6437 0 0,'-7'-4'100'0'0,"-23"-16"4285"0"0,29 14-4037 0 0,-2-27 1046 0 0,24 28-1322 0 0,76-13-21 0 0,159-10 0 0 0,-239 27-46 0 0,21-2 10 0 0,60 3 0 0 0,-63 2-17 0 0,496-6 108 0 0,-506 8 1130 0 0,-27-5-1158 0 0,0 1 0 0 0,1-1 1 0 0,-1 1-1 0 0,1-1 1 0 0,-1 0-1 0 0,1 0 0 0 0,-1 0 1 0 0,1 0-1 0 0,0 0 1 0 0,-1 0-1 0 0,1 0 0 0 0,0 0 1 0 0,-2-3-1 0 0,2 2-38 0 0,0 1 0 0 0,-1-1 0 0 0,1 1 0 0 0,0 0 0 0 0,0 0 0 0 0,-1 0-1 0 0,1 0 1 0 0,-1 0 0 0 0,1 0 0 0 0,-1 0 0 0 0,0 0 0 0 0,1 0 0 0 0,-1 1 0 0 0,-2-2 0 0 0,3 5-9 0 0,0 0 0 0 0,0 0 0 0 0,1 0-1 0 0,-1 0 1 0 0,1 0 0 0 0,-1 0 0 0 0,1 6 0 0 0,2 27 277 0 0,12 66-1 0 0,-9-71-69 0 0,0-1-1 0 0,-2 1 0 0 0,-2 47 0 0 0,-4-35 10 0 0,-6 118 446 0 0,10-135-526 0 0,0 1 1 0 0,2-1-1 0 0,1 0 1 0 0,8 30-1 0 0,-12-56-162 0 0,1 5 18 0 0,0-1 1 0 0,0 0 0 0 0,1 0 0 0 0,-1 0 0 0 0,1-1 0 0 0,0 1 0 0 0,0 0 0 0 0,5 6-1 0 0,-6-9 185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46.571"/>
    </inkml:context>
    <inkml:brush xml:id="br0">
      <inkml:brushProperty name="width" value="0.1" units="cm"/>
      <inkml:brushProperty name="height" value="0.1" units="cm"/>
      <inkml:brushProperty name="color" value="#F6630D"/>
    </inkml:brush>
  </inkml:definitions>
  <inkml:trace contextRef="#ctx0" brushRef="#br0">72 118 4312 0 0,'-14'-2'299'0'0,"-1"8"348"0"0,11-5-516 0 0,1 0 0 0 0,0 0 0 0 0,0 0 0 0 0,0 1 0 0 0,0-1 0 0 0,-5 5 0 0 0,7-5-41 0 0,-12 13 225 0 0,13-14-300 0 0,0 1-1 0 0,-1-1 0 0 0,1 1 0 0 0,0-1 1 0 0,0 0-1 0 0,0 1 0 0 0,0-1 0 0 0,0 1 1 0 0,0-1-1 0 0,0 1 0 0 0,0-1 0 0 0,0 1 1 0 0,0-1-1 0 0,0 0 0 0 0,0 1 0 0 0,0-1 1 0 0,0 1-1 0 0,1-1 0 0 0,-1 1 0 0 0,0-1 1 0 0,0 0-1 0 0,0 1 0 0 0,1-1 0 0 0,-1 1 1 0 0,0-1-1 0 0,0 0 0 0 0,1 1 0 0 0,-1-1 1 0 0,0 0-1 0 0,1 1 0 0 0,-1-1 0 0 0,0 0 1 0 0,1 0-1 0 0,-1 1 0 0 0,1-1 0 0 0,-1 0 1 0 0,0 0-1 0 0,1 0 0 0 0,-1 0 0 0 0,1 1 1 0 0,-1-1-1 0 0,0 0 0 0 0,1 0 1 0 0,-1 0-1 0 0,2 0 0 0 0,9 2 109 0 0,1 0 1 0 0,0-1-1 0 0,-1 0 1 0 0,1-1-1 0 0,0-1 0 0 0,16-2 1 0 0,4 1 24 0 0,498-53 779 0 0,-389 37-672 0 0,80-11 396 0 0,325-31 1676 0 0,-532 59-2230 0 0,1 0 134 0 0,-27 5-68 0 0,-107 26-2391 0 0,93-23 1122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48.479"/>
    </inkml:context>
    <inkml:brush xml:id="br0">
      <inkml:brushProperty name="width" value="0.1" units="cm"/>
      <inkml:brushProperty name="height" value="0.1" units="cm"/>
      <inkml:brushProperty name="color" value="#F6630D"/>
    </inkml:brush>
  </inkml:definitions>
  <inkml:trace contextRef="#ctx0" brushRef="#br0">426 69 5024 0 0,'-2'-2'37'0'0,"-1"0"-1"0"0,1 1 0 0 0,0-2 1 0 0,0 1-1 0 0,0 0 0 0 0,0 0 1 0 0,-3-5-1 0 0,3 4 21 0 0,1 0 0 0 0,-1 1-1 0 0,0-1 1 0 0,0 1 0 0 0,-1 0 0 0 0,-3-4 0 0 0,0 3 1 0 0,1-1 1 0 0,-1 1 0 0 0,0 0 0 0 0,0 1-1 0 0,0-1 1 0 0,0 1 0 0 0,-1 0 0 0 0,1 1-1 0 0,0 0 1 0 0,-1 0 0 0 0,1 0 0 0 0,-8 1-1 0 0,4 0-18 0 0,0 1 0 0 0,0 0 0 0 0,0 1 0 0 0,1 0 0 0 0,-1 1 0 0 0,1 0-1 0 0,-13 6 1 0 0,4-1 36 0 0,2 1 0 0 0,-1 1 0 0 0,1 1 0 0 0,1 0 0 0 0,0 1 0 0 0,1 1 0 0 0,-24 26 0 0 0,30-29-31 0 0,2 1 0 0 0,-1-1 0 0 0,1 1 0 0 0,1 0 0 0 0,0 1 0 0 0,0-1 0 0 0,2 1 0 0 0,-1 0-1 0 0,1 0 1 0 0,-2 21 0 0 0,3-10-29 0 0,0 0 0 0 0,2 0 0 0 0,0 0-1 0 0,7 42 1 0 0,-2-39 3 0 0,2 0-1 0 0,1 0 1 0 0,0 0 0 0 0,2-1-1 0 0,2 0 1 0 0,0-1-1 0 0,1 0 1 0 0,1-1 0 0 0,22 26-1 0 0,1-4 23 0 0,2-3-1 0 0,2-1 0 0 0,58 45 0 0 0,-79-71-23 0 0,-1 2-1 0 0,0 0 0 0 0,-1 1 0 0 0,-1 1 0 0 0,15 22 0 0 0,-28-35 6 0 0,0 0 0 0 0,-1 0-1 0 0,0 1 1 0 0,0-1 0 0 0,0 0-1 0 0,-1 1 1 0 0,0 0-1 0 0,0 0 1 0 0,-1-1 0 0 0,1 1-1 0 0,-2 0 1 0 0,1 0 0 0 0,-1 0-1 0 0,0 0 1 0 0,0 0-1 0 0,-1 0 1 0 0,0 0 0 0 0,0 0-1 0 0,-1 0 1 0 0,0 0 0 0 0,0-1-1 0 0,0 1 1 0 0,-5 6-1 0 0,-2 4 28 0 0,-1-1 0 0 0,0-1 0 0 0,-2 1 0 0 0,0-2-1 0 0,-27 26 1 0 0,-77 56-7 0 0,79-67-28 0 0,-2-2-1 0 0,0-2 0 0 0,-80 37 1 0 0,122-64 31 0 0,-2 1-48 0 0,-1 1 1 0 0,1-1 0 0 0,0 0 0 0 0,0 1 0 0 0,0-1-1 0 0,0 1 1 0 0,0-1 0 0 0,0 1 0 0 0,-1-1 0 0 0,1 1 0 0 0,0 0-1 0 0,0 0 1 0 0,0-1 0 0 0,0 1 0 0 0,0 0 0 0 0,0 0 0 0 0,0 0-1 0 0,1 0 1 0 0,-1 0 0 0 0,1 0 0 0 0,10 3 20 0 0,-1 0-1 0 0,0 1 1 0 0,0 0 0 0 0,0 1 0 0 0,0 0 0 0 0,-1 0-1 0 0,1 1 1 0 0,-1 1 0 0 0,-1 0 0 0 0,0 0-1 0 0,0 1 1 0 0,0 0 0 0 0,-1 0 0 0 0,9 12 0 0 0,9 15 162 0 0,-1 0 0 0 0,30 61 0 0 0,-38-67-108 0 0,-2-1 49 0 0,3 6 342 0 0,0-1 0 0 0,3-1 0 0 0,0-1 0 0 0,43 47 0 0 0,-62-76-380 0 0,1 0-1 0 0,0 0 0 0 0,-1 0 0 0 0,1 0 0 0 0,0 0 0 0 0,0-1 1 0 0,0 1-1 0 0,0-1 0 0 0,1 0 0 0 0,-1 0 0 0 0,0 0 0 0 0,0 0 0 0 0,1 0 1 0 0,-1-1-1 0 0,0 0 0 0 0,1 0 0 0 0,4 0 0 0 0,3-1-8 0 0,1-1 0 0 0,0 0-1 0 0,18-6 1 0 0,3-1-1631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49.433"/>
    </inkml:context>
    <inkml:brush xml:id="br0">
      <inkml:brushProperty name="width" value="0.1" units="cm"/>
      <inkml:brushProperty name="height" value="0.1" units="cm"/>
      <inkml:brushProperty name="color" value="#F6630D"/>
    </inkml:brush>
  </inkml:definitions>
  <inkml:trace contextRef="#ctx0" brushRef="#br0">11 62 6281 0 0,'-2'-3'104'0'0,"1"0"1"0"0,0 0 0 0 0,0-1 0 0 0,1 1 0 0 0,-1-1 0 0 0,1 1 0 0 0,-1-7 0 0 0,-3-18 2023 0 0,8 29-1996 0 0,0 1 1 0 0,0 1-1 0 0,0-1 1 0 0,0 0-1 0 0,0 1 1 0 0,-1 0 0 0 0,7 5-1 0 0,-9-5-117 0 0,0-1 0 0 0,0 0 0 0 0,0 0 0 0 0,-1 1 0 0 0,1-1 0 0 0,0 0 0 0 0,-1 1 0 0 0,0-1 0 0 0,1 1 1 0 0,-1-1-1 0 0,0 0 0 0 0,-1 5 0 0 0,1 1 87 0 0,0-7-66 0 0,1 0 86 0 0,-4-8 38 0 0,-4-9-100 0 0,1 9 576 0 0,5 15 980 0 0,15 164-961 0 0,-11-72-277 0 0,4 61-134 0 0,-4-133-274 0 0,1 0 1 0 0,1 0-1 0 0,16 45 1 0 0,-16-60-491 0 0,1 0 1 0 0,0 0 0 0 0,1 0-1 0 0,11 13 1 0 0,-18-25 422 0 0,1-1 0 0 0,-1 1 0 0 0,1-1-1 0 0,-1 1 1 0 0,1-1 0 0 0,-1 1 0 0 0,0-1 0 0 0,1 0 0 0 0,0 1 0 0 0,-1-1 0 0 0,1 0 0 0 0,-1 0 0 0 0,1 1 0 0 0,-1-1 0 0 0,1 0 0 0 0,-1 0 0 0 0,1 0 0 0 0,0 0 0 0 0,-1 0-1 0 0,1 0 1 0 0,-1 0 0 0 0,1 0 0 0 0,1 0 0 0 0,2-3-1330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49.778"/>
    </inkml:context>
    <inkml:brush xml:id="br0">
      <inkml:brushProperty name="width" value="0.1" units="cm"/>
      <inkml:brushProperty name="height" value="0.1" units="cm"/>
      <inkml:brushProperty name="color" value="#F6630D"/>
    </inkml:brush>
  </inkml:definitions>
  <inkml:trace contextRef="#ctx0" brushRef="#br0">25 30 7905 0 0,'-1'-5'44'0'0,"-3"-15"492"0"0,4 20-523 0 0,0 0-1 0 0,0 0 1 0 0,0 0 0 0 0,0 0-1 0 0,0-1 1 0 0,0 1-1 0 0,0 0 1 0 0,0 0 0 0 0,0 0-1 0 0,0-1 1 0 0,0 1-1 0 0,0 0 1 0 0,0 0-1 0 0,0 0 1 0 0,0-1 0 0 0,0 1-1 0 0,-1 0 1 0 0,1 0-1 0 0,0 0 1 0 0,0 0 0 0 0,0 0-1 0 0,0-1 1 0 0,0 1-1 0 0,0 0 1 0 0,-1 0-1 0 0,1 0 1 0 0,0 0 0 0 0,0 0-1 0 0,0 0 1 0 0,0 0-1 0 0,-1-1 1 0 0,1 1 0 0 0,0 0-1 0 0,0 0 1 0 0,0 0-1 0 0,-1 0 1 0 0,1 0-1 0 0,0 0 1 0 0,0 0 0 0 0,0 0-1 0 0,-1 0 1 0 0,1 0-1 0 0,0 0 1 0 0,0 0 0 0 0,0 0-1 0 0,-1 0 1 0 0,1 1-1 0 0,0-1 1 0 0,0 0-1 0 0,0 0 1 0 0,0 0 0 0 0,-1 0-1 0 0,1 0 1 0 0,0 0-1 0 0,0 0 1 0 0,0 0 0 0 0,0 1-1 0 0,-1-1 1 0 0,1 0-1 0 0,0 0 1 0 0,0 0 0 0 0,0 0-1 0 0,0 1 1 0 0,0-1-1 0 0,0 0 1 0 0,0 0-1 0 0,0 0 1 0 0,-1 0 0 0 0,1 1-1 0 0,-1 2 89 0 0,-1 1 0 0 0,0 0 0 0 0,1-1 0 0 0,0 1 0 0 0,0 0 0 0 0,0 0 0 0 0,0 0 0 0 0,1-1 1 0 0,-1 1-1 0 0,1 0 0 0 0,0 0 0 0 0,0 0 0 0 0,1 0 0 0 0,-1 0 0 0 0,1 0 0 0 0,0 0 0 0 0,0-1 0 0 0,0 1 0 0 0,0 0 0 0 0,1-1 0 0 0,0 1 0 0 0,-1-1 0 0 0,4 5 0 0 0,1 2 18 0 0,1 1 0 0 0,0-1 1 0 0,1-1-1 0 0,0 1 0 0 0,1-1 0 0 0,10 8 0 0 0,-6-6-95 0 0,1-1-1 0 0,1 0 1 0 0,-1-1 0 0 0,26 11-1 0 0,-32-16-28 0 0,0-1-1 0 0,1 0 0 0 0,0 0 0 0 0,0-1 0 0 0,0 0 0 0 0,0 0 1 0 0,0-1-1 0 0,0-1 0 0 0,0 1 0 0 0,13-2 0 0 0,-20 0 5 0 0,0 0 0 0 0,0 1 0 0 0,0-1 0 0 0,-1 0 0 0 0,1 0-1 0 0,0 0 1 0 0,0 0 0 0 0,-1-1 0 0 0,1 1 0 0 0,0 0 0 0 0,-1-1 0 0 0,0 1 0 0 0,1-1-1 0 0,-1 1 1 0 0,0-1 0 0 0,1 0 0 0 0,-1 0 0 0 0,0 1 0 0 0,0-1 0 0 0,-1 0 0 0 0,1 0 0 0 0,0 0-1 0 0,-1 0 1 0 0,1 0 0 0 0,0-3 0 0 0,1-7-5 0 0,0 0 0 0 0,1-24 0 0 0,-3 33 4 0 0,1-74-42 0 0,-1 46 210 0 0,0 25 67 0 0,0 10 138 0 0,0 184 318 0 0,-1 220-3692 0 0,0-336 1454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54.182"/>
    </inkml:context>
    <inkml:brush xml:id="br0">
      <inkml:brushProperty name="width" value="0.1" units="cm"/>
      <inkml:brushProperty name="height" value="0.1" units="cm"/>
      <inkml:brushProperty name="color" value="#F6630D"/>
    </inkml:brush>
  </inkml:definitions>
  <inkml:trace contextRef="#ctx0" brushRef="#br0">9 61 3464 0 0,'-8'-60'4519'0'0,"8"67"-3590"0"0,3 31-96 0 0,9 117 585 0 0,-9-109-1252 0 0,16 258-1481 0 0,-15-285-427 0 0,-1-13 579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54.522"/>
    </inkml:context>
    <inkml:brush xml:id="br0">
      <inkml:brushProperty name="width" value="0.1" units="cm"/>
      <inkml:brushProperty name="height" value="0.1" units="cm"/>
      <inkml:brushProperty name="color" value="#F6630D"/>
    </inkml:brush>
  </inkml:definitions>
  <inkml:trace contextRef="#ctx0" brushRef="#br0">107 1 6065 0 0,'-2'0'46'0'0,"1"0"0"0"0,-1 0 0 0 0,0 0 0 0 0,1 0 0 0 0,-1 0 0 0 0,1 1 0 0 0,-1-1 0 0 0,0 0 1 0 0,1 1-1 0 0,-1 0 0 0 0,1-1 0 0 0,-1 1 0 0 0,1 0 0 0 0,-1 0 0 0 0,1-1 0 0 0,0 1 0 0 0,-1 0 1 0 0,-1 2-1 0 0,-23 25 518 0 0,13-14-238 0 0,10-10-258 0 0,-1 0 0 0 0,1 0-1 0 0,0 0 1 0 0,0 0-1 0 0,0 1 1 0 0,0-1 0 0 0,1 1-1 0 0,-1 0 1 0 0,1 0-1 0 0,1 0 1 0 0,-1 0 0 0 0,1 0-1 0 0,0 0 1 0 0,0 1-1 0 0,0-1 1 0 0,1 0 0 0 0,-1 1-1 0 0,1-1 1 0 0,1 0-1 0 0,-1 1 1 0 0,1-1-1 0 0,0 0 1 0 0,0 0 0 0 0,0 0-1 0 0,4 9 1 0 0,-2-6-32 0 0,0 0 0 0 0,1-1 0 0 0,-1 1 0 0 0,1-1 0 0 0,1 0 0 0 0,-1 0 1 0 0,1 0-1 0 0,0-1 0 0 0,1 0 0 0 0,-1 0 0 0 0,2 0 0 0 0,6 5 0 0 0,-9-8-45 0 0,0-1 1 0 0,0 1-1 0 0,0-1 0 0 0,0 0 0 0 0,0-1 1 0 0,1 1-1 0 0,-1-1 0 0 0,1 1 0 0 0,-1-1 1 0 0,1-1-1 0 0,0 1 0 0 0,-1-1 0 0 0,1 1 1 0 0,0-1-1 0 0,-1-1 0 0 0,1 1 0 0 0,0-1 1 0 0,-1 0-1 0 0,1 0 0 0 0,-1 0 0 0 0,1 0 1 0 0,7-5-1 0 0,-7 4-36 0 0,0-1 0 0 0,0 0 0 0 0,-1 0 0 0 0,1-1 1 0 0,-1 1-1 0 0,0-1 0 0 0,0 0 0 0 0,0 0 0 0 0,-1-1 0 0 0,1 1 0 0 0,-1-1 1 0 0,0 1-1 0 0,0-1 0 0 0,-1 0 0 0 0,3-7 0 0 0,-2 5 9 0 0,-1 1 0 0 0,0-1-1 0 0,0 0 1 0 0,-1 0 0 0 0,0 0-1 0 0,0 0 1 0 0,0 0 0 0 0,-1 0-1 0 0,0 0 1 0 0,-1 0 0 0 0,-1-12-1 0 0,1 16 29 0 0,0-1 0 0 0,0 1 1 0 0,0 0-1 0 0,-1 0 0 0 0,1-1 0 0 0,-1 1 0 0 0,0 0 0 0 0,1 0 0 0 0,-2 0 0 0 0,1 1 0 0 0,0-1 0 0 0,0 0 0 0 0,-1 1 0 0 0,0 0 0 0 0,1-1 0 0 0,-5-1 0 0 0,5 2 2 0 0,0 1 1 0 0,-1 0 0 0 0,1 0-1 0 0,0 0 1 0 0,0 1 0 0 0,-1-1-1 0 0,1 1 1 0 0,0-1 0 0 0,-1 1-1 0 0,1 0 1 0 0,-1 0 0 0 0,1 0-1 0 0,-1 0 1 0 0,1 0 0 0 0,0 0-1 0 0,-1 1 1 0 0,1-1 0 0 0,0 1-1 0 0,-1 0 1 0 0,1-1-1 0 0,0 1 1 0 0,0 0 0 0 0,-1 0-1 0 0,-1 2 1 0 0,-1 0-49 0 0,0 1 0 0 0,0-1-1 0 0,0 1 1 0 0,0 0 0 0 0,-5 7 0 0 0,9-10 18 0 0,0 0 0 0 0,0 0-1 0 0,1 0 1 0 0,-1-1 0 0 0,0 1 0 0 0,1 0 0 0 0,-1 0 0 0 0,1 0 0 0 0,0 0-1 0 0,-1 0 1 0 0,1 0 0 0 0,-1 1 0 0 0,1-1 0 0 0,0 0 0 0 0,0 0-1 0 0,0 0 1 0 0,0 0 0 0 0,0 0 0 0 0,0 0 0 0 0,0 0 0 0 0,0 0 0 0 0,0 1-1 0 0,0-1 1 0 0,1 0 0 0 0,-1 0 0 0 0,0 0 0 0 0,1 0 0 0 0,-1 0 0 0 0,1 0-1 0 0,-1 0 1 0 0,1 0 0 0 0,0 0 0 0 0,-1 0 0 0 0,1-1 0 0 0,0 1 0 0 0,0 0-1 0 0,1 1 1 0 0,-1-1-37 0 0,-1-1-1 0 0,1 1 1 0 0,0-1-1 0 0,0 1 1 0 0,0-1-1 0 0,0 1 1 0 0,0-1-1 0 0,0 1 1 0 0,-1-1-1 0 0,1 0 1 0 0,0 0-1 0 0,0 1 1 0 0,0-1-1 0 0,0 0 1 0 0,2 0-1 0 0,-2 0 47 0 0,11-2-757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54.851"/>
    </inkml:context>
    <inkml:brush xml:id="br0">
      <inkml:brushProperty name="width" value="0.1" units="cm"/>
      <inkml:brushProperty name="height" value="0.1" units="cm"/>
      <inkml:brushProperty name="color" value="#F6630D"/>
    </inkml:brush>
  </inkml:definitions>
  <inkml:trace contextRef="#ctx0" brushRef="#br0">91 32 6689 0 0,'-5'-13'43'0'0,"-2"-4"226"0"0,6 17-253 0 0,0 0-1 0 0,1 0 1 0 0,-1-1 0 0 0,0 1-1 0 0,1 0 1 0 0,-1 0-1 0 0,0 0 1 0 0,1 0 0 0 0,-1 0-1 0 0,0 0 1 0 0,0 0-1 0 0,1 0 1 0 0,-1 0 0 0 0,0 0-1 0 0,1 0 1 0 0,-1 0 0 0 0,0 0-1 0 0,0 1 1 0 0,1-1-1 0 0,-1 0 1 0 0,0 0 0 0 0,1 1-1 0 0,-1-1 1 0 0,1 1-1 0 0,-1-1 1 0 0,0 1 0 0 0,-4 2 64 0 0,1 0 1 0 0,0 0-1 0 0,0 0 1 0 0,0 0 0 0 0,0 1-1 0 0,1 0 1 0 0,-1-1-1 0 0,1 1 1 0 0,0 1 0 0 0,0-1-1 0 0,0 0 1 0 0,1 1-1 0 0,-1 0 1 0 0,1-1 0 0 0,0 1-1 0 0,1 0 1 0 0,-1 0-1 0 0,1 0 1 0 0,0 0 0 0 0,0 0-1 0 0,1 0 1 0 0,-1 10-1 0 0,2 0 52 0 0,0 1 1 0 0,0 0-1 0 0,2-1 0 0 0,0 1 0 0 0,1-1 0 0 0,7 21 0 0 0,-9-31-128 0 0,0 1 1 0 0,1-1-1 0 0,-1 1 0 0 0,1-1 1 0 0,0 0-1 0 0,0 0 1 0 0,0 0-1 0 0,1 0 0 0 0,0-1 1 0 0,0 1-1 0 0,0-1 0 0 0,1 0 1 0 0,-1-1-1 0 0,1 1 0 0 0,0-1 1 0 0,0 1-1 0 0,0-1 1 0 0,0-1-1 0 0,6 3 0 0 0,-9-5-3 0 0,-1 0 0 0 0,0 0 0 0 0,0 0 0 0 0,1 0 0 0 0,-1 0 0 0 0,0 0 0 0 0,0 0 0 0 0,1-1 0 0 0,-1 1 0 0 0,0 0 0 0 0,0-1 0 0 0,0 1-1 0 0,0-1 1 0 0,0 0 0 0 0,0 1 0 0 0,0-1 0 0 0,0 0 0 0 0,0 1 0 0 0,0-1 0 0 0,0 0 0 0 0,0 0 0 0 0,0 0 0 0 0,0 0 0 0 0,0-1 0 0 0,21-33-7 0 0,-12 18-7 0 0,-2 5-7 0 0,20-25-7 0 0,-26 35 23 0 0,0 0 0 0 0,0 0 0 0 0,-1 1-1 0 0,1-1 1 0 0,0 0 0 0 0,0 1 0 0 0,1 0 0 0 0,-1-1 0 0 0,0 1 0 0 0,0 0 0 0 0,1 0 0 0 0,-1 0-1 0 0,1 0 1 0 0,3 0 0 0 0,-5 1 3 0 0,0 0 0 0 0,0 0-1 0 0,0 0 1 0 0,0 0 0 0 0,0 0 0 0 0,0 0-1 0 0,0 1 1 0 0,0-1 0 0 0,0 0-1 0 0,0 1 1 0 0,-1-1 0 0 0,1 0 0 0 0,0 1-1 0 0,0-1 1 0 0,0 1 0 0 0,-1-1 0 0 0,1 1-1 0 0,0 0 1 0 0,0-1 0 0 0,-1 1-1 0 0,1 0 1 0 0,0 1 0 0 0,1 0 1 0 0,-1 1-1 0 0,1 0 1 0 0,-1-1-1 0 0,0 1 1 0 0,0 0 0 0 0,0 0-1 0 0,1 3 1 0 0,0 5-4 0 0,-1 0 0 0 0,1 22 0 0 0,-6 6-117 0 0,3-31-257 0 0,0 0-1 0 0,0 0 0 0 0,1 0 1 0 0,0 1-1 0 0,1 10 0 0 0,-1-18 331 0 0,0-1 0 0 0,0 0 0 0 0,0 0 0 0 0,0 0 0 0 0,0 1 0 0 0,1-1 0 0 0,-1 0 0 0 0,0 0 0 0 0,0 0 0 0 0,0 1 0 0 0,0-1 0 0 0,0 0 0 0 0,0 0 0 0 0,0 0 0 0 0,0 1 0 0 0,0-1 0 0 0,0 0 0 0 0,1 0 0 0 0,-1 0 0 0 0,0 0-1 0 0,0 1 1 0 0,0-1 0 0 0,0 0 0 0 0,0 0 0 0 0,1 0 0 0 0,-1 0 0 0 0,0 0 0 0 0,0 0 0 0 0,0 0 0 0 0,1 1 0 0 0,-1-1 0 0 0,0 0 0 0 0,1 0 0 0 0,1 0-898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55.394"/>
    </inkml:context>
    <inkml:brush xml:id="br0">
      <inkml:brushProperty name="width" value="0.1" units="cm"/>
      <inkml:brushProperty name="height" value="0.1" units="cm"/>
      <inkml:brushProperty name="color" value="#F6630D"/>
    </inkml:brush>
  </inkml:definitions>
  <inkml:trace contextRef="#ctx0" brushRef="#br0">0 116 6501 0 0,'0'-2'11'0'0,"3"-33"152"0"0,-2 28-84 0 0,-2 7 45 0 0,-2 12 23 0 0,6 39-76 0 0,-4-42-70 0 0,1 1 0 0 0,0-1 0 0 0,1 1 0 0 0,0-1 0 0 0,1 1 0 0 0,0-1 0 0 0,0 0 0 0 0,1 0 0 0 0,7 17 0 0 0,-1-7 23 0 0,9 12-33 0 0,-22-36 10 0 0,0 0 1 0 0,0-1-1 0 0,1 0 1 0 0,-1 0-1 0 0,1 0 1 0 0,1 0-1 0 0,-1 0 1 0 0,1-1-1 0 0,0 1 1 0 0,0-1-1 0 0,1 1 1 0 0,0-1-1 0 0,0 0 1 0 0,1 1-1 0 0,0-10 1 0 0,2 3-13 0 0,2-1 0 0 0,0 0 0 0 0,0 1 0 0 0,1 0 0 0 0,9-17 0 0 0,-10 22 3 0 0,1 0-1 0 0,0 1 0 0 0,0-1 1 0 0,0 1-1 0 0,1 0 1 0 0,0 1-1 0 0,0 0 0 0 0,1-1 1 0 0,11-6-1 0 0,-15 11 8 0 0,0 0-1 0 0,0 1 1 0 0,0-1-1 0 0,0 1 0 0 0,0 0 1 0 0,0 0-1 0 0,0 0 1 0 0,1 0-1 0 0,5 0 1 0 0,-8 1 6 0 0,-1 0 1 0 0,1 0 0 0 0,0 0-1 0 0,0 0 1 0 0,0 0 0 0 0,0 1-1 0 0,0-1 1 0 0,0 0-1 0 0,-1 0 1 0 0,1 1 0 0 0,0-1-1 0 0,0 0 1 0 0,0 1 0 0 0,-1-1-1 0 0,1 1 1 0 0,0-1 0 0 0,-1 1-1 0 0,1 0 1 0 0,0-1-1 0 0,-1 1 1 0 0,1 0 0 0 0,0-1-1 0 0,-1 1 1 0 0,1 0 0 0 0,-1-1-1 0 0,0 1 1 0 0,1 0 0 0 0,-1 0-1 0 0,0 0 1 0 0,1 0 0 0 0,-1-1-1 0 0,0 1 1 0 0,0 0-1 0 0,0 0 1 0 0,0 0 0 0 0,1 0-1 0 0,-1 0 1 0 0,-1 0 0 0 0,1 1-1 0 0,1 6 0 0 0,-1 0 0 0 0,0-1-1 0 0,0 1 1 0 0,-1 0-1 0 0,0-1 1 0 0,-1 1 0 0 0,1-1-1 0 0,-1 1 1 0 0,-1-1 0 0 0,0 0-1 0 0,0 0 1 0 0,0 0-1 0 0,-5 8 1 0 0,8-15-9 0 0,-1 0 0 0 0,1 1 0 0 0,0-1-1 0 0,-1 1 1 0 0,1-1 0 0 0,0 1 0 0 0,-1-1 0 0 0,1 1 0 0 0,0-1-1 0 0,0 1 1 0 0,-1 0 0 0 0,1-1 0 0 0,0 1 0 0 0,0-1 0 0 0,0 1-1 0 0,0 0 1 0 0,0-1 0 0 0,0 1 0 0 0,0-1 0 0 0,0 1 0 0 0,0 0 0 0 0,0-1-1 0 0,0 1 1 0 0,0-1 0 0 0,0 1 0 0 0,1-1 0 0 0,-1 1 0 0 0,0 0-1 0 0,0-1 1 0 0,1 1 0 0 0,-1-1 0 0 0,0 1 0 0 0,1-1 0 0 0,-1 1-1 0 0,0-1 1 0 0,1 1 0 0 0,-1-1 0 0 0,1 0 0 0 0,0 1 0 0 0,26 13-116 0 0,-12-7 191 0 0,4 2-63 0 0,-13-7 13 0 0,-1 0 1 0 0,0 1-1 0 0,1-1 0 0 0,-2 1 1 0 0,9 6-1 0 0,-12-8-5 0 0,0 0 0 0 0,-1 0 0 0 0,1-1 0 0 0,0 1 0 0 0,-1 0 0 0 0,1 0 0 0 0,-1 0 0 0 0,1 0 0 0 0,-1 0 0 0 0,1 0 0 0 0,-1 0 0 0 0,1 0 0 0 0,-1 0 0 0 0,0 0 0 0 0,0 0 0 0 0,0 0 0 0 0,1 1 0 0 0,-1-1 0 0 0,0 0 0 0 0,0 0 0 0 0,-1 0 0 0 0,1 0 0 0 0,0 0-1 0 0,0 0 1 0 0,0 0 0 0 0,-1 0 0 0 0,1 0 0 0 0,0 0 0 0 0,-1 0 0 0 0,1 0 0 0 0,-1 0 0 0 0,0 0 0 0 0,1 0 0 0 0,-2 1 0 0 0,-7 10 61 0 0,-2 0-1 0 0,1 0 1 0 0,-1-1-1 0 0,-1-1 1 0 0,-13 10 0 0 0,9-7-78 0 0,11-10 2 0 0,-1 1 0 0 0,1-1 1 0 0,-1 0-1 0 0,0 0 0 0 0,0-1 0 0 0,0 1 1 0 0,-1-1-1 0 0,1-1 0 0 0,0 1 0 0 0,-1-1 1 0 0,-9 0-1 0 0,13-1-35 0 0,0 0 0 0 0,0 0 0 0 0,0 0 0 0 0,0 0 0 0 0,0-1-1 0 0,0 1 1 0 0,0-1 0 0 0,0 0 0 0 0,0 0 0 0 0,1 0 0 0 0,-1-1 0 0 0,-2 0 0 0 0,3 0-25 0 0,0 1-1 0 0,1 0 1 0 0,0-1 0 0 0,-1 1 0 0 0,1 0-1 0 0,0-1 1 0 0,0 0 0 0 0,-1 1 0 0 0,1-1-1 0 0,1 0 1 0 0,-1 1 0 0 0,0-1 0 0 0,0 0-1 0 0,1 0 1 0 0,-1 0 0 0 0,1 0 0 0 0,-1 0-1 0 0,1 0 1 0 0,0-3 0 0 0,-1 0-169 0 0,1 0 0 0 0,0 0 1 0 0,0 0-1 0 0,0 0 0 0 0,1 1 0 0 0,0-1 1 0 0,2-7-1 0 0,4-6-472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55.755"/>
    </inkml:context>
    <inkml:brush xml:id="br0">
      <inkml:brushProperty name="width" value="0.1" units="cm"/>
      <inkml:brushProperty name="height" value="0.1" units="cm"/>
      <inkml:brushProperty name="color" value="#F6630D"/>
    </inkml:brush>
  </inkml:definitions>
  <inkml:trace contextRef="#ctx0" brushRef="#br0">1326 9 2028 0 0,'-46'-5'296'0'0,"0"2"1"0"0,-1 2-1 0 0,1 2 0 0 0,-52 8 0 0 0,-179 47 1686 0 0,193-33-1101 0 0,2 3 0 0 0,-103 47 1 0 0,147-54-596 0 0,1 0 0 0 0,1 3 0 0 0,1 0 0 0 0,1 3 0 0 0,1 1 0 0 0,-54 54 0 0 0,74-64-217 0 0,1-1 0 0 0,0 2-1 0 0,1 0 1 0 0,1 0 0 0 0,1 0 0 0 0,1 2 0 0 0,0-1-1 0 0,1 1 1 0 0,1 0 0 0 0,1 0 0 0 0,0 0 0 0 0,2 1-1 0 0,0 0 1 0 0,1 0 0 0 0,1 0 0 0 0,1 0-1 0 0,1 0 1 0 0,4 24 0 0 0,-2-21-1 0 0,2 0 0 0 0,0 0 0 0 0,2 0 0 0 0,1-1 0 0 0,0 0 0 0 0,2 0 0 0 0,0-1 0 0 0,1 0 0 0 0,1-1-1 0 0,2-1 1 0 0,-1 0 0 0 0,2 0 0 0 0,1-2 0 0 0,0 0 0 0 0,23 19 0 0 0,-16-19-16 0 0,1 0-1 0 0,1-1 0 0 0,1-2 1 0 0,0 0-1 0 0,1-2 1 0 0,55 17-1 0 0,-46-19-52 0 0,0-2-1 0 0,1-2 1 0 0,0-2-1 0 0,-1-1 1 0 0,44-2 0 0 0,-32-3-107 0 0,-1-3 1 0 0,1-2-1 0 0,-1-2 1 0 0,-1-2-1 0 0,0-2 1 0 0,0-2-1 0 0,-2-2 1 0 0,0-2-1 0 0,46-27 1 0 0,-49 21-154 0 0,0-1-1 0 0,-2-3 1 0 0,-1-1 0 0 0,-2-1 0 0 0,0-2 0 0 0,-3-2 0 0 0,-1-1 0 0 0,-1-1 0 0 0,-2-2-1 0 0,-2-1 1 0 0,38-74 0 0 0,-55 91 218 0 0,-1 0 0 0 0,-1-1 0 0 0,0 0 0 0 0,-2 0 0 0 0,-1 0 0 0 0,-1-1 0 0 0,-1 0-1 0 0,-1 0 1 0 0,-2 0 0 0 0,-3-39 0 0 0,2 50 49 0 0,-2 1 0 0 0,0-1 0 0 0,0 1 0 0 0,-2-1 0 0 0,1 1 0 0 0,-2 1 0 0 0,0-1 0 0 0,-14-23 0 0 0,13 27-4 0 0,1 1 1 0 0,-1 0 0 0 0,-1 0 0 0 0,0 1-1 0 0,0-1 1 0 0,0 2 0 0 0,-1-1-1 0 0,0 1 1 0 0,0 1 0 0 0,0-1-1 0 0,-1 2 1 0 0,-17-7 0 0 0,10 6-2 0 0,-1 1 1 0 0,1 1-1 0 0,-1 1 0 0 0,0 0 1 0 0,1 1-1 0 0,-1 1 1 0 0,0 1-1 0 0,0 0 1 0 0,0 1-1 0 0,-30 8 0 0 0,-13 7-2 0 0,-96 41-1 0 0,119-42-203 0 0,1 1 1 0 0,0 2-1 0 0,1 2 1 0 0,-49 37-1 0 0,77-51-44 0 0,0 0 0 0 0,1 0 0 0 0,0 1 0 0 0,-11 15 0 0 0,3 3-576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7.092"/>
    </inkml:context>
    <inkml:brush xml:id="br0">
      <inkml:brushProperty name="width" value="0.1" units="cm"/>
      <inkml:brushProperty name="height" value="0.1" units="cm"/>
      <inkml:brushProperty name="color" value="#F6630D"/>
    </inkml:brush>
  </inkml:definitions>
  <inkml:trace contextRef="#ctx0" brushRef="#br0">4 231 6345 0 0,'-1'0'0'0'0,"1"-1"1"0"0,-1 0-1 0 0,1 0 1 0 0,0 0 0 0 0,-1 0-1 0 0,1 0 1 0 0,0 0-1 0 0,-1 0 1 0 0,1 0 0 0 0,0 0-1 0 0,0 0 1 0 0,0 0 0 0 0,0 0-1 0 0,0 0 1 0 0,0 0-1 0 0,1 0 1 0 0,-1 0 0 0 0,0 0-1 0 0,0 0 1 0 0,1 0-1 0 0,-1 0 1 0 0,0 0 0 0 0,1 0-1 0 0,-1 0 1 0 0,1 0-1 0 0,0 0 1 0 0,-1 1 0 0 0,1-1-1 0 0,-1 0 1 0 0,1 0-1 0 0,0 1 1 0 0,0-1 0 0 0,0 0-1 0 0,-1 1 1 0 0,1-1 0 0 0,0 1-1 0 0,0-1 1 0 0,0 1-1 0 0,0-1 1 0 0,0 1 0 0 0,1-1-1 0 0,4-1 3 0 0,0-1 1 0 0,0 1-1 0 0,0 0 0 0 0,0 1 0 0 0,8-2 0 0 0,128-17-108 0 0,-115 16 74 0 0,0-2 1 0 0,0-1-1 0 0,35-14 0 0 0,-62 21 66 0 0,0 1-1 0 0,0-1 0 0 0,-1 0 1 0 0,1 0-1 0 0,0 1 1 0 0,0-1-1 0 0,0 0 0 0 0,0 1 1 0 0,-1-1-1 0 0,1 1 1 0 0,0-1-1 0 0,0 0 0 0 0,0 1 1 0 0,0-1-1 0 0,0 0 1 0 0,0 1-1 0 0,0-1 0 0 0,0 1 1 0 0,0-1-1 0 0,0 0 1 0 0,0 1-1 0 0,0-1 0 0 0,0 0 1 0 0,1 1-1 0 0,-1-1 1 0 0,0 1-1 0 0,0-1 0 0 0,0 0 1 0 0,0 1-1 0 0,1-1 1 0 0,-1 0-1 0 0,0 0 0 0 0,0 1 1 0 0,1-1-1 0 0,-1 0 1 0 0,0 1-1 0 0,0-1 0 0 0,1 0 1 0 0,-1 0-1 0 0,0 0 1 0 0,1 1-1 0 0,-1-1 0 0 0,0 0 1 0 0,1 0-1 0 0,-1 0 1 0 0,0 0-1 0 0,1 0 0 0 0,-1 0 1 0 0,1 0-1 0 0,-1 1 1 0 0,0-1-1 0 0,1 0 0 0 0,0-1 1 0 0,-1 1-22 0 0,0 0 1 0 0,-1 0 0 0 0,1 0-1 0 0,0 0 1 0 0,0 0-1 0 0,0 0 1 0 0,0 0 0 0 0,0 0-1 0 0,0 0 1 0 0,0 0-1 0 0,-1 0 1 0 0,1 0 0 0 0,0 0-1 0 0,0 0 1 0 0,0 0-1 0 0,0 0 1 0 0,0 0 0 0 0,-1 0-1 0 0,1 0 1 0 0,0 0 0 0 0,0 0-1 0 0,0 0 1 0 0,0 0-1 0 0,0 0 1 0 0,0 0 0 0 0,-1 0-1 0 0,1 0 1 0 0,0 0-1 0 0,0 0 1 0 0,0 0 0 0 0,0 0-1 0 0,0 0 1 0 0,0 0-1 0 0,0 0 1 0 0,-1 0 0 0 0,1 1-1 0 0,0-1 1 0 0,0 0 0 0 0,0 0-1 0 0,0 0 1 0 0,0 0-1 0 0,0 0 1 0 0,0 0 0 0 0,0 0-1 0 0,0 1 1 0 0,0-1-1 0 0,0 0 1 0 0,0 0 0 0 0,0 0-1 0 0,0 0 1 0 0,0 0-1 0 0,0 1 1 0 0,-1-1 0 0 0,1 0-1 0 0,1 0 1 0 0,-1 0 0 0 0,0 0-1 0 0,1 15 112 0 0,6 16-253 0 0,-7-30 145 0 0,46 198 27 0 0,-29-113-17 0 0,-15-79-19 0 0,3 24-14 0 0,-4-30 11 0 0,-1 1 0 0 0,0 0 0 0 0,0-1 0 0 0,0 1 0 0 0,0 0 0 0 0,0-1 1 0 0,0 1-1 0 0,0-1 0 0 0,0 1 0 0 0,-1 0 0 0 0,1-1 0 0 0,-1 1 0 0 0,-1 2 0 0 0,1-5 4 0 0,-1-1 0 0 0,1 0 0 0 0,-1 0 0 0 0,1 0 0 0 0,-1 0 0 0 0,1 0 0 0 0,0 0 0 0 0,0-1 0 0 0,0 1 0 0 0,0-3 0 0 0,-11-30-6 0 0,3 8-9 0 0,-11-48-1 0 0,20 71 5 0 0,-21-149-61 0 0,21 137 55 0 0,-1 0 0 0 0,2 0-1 0 0,0 0 1 0 0,1 0 0 0 0,0 0-1 0 0,2 0 1 0 0,7-23-1 0 0,-10 35 7 0 0,1 0 0 0 0,0 0 0 0 0,0 0 0 0 0,0 1 0 0 0,1-1 0 0 0,-1 1 0 0 0,1-1 0 0 0,-1 1 0 0 0,1 0 0 0 0,0 0-1 0 0,1 0 1 0 0,-1 0 0 0 0,0 1 0 0 0,1-1 0 0 0,-1 1 0 0 0,1 0 0 0 0,4-2 0 0 0,-2 2-1 0 0,0 0 0 0 0,0 1 0 0 0,1-1 0 0 0,-1 1 1 0 0,0 1-1 0 0,0-1 0 0 0,1 1 0 0 0,-1 0 0 0 0,0 0 0 0 0,12 3 1 0 0,-8-1-1 0 0,0 0 0 0 0,0 1 0 0 0,0 0 0 0 0,0 1 0 0 0,-1 0 1 0 0,0 1-1 0 0,0 0 0 0 0,0 0 0 0 0,0 1 0 0 0,-1 0 0 0 0,1 0 1 0 0,-2 1-1 0 0,1 0 0 0 0,7 10 0 0 0,-13-15 1 0 0,0 1 0 0 0,0 0 0 0 0,0 0 0 0 0,0 0 0 0 0,-1 0 0 0 0,1 0 0 0 0,-1 0 0 0 0,0 0 0 0 0,0 0 0 0 0,0 0 0 0 0,0 1 0 0 0,0-1 0 0 0,-1 0 0 0 0,0 1 0 0 0,0 5 0 0 0,0-6 2 0 0,-1-1 0 0 0,0 0 0 0 0,0 0 0 0 0,0 0 0 0 0,0 0-1 0 0,0 0 1 0 0,0 0 0 0 0,0 0 0 0 0,-1 0 0 0 0,1-1 0 0 0,-1 1-1 0 0,1 0 1 0 0,-1-1 0 0 0,0 1 0 0 0,0-1 0 0 0,0 0 0 0 0,1 1-1 0 0,-1-1 1 0 0,0 0 0 0 0,-1 0 0 0 0,1 0 0 0 0,0-1-1 0 0,0 1 1 0 0,-3 0 0 0 0,-21 7-61 0 0,0-1 0 0 0,-37 5-1 0 0,49-10-188 0 0,0-1 0 0 0,0 0-1 0 0,0-2 1 0 0,0 1 0 0 0,-1-2-1 0 0,-17-3 1 0 0,16-1-331 0 0,3 0-105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7:58.535"/>
    </inkml:context>
    <inkml:brush xml:id="br0">
      <inkml:brushProperty name="width" value="0.1" units="cm"/>
      <inkml:brushProperty name="height" value="0.1" units="cm"/>
      <inkml:brushProperty name="color" value="#F6630D"/>
    </inkml:brush>
  </inkml:definitions>
  <inkml:trace contextRef="#ctx0" brushRef="#br0">0 1 6097 0 0,'0'0'5769'0'0,"1"9"-5397"0"0,4 57 162 0 0,17 80-119 0 0,10-21-392 0 0,-31-121-274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7:59.075"/>
    </inkml:context>
    <inkml:brush xml:id="br0">
      <inkml:brushProperty name="width" value="0.1" units="cm"/>
      <inkml:brushProperty name="height" value="0.1" units="cm"/>
      <inkml:brushProperty name="color" value="#F6630D"/>
    </inkml:brush>
  </inkml:definitions>
  <inkml:trace contextRef="#ctx0" brushRef="#br0">410 113 5236,'2'-4'88,"3"-11"37,-4 11 678,5-8-600,19-38-51,-19 38 51,-12 9-80,-19-7-93,19 8 978,-47 22-748,-167 65 2,151-54-105,47-15 13,12-5-71,6-7-50,-1 0 0,1 0-1,1 1 1,-1-1 0,1 1-1,-1 0 1,1 0-1,1 0 1,-1 1 0,1-1-1,0 1 1,-2 6-1,4-9-30,0-1-1,-1 0 1,1 1-1,0-1 0,0 1 1,1-1-1,-1 1 1,1-1-1,-1 1 0,1-1 1,0 0-1,-1 1 1,1-1-1,1 0 0,-1 0 1,0 1-1,0-1 1,1 0-1,-1 0 0,1-1 1,0 1-1,-1 0 1,1 0-1,0-1 0,0 1 1,0-1-1,0 0 1,1 1-1,-1-1 0,0 0 1,3 1-1,4 1 13,0 0 1,0-1-1,0 0 0,1 0 0,-1-1 1,0 0-1,19 0 0,66-11 29,-30-1-82,-1-3 0,97-35 0,-144 41-3,-16 6-4,-10 4 10,-34 14 104,1 2 0,1 1-1,-44 27 1,50-26 43,12-7 103,0 1 0,0 1 0,2 1 0,-1 1 0,2 1 0,-35 38 0,54-54-206,0 1 0,0 0 0,0 0 0,0 0 0,0 1-1,0-1 1,1 0 0,-1 1 0,1-1 0,0 1 0,0-1 0,1 1 0,-1-1 0,1 1 0,0 0 0,0-1 0,0 1 0,0 0 0,0-1 0,1 1 0,1 3-1,-1-3-13,0-1-1,1 0 0,0 1 0,0-1 0,0 0 0,0 0 0,1 0 0,-1-1 1,1 1-1,0 0 0,0-1 0,-1 0 0,2 1 0,-1-1 0,0-1 0,0 1 0,1 0 1,-1-1-1,0 0 0,8 2 0,6 1-30,0-1 0,1-1 0,-1 0 0,0-2 0,1 0 0,-1-1 1,23-3-1,-1-4-607,0 0 1,43-17 0,-47 13-1039,57-29 0,-55 19 266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7:59.703"/>
    </inkml:context>
    <inkml:brush xml:id="br0">
      <inkml:brushProperty name="width" value="0.1" units="cm"/>
      <inkml:brushProperty name="height" value="0.1" units="cm"/>
      <inkml:brushProperty name="color" value="#F6630D"/>
    </inkml:brush>
  </inkml:definitions>
  <inkml:trace contextRef="#ctx0" brushRef="#br0">8 139 6845,'-7'3'691,"7"-2"-202,4-2 300,7-1-600,1 0 1,0 0-1,0 1 0,1 0 0,-1 1 0,0 1 1,0 0-1,0 1 0,13 3 0,-20-4-172,0 1-1,0 1 1,0-1-1,0 1 1,0 0-1,0 0 1,-1 0 0,1 0-1,-1 1 1,0 0-1,0 0 1,-1 0-1,1 0 1,-1 1-1,0 0 1,0-1-1,0 1 1,-1 0-1,1 0 1,-1 1-1,0-1 1,-1 0 0,1 1-1,-1-1 1,0 1-1,-1-1 1,1 1-1,-1-1 1,0 1-1,-1-1 1,1 1-1,-1-1 1,-3 11-1,4-15-15,0-1 0,0 1-1,0 0 1,-1 0 0,1 0 0,0-1-1,0 1 1,-1 0 0,1 0-1,-1-1 1,1 1 0,-1 0-1,1-1 1,-1 1 0,1 0-1,-1-1 1,0 1 0,1-1 0,-1 1-1,0-1 1,0 1 0,1-1-1,-1 1 1,-1-1 0,1 0-2,0 0 0,0-1 1,1 1-1,-1 0 1,0-1-1,1 1 0,-1-1 1,0 1-1,1-1 0,-1 1 1,0-1-1,1 1 1,-1-1-1,1 0 0,-1 1 1,1-1-1,-1 0 0,1 1 1,-1-3-1,-1-2-5,-1-1 0,1 0 0,0 0 1,0 1-1,0-10 0,1 8-1,1 0 1,1 1 0,-1-1-1,1 1 1,0-1-1,1 1 1,0 0 0,0-1-1,0 1 1,1 0-1,-1 0 1,2 0 0,-1 1-1,0-1 1,1 1-1,8-9 1,-9 10-160,1 1 0,-1-1 0,1 1 0,0 0 0,0 1 0,0-1 0,0 1 0,0 0 0,0-1 0,1 2 0,-1-1 0,1 1 0,-1-1 0,1 1 0,0 0 0,-1 1 0,1-1 0,0 1 0,0 0 0,-1 0 0,1 1 0,0-1 0,6 2 0,-10-1 51,12 3-1287,-1-1 1,1 0-1,24 1 0,-37-4 1471,0 0-1,0 0 1,0-1-1,0 1 0,-1 0 1,1 0-1,0 0 0,0 0 1,0 0-1,-1 0 1,1-1-1,0 1 0,0 0 1,0 0-1,-1 0 1,1 0-1,0 0 0,0 0 1,-1 0-1,1 0 0,0 0 1,0 0-1,0 0 1,-1 0-1,1 0 0,0 0 1,0 0-1,-1 0 0,1 0 1,0 0-1,0 0 1,0 1-1,-1-1 0,1 0 1,0 0-1,0 0 0,0 0 1,-1 0-1,1 1 1,0-1-1,0 0 0,0 0 1,0 0-1,0 0 0,0 1 1,-1-1-1,1 0 1,0 0-1,0 0 0,0 1 1,0-1-1,0 0 0,0 0 1,0 1-1,0-1 1,0 0-1,0 0 0,0 0 1,0 1-1,0-1 1,-2-4 241,0 0 1,1 0 0,0 0 0,-1 0 0,1-1 0,1 1 0,-1 0 0,1-1 0,-1 1 0,1 0 0,1-1 0,-1 1 0,1 0 0,-1-1 0,2-4 0,-1 8-283,-1 1-1,1-1 1,-1 0 0,1 0-1,-1 0 1,1 0-1,0 0 1,-1 1 0,1-1-1,0 0 1,0 1-1,-1-1 1,1 0 0,0 1-1,0-1 1,0 1-1,0-1 1,0 1-1,0 0 1,0-1 0,0 1-1,0 0 1,0 0-1,0-1 1,0 1 0,1 0-1,1 1 5,0-1 0,-1 1 0,1-1 0,0 1 0,-1 0 0,1 0 1,-1 0-1,1 0 0,4 4 0,4 3 73,-1 0-1,0 1 1,11 12 0,-10-9-64,0 1-1,-1 0 0,0 0 1,-1 1-1,-1 0 1,0 1-1,-1 0 0,-1 0 1,0 1-1,-1 0 1,-1 0-1,0 0 0,-1 0 1,0 20-1,-13-119 34,11 51-86,7-57 0,-5 74-5,0-1 0,1 1 1,1 0-1,0 1 0,13-25 0,-17 37 6,0 0 0,0 0-1,0 1 1,0-1 0,0 1-1,1-1 1,-1 1 0,1-1-1,-1 1 1,1 0-1,-1-1 1,1 1 0,0 0-1,-1 0 1,1 0 0,0 1-1,0-1 1,4-1-1,-5 2-27,0 0-1,0 0 1,0 0-1,1 1 1,-1-1-1,0 0 1,0 1-1,0-1 1,0 0-1,0 1 1,0-1-1,0 1 1,0 0-1,0-1 0,0 1 1,0 0-1,0 0 1,0-1-1,-1 1 1,1 0-1,0 0 1,0 0-1,-1 0 1,1 0-1,-1 0 1,1 0-1,-1 0 1,1 0-1,-1 0 0,0 0 1,1 1-1,-1-1 1,0 1-1,2 6-409,-1-3-39,0 0-1,0 0 0,1-1 0,-1 1 1,1 0-1,0-1 0,1 0 0,3 6 1,1-5-675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0.103"/>
    </inkml:context>
    <inkml:brush xml:id="br0">
      <inkml:brushProperty name="width" value="0.1" units="cm"/>
      <inkml:brushProperty name="height" value="0.1" units="cm"/>
      <inkml:brushProperty name="color" value="#F6630D"/>
    </inkml:brush>
  </inkml:definitions>
  <inkml:trace contextRef="#ctx0" brushRef="#br0">1518 168 4428,'0'-8'86,"-1"1"0,-1-1 0,0 0 0,0 1 1,0-1-1,-1 1 0,0 0 0,0 0 0,-1 0 0,0 0 0,0 0 0,-6-7 0,5 9-11,0 0 1,-1 1-1,1-1 1,-1 1 0,0 0-1,0 1 1,0-1-1,0 1 1,-1 0-1,1 1 1,-1 0-1,0 0 1,-13-2 0,-10 1 62,0 2 0,0 1 1,-1 1-1,-45 8 0,38-4-10,-31 5 178,1 3 0,1 2 0,0 4 0,1 3 0,1 3 0,2 2 1,0 3-1,2 3 0,2 3 0,1 2 0,1 2 0,3 3 0,-54 55 0,80-69-194,0 2 1,3 0-1,0 2 0,-25 46 0,40-61-87,1-1 0,1 1 0,1 0-1,0 1 1,1 0 0,1 0 0,1 0-1,1 1 1,0-1 0,1 38-1,3-47-17,0 0-1,1-1 0,0 1 0,0-1 0,1 1 0,0-1 0,1 0 0,0 0 0,0-1 0,1 1 0,0-1 0,7 8 0,-3-5 3,0-1 0,1 0 0,0-1 0,1 0 1,0-1-1,0 0 0,22 11 0,-5-7 2,1 0 0,0-2 0,0-1 0,1-1 0,0-2 0,0-1 0,32 1 1,15-3-52,-1-4 0,0-3 1,0-3-1,0-4 1,-1-3-1,-1-3 1,0-3-1,-1-4 1,-2-2-1,-1-4 1,86-50-1,-123 61-122,-2-1-1,0-2 0,-2-1 0,0-2 1,-2 0-1,30-36 0,-43 44 76,-1-1 0,0-1-1,-1 0 1,-2 0 0,0-1-1,-1-1 1,0 1 0,-2-1-1,-1-1 1,0 1 0,3-40 0,-5 25 77,-2-1 1,-1 1-1,-2 0 1,-2-1-1,-7-39 1,7 64 29,1 1 1,-2 0 0,1-1-1,-2 1 1,1 1-1,-2-1 1,1 1 0,-1 0-1,-1 0 1,0 0-1,0 1 1,-1 0 0,0 1-1,-1-1 1,1 2 0,-2-1-1,1 1 1,-1 1-1,-17-10 1,7 8 28,1 1 0,-1 1-1,0 0 1,0 2 0,-1 0 0,-27-1 0,-127 5 166,117 2-163,9-1-29,-189 12 168,205-9-274,0 1-1,0 2 1,1 2-1,0 0 1,-34 16 0,49-16-302,0 1 1,0 0-1,1 1 1,0 0 0,1 2-1,-19 18 1,12-8-788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1.659"/>
    </inkml:context>
    <inkml:brush xml:id="br0">
      <inkml:brushProperty name="width" value="0.1" units="cm"/>
      <inkml:brushProperty name="height" value="0.1" units="cm"/>
      <inkml:brushProperty name="color" value="#F6630D"/>
    </inkml:brush>
  </inkml:definitions>
  <inkml:trace contextRef="#ctx0" brushRef="#br0">87 1 3816,'-45'13'49,"36"-10"1285,3-1-1012,-15 3-15,15-4 1937,30 1-2181,74 8-3,-82-9-30,-1 0 1,0-1-1,0 0 1,17-4-1,0 0 46,57-3 221,-81 7-370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2.055"/>
    </inkml:context>
    <inkml:brush xml:id="br0">
      <inkml:brushProperty name="width" value="0.1" units="cm"/>
      <inkml:brushProperty name="height" value="0.1" units="cm"/>
      <inkml:brushProperty name="color" value="#F6630D"/>
    </inkml:brush>
  </inkml:definitions>
  <inkml:trace contextRef="#ctx0" brushRef="#br0">0 26 804,'0'0'5597,"29"2"-5516,89 7-10,-112-9-65,-1 1 0,0-1 0,1 0 0,-1 0 0,0 0 0,0-1 0,1 0 0,6-2 0,-1 0-4,102-25 134,-106 26 7,-9 4-95,-13 6-112,12-6 35,0-1 26,-1 0-1,1 1 1,-1-2-1,0 1 1,1 0-1,-1-1 1,0 1-1,-5-1 1,-16 2-405,19 1-757,7-9 458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2.370"/>
    </inkml:context>
    <inkml:brush xml:id="br0">
      <inkml:brushProperty name="width" value="0.1" units="cm"/>
      <inkml:brushProperty name="height" value="0.1" units="cm"/>
      <inkml:brushProperty name="color" value="#F6630D"/>
    </inkml:brush>
  </inkml:definitions>
  <inkml:trace contextRef="#ctx0" brushRef="#br0">1 51 3408,'-1'0'3,"1"1"0,0-1 1,0 1-1,0-1 0,0 0 0,0 1 0,0-1 0,0 0 0,0 1 0,1-1 0,-1 1 0,0-1 0,0 0 0,0 1 1,0-1-1,0 0 0,1 1 0,-1-1 0,0 0 0,0 1 0,1-1 0,-1 0 0,0 1 0,0-1 0,1 0 0,-1 0 0,0 1 1,1-1-1,-1 0 0,0 0 0,1 0 0,-1 1 0,1-1-1,-1 0-1,0 0 1,0 0 0,0 0-1,0 0 1,1 0 0,-1 0-1,0 0 1,0 0 0,0 0-1,0 0 1,1 0 0,-1 0-1,0 0 1,0 0 0,0 1 0,0-1-1,0 0 1,0 0 0,1 0-1,-1 0 1,0 0 0,0 0-1,0 1 1,0-1 0,0 0-1,0 0 1,0 0 0,0 0-1,0 1 1,0-1 0,0 0-1,0 0 1,0 0 0,0 0-1,0 1 1,0-1 0,0 0-1,0 0 1,0 0 0,0 0 0,0 1-1,0-1 1,0 0 0,0 0-1,0 0 1,0 0 0,0 1-1,0-1 1,0 0 0,0 0-1,-1 0 1,34 1 731,285-37 209,-305 35-927,12-1-2,2 0 17,-1-1-1,29-6 1,-54 9-13,-1 0 0,0 0 0,1 0-1,-1 0 1,0 0 0,1 0 0,-1 0 0,0 0 0,1-1 0,-1 1-1,0 0 1,0 0 0,1 0 0,-1 0 0,0 0 0,1 0-1,-1-1 1,0 1 0,0 0 0,1 0 0,-1 0 0,0-1-1,0 1 1,0 0 0,1 0 0,-1-1 0,0 1 0,0 0-1,0-1 1,0 1 0,1-1 0,-10-4 321,-17 0-128,22 5-280,-25 1 238,29-1-211,-1 0-1,0 0 1,0 0-1,1 0 1,-1 1-1,0-1 1,1 0 0,-1 0-1,0 0 1,1 1-1,-1-1 1,0 0-1,1 1 1,-1-1 0,0 0-1,1 1 1,-1-1-1,1 1 1,-1-1-1,1 1 1,-1-1 0,1 1-1,-1-1 1,1 1-1,0 0 1,-1-1 0,1 1-1,0 0 1,-1-1-1,1 2 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2.878"/>
    </inkml:context>
    <inkml:brush xml:id="br0">
      <inkml:brushProperty name="width" value="0.1" units="cm"/>
      <inkml:brushProperty name="height" value="0.1" units="cm"/>
      <inkml:brushProperty name="color" value="#F6630D"/>
    </inkml:brush>
  </inkml:definitions>
  <inkml:trace contextRef="#ctx0" brushRef="#br0">1 104 488 0 0,'84'-18'26'0'0,"-20"3"375"0"0,-49 13 127 0 0,-9 2 234 0 0,-6 2 127 0 0,29-18 1412 0 0,-26 14-2310 0 0,-1 1 0 0 0,1 0-1 0 0,0 0 1 0 0,-1 0 0 0 0,1 0 0 0 0,0 0-1 0 0,0 1 1 0 0,0-1 0 0 0,0 1-1 0 0,0 0 1 0 0,-1 0 0 0 0,1 0-1 0 0,0 0 1 0 0,0 0 0 0 0,3 1-1 0 0,-5-1 28 0 0,-1 1 183 0 0,-7-8 463 0 0,8 2-388 0 0,10 0-143 0 0,143-21-131 0 0,-123 24-17 0 0,-29 2-46 0 0,5-1-13 0 0,45-1-1768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3.289"/>
    </inkml:context>
    <inkml:brush xml:id="br0">
      <inkml:brushProperty name="width" value="0.1" units="cm"/>
      <inkml:brushProperty name="height" value="0.1" units="cm"/>
      <inkml:brushProperty name="color" value="#F6630D"/>
    </inkml:brush>
  </inkml:definitions>
  <inkml:trace contextRef="#ctx0" brushRef="#br0">0 122 1916 0 0,'0'0'1104'0'0,"6"1"-899"0"0,25 5 669 0 0,-30-6-863 0 0,1 0 0 0 0,0 0 1 0 0,0 0-1 0 0,-1 0 0 0 0,1-1 0 0 0,0 1 0 0 0,-1 0 0 0 0,1-1 1 0 0,0 1-1 0 0,-1-1 0 0 0,4-1 0 0 0,15-6 272 0 0,-11 3-266 0 0,-4 3-6 0 0,0 0-1 0 0,0 0 1 0 0,0 0-1 0 0,0 1 1 0 0,0 0 0 0 0,1 0-1 0 0,5-1 1 0 0,63-13 11 0 0,-64 12-14 0 0,0 2 1 0 0,0-1 0 0 0,0 1-1 0 0,0 1 1 0 0,12 0-1 0 0,10 0-17 0 0,-11-1 4 0 0,31 3 1 0 0,-36-1 11 0 0,1 0-1 0 0,-1-2 1 0 0,30-3-1 0 0,6-4 36 0 0,60-1-1 0 0,-62 6-18 0 0,-48 3-13 0 0,0 0 0 0 0,-1 0 0 0 0,1 0 0 0 0,0 0-1 0 0,-1 0 1 0 0,1 0 0 0 0,-1-1 0 0 0,1 1 0 0 0,-1 0 0 0 0,1-1 0 0 0,-1 0-1 0 0,1 1 1 0 0,-1-1 0 0 0,1 0 0 0 0,-1 0 0 0 0,0 0 0 0 0,2-1 0 0 0,-2 0 84 0 0,0 0 0 0 0,0 0 0 0 0,-1-1 0 0 0,1 1 0 0 0,-1 0 0 0 0,1 0 0 0 0,-1-1 0 0 0,0 1 0 0 0,0 0 0 0 0,0 0 0 0 0,-1-3 0 0 0,1-4 176 0 0,0 8-274 0 0,0 1 0 0 0,0 0 0 0 0,0 0 0 0 0,0-1 0 0 0,0 1 0 0 0,0 0-1 0 0,0 0 1 0 0,0-1 0 0 0,0 1 0 0 0,0 0 0 0 0,-1 0 0 0 0,1-1 0 0 0,0 1 0 0 0,0 0-1 0 0,0 0 1 0 0,0-1 0 0 0,-1 1 0 0 0,1 0 0 0 0,0 0 0 0 0,0 0 0 0 0,0-1 0 0 0,-1 1 0 0 0,1 0-1 0 0,0 0 1 0 0,0 0 0 0 0,-1 0 0 0 0,1 0 0 0 0,0 0 0 0 0,0-1 0 0 0,-1 1 0 0 0,1 0-1 0 0,0 0 1 0 0,0 0 0 0 0,-1 0 0 0 0,1 0 0 0 0,0 0 0 0 0,-1 0 0 0 0,1 0 0 0 0,0 0 0 0 0,0 0-1 0 0,-1 0 1 0 0,1 0 0 0 0,0 1 0 0 0,-1-1 0 0 0,-14 5-476 0 0,13-4 351 0 0,-10 3-494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5.307"/>
    </inkml:context>
    <inkml:brush xml:id="br0">
      <inkml:brushProperty name="width" value="0.1" units="cm"/>
      <inkml:brushProperty name="height" value="0.1" units="cm"/>
      <inkml:brushProperty name="color" value="#F6630D"/>
    </inkml:brush>
  </inkml:definitions>
  <inkml:trace contextRef="#ctx0" brushRef="#br0">141 43 1020 0 0,'0'0'84'0'0,"-7"1"45"0"0,-38 2 1652 0 0,4 0-1527 0 0,31-2 1218 0 0,1 0-1266 0 0,-20 2 1254 0 0,67-2-1216 0 0,84-6-337 0 0,176-42 527 0 0,-262 44-85 0 0,-40 3-193 0 0,-3-1-130 0 0,0 1-1 0 0,0 1 1 0 0,0-1 0 0 0,0 1 0 0 0,0 0 0 0 0,0 1 0 0 0,0 0-1 0 0,0 0 1 0 0,-6 3 0 0 0,8-2-716 0 0,13-4-580 0 0,4-2 400 0 0,2 1 86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7.530"/>
    </inkml:context>
    <inkml:brush xml:id="br0">
      <inkml:brushProperty name="width" value="0.1" units="cm"/>
      <inkml:brushProperty name="height" value="0.1" units="cm"/>
      <inkml:brushProperty name="color" value="#F6630D"/>
    </inkml:brush>
  </inkml:definitions>
  <inkml:trace contextRef="#ctx0" brushRef="#br0">1846 134 4576 0 0,'-51'-20'169'0'0,"19"8"44"0"0,-34-10-1 0 0,3 7 55 0 0,0 3-1 0 0,-1 2 0 0 0,1 3 0 0 0,-2 4 0 0 0,1 1 0 0 0,-70 9 0 0 0,57 2 13 0 0,1 4-1 0 0,0 3 1 0 0,2 3-1 0 0,-119 48 1 0 0,134-42-179 0 0,1 2 0 0 0,2 4 1 0 0,1 1-1 0 0,2 3 0 0 0,1 3 0 0 0,-49 44 1 0 0,75-57-93 0 0,1 2 1 0 0,2 0 0 0 0,0 1 0 0 0,2 2 0 0 0,1 0 0 0 0,1 1 0 0 0,2 1 0 0 0,1 0 0 0 0,-18 53-1 0 0,27-62 20 0 0,1 0 0 0 0,1 0-1 0 0,1 1 1 0 0,1 0-1 0 0,1 0 1 0 0,2 38 0 0 0,2-44 20 0 0,0 0 1 0 0,1-1-1 0 0,1 1 0 0 0,0-1 1 0 0,2 0-1 0 0,0 0 1 0 0,1 0-1 0 0,0-1 1 0 0,15 24-1 0 0,-13-26 23 0 0,2-1 0 0 0,-1 1 0 0 0,1-2-1 0 0,1 0 1 0 0,0 0 0 0 0,1-1 0 0 0,22 15 0 0 0,-13-12 9 0 0,0-2 0 0 0,1 0 0 0 0,0-2 0 0 0,37 12 0 0 0,-12-9-18 0 0,2-2 0 0 0,-1-2 1 0 0,1-2-1 0 0,79 0 0 0 0,-45-9-176 0 0,-1-3 0 0 0,1-3 1 0 0,-2-5-1 0 0,115-31 1 0 0,-97 14-209 0 0,-2-4 1 0 0,-1-5 0 0 0,104-57-1 0 0,-145 66 169 0 0,-2-3 1 0 0,-1-2-1 0 0,-2-2 0 0 0,-1-3 1 0 0,56-57-1 0 0,-84 72 89 0 0,0 0 1 0 0,-2-1-1 0 0,-1-2 1 0 0,29-54-1 0 0,-38 60 38 0 0,-1 0 0 0 0,0-1 0 0 0,-2 0 1 0 0,-1-1-1 0 0,0 1 0 0 0,-2-1 0 0 0,2-35 0 0 0,-5 33 46 0 0,-1 1 0 0 0,-2-1 0 0 0,0 1-1 0 0,-2-1 1 0 0,0 1 0 0 0,-2 0-1 0 0,-1 0 1 0 0,-12-30 0 0 0,14 43 7 0 0,-1 1-1 0 0,0-1 1 0 0,0 1 0 0 0,-1 0 0 0 0,-1 1-1 0 0,0 0 1 0 0,0 0 0 0 0,-1 1-1 0 0,0-1 1 0 0,-1 2 0 0 0,1 0 0 0 0,-2 0-1 0 0,1 1 1 0 0,-1 0 0 0 0,0 0 0 0 0,-1 2-1 0 0,0-1 1 0 0,-16-4 0 0 0,-5 1 26 0 0,-1 2 0 0 0,1 2 0 0 0,-1 1 0 0 0,-62 1 0 0 0,-137 20 47 0 0,-43 24 51 0 0,224-29-560 0 0,0 2-1 0 0,1 3 1 0 0,-58 27 0 0 0,86-32-288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5.664"/>
    </inkml:context>
    <inkml:brush xml:id="br0">
      <inkml:brushProperty name="width" value="0.1" units="cm"/>
      <inkml:brushProperty name="height" value="0.1" units="cm"/>
      <inkml:brushProperty name="color" value="#F6630D"/>
    </inkml:brush>
  </inkml:definitions>
  <inkml:trace contextRef="#ctx0" brushRef="#br0">73 65 1100,'-36'3'638,"7"4"440,22-4-318,14-2-149,218-20 647,-94 4-1303,-97 13 53,2-1 21,-1 0-1,39-10 1,-74 13-17,0 0-1,1 0 1,-1 0 0,0 0-1,0 0 1,1 0 0,-1 0 0,0 0-1,0 0 1,1 0 0,-1 0 0,0 0-1,0 0 1,0 0 0,1 0-1,-1-1 1,0 1 0,0 0 0,1 0-1,-1 0 1,0 0 0,0 0 0,0 0-1,1-1 1,-1 1 0,0 0-1,0 0 1,0 0 0,0-1 0,1 1-1,-1 0 1,0 0 0,0 0 0,0-1-1,0 1 1,0 0 0,0 0-1,0-1 1,0 1 0,0 0 0,0 0-1,0-1 1,0 1 0,0 0 0,0 0-1,0 0 1,0-1 0,0 1-1,0 0 1,0 0 0,0-1 0,-16-7 286,12 6-307,-1 1-1,1-1 1,-1 1-1,0 1 1,1-1-1,-1 1 1,-6 0 0,-6 7-1538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5.997"/>
    </inkml:context>
    <inkml:brush xml:id="br0">
      <inkml:brushProperty name="width" value="0.1" units="cm"/>
      <inkml:brushProperty name="height" value="0.1" units="cm"/>
      <inkml:brushProperty name="color" value="#F6630D"/>
    </inkml:brush>
  </inkml:definitions>
  <inkml:trace contextRef="#ctx0" brushRef="#br0">53 93 3492,'-52'-25'1397,"52"25"-1378,0-1-1,-1 1 1,1 0-1,0 0 1,0-1-1,0 1 1,0 0-1,0 0 1,0-1-1,1 1 1,-1 0 0,0 0-1,0-1 1,0 1-1,0 0 1,0 0-1,0-1 1,0 1-1,0 0 1,1 0-1,-1 0 1,0-1-1,0 1 1,0 0-1,0 0 1,1 0-1,-1-1 1,0 1 0,0 0-1,1 0 1,-1 0-1,0 0 1,0 0-1,0 0 1,1 0-1,-1 0 1,0-1-1,1 1 1,10-4 259,45-3-166,104 1 0,-92 5-94,-1 0-92,0-3 1,103-21-1,-147 18 151,-23 7-76,0 0-1,0 0 1,0 0 0,0 0 0,0 0 0,0 0 0,0 0 0,0 0-1,0 0 1,0 0 0,0 0 0,-1-1 0,1 1 0,0 0 0,0 0-1,0 0 1,0 0 0,0 0 0,0 0 0,0 0 0,0 0 0,0 0-1,0 0 1,0 0 0,0 0 0,0 0 0,0 0 0,0 0 0,0 0-1,0 0 1,0 0 0,0 0 0,0-1 0,0 1 0,0 0 0,0 0-1,0 0 1,0 0 0,0 0 0,0 0 0,0 0 0,0 0 0,0 0-1,0 0 1,0 0 0,0 0 0,0 0 0,0 0 0,0 0-1,0-1 1,0 1 0,0 0 0,0 0 0,0 0 0,0 0 0,0 0-1,0 0 1,0 0 0,0 0 0,0 0 0,0 0 0,0 0 0,0 0-1,0 0 1,1 0 0,-1 0 0,0 0 0,0 0 0,0 0 0,-14-1 16,8 1-228,-1 1 0,1 0-1,0 1 1,0-1 0,0 1 0,0 1 0,-8 3 0,12-5-457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6.354"/>
    </inkml:context>
    <inkml:brush xml:id="br0">
      <inkml:brushProperty name="width" value="0.1" units="cm"/>
      <inkml:brushProperty name="height" value="0.1" units="cm"/>
      <inkml:brushProperty name="color" value="#F6630D"/>
    </inkml:brush>
  </inkml:definitions>
  <inkml:trace contextRef="#ctx0" brushRef="#br0">0 77 1808,'73'2'424,"-40"-3"-291,102-3 34,-6-6 840,-118 9-915,5-1 160,0-1 0,0-1 0,0 0 1,-1-1-1,0 0 0,0-1 0,0-1 0,0-1 0,14-10 863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6.791"/>
    </inkml:context>
    <inkml:brush xml:id="br0">
      <inkml:brushProperty name="width" value="0.1" units="cm"/>
      <inkml:brushProperty name="height" value="0.1" units="cm"/>
      <inkml:brushProperty name="color" value="#F6630D"/>
    </inkml:brush>
  </inkml:definitions>
  <inkml:trace contextRef="#ctx0" brushRef="#br0">1 48 832 0 0,'14'2'95'0'0,"-9"-1"-81"0"0,12 2 42 0 0,1-1 0 0 0,-1-1 0 0 0,1 0 0 0 0,20-2 0 0 0,38-8 341 0 0,110-17 3572 0 0,-181 22-3808 0 0,15-8-56 0 0,-15 9 53 0 0,-2 2-114 0 0,11 0-137 0 0,-11 0-70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8:07.623"/>
    </inkml:context>
    <inkml:brush xml:id="br0">
      <inkml:brushProperty name="width" value="0.1" units="cm"/>
      <inkml:brushProperty name="height" value="0.1" units="cm"/>
      <inkml:brushProperty name="color" value="#F6630D"/>
    </inkml:brush>
  </inkml:definitions>
  <inkml:trace contextRef="#ctx0" brushRef="#br0">1 72 1616,'0'1'32,"0"0"0,1 0-1,-1-1 1,1 1 0,0 0 0,-1-1-1,1 1 1,0-1 0,-1 1-1,1-1 1,0 1 0,-1-1 0,1 1-1,0-1 1,0 0 0,0 1 0,-1-1-1,1 0 1,0 0 0,0 1 0,0-1-1,0 0 1,-1 0 0,1 0-1,0 0 1,0 0 0,2-1 0,28 0 450,113-17 88,24-3-544,-35 11-1,156-9 66,-286 19-79,0 0 25,1 0 1,-1-1-1,1 1 0,-1-1 1,1 1-1,4-3 0,-8 3-22,0 0 0,0-1-1,0 1 1,0 0 0,0 0-1,0-1 1,0 1 0,0 0-1,0 0 1,-1-1 0,1 1-1,0 0 1,0 0 0,0 0 0,0-1-1,-1 1 1,1 0 0,0 0-1,0 0 1,0 0 0,-1-1-1,1 1 1,0 0 0,0 0-1,-1 0 1,1 0 0,0 0-1,0 0 1,-1 0 0,1 0-1,0 0 1,-1 0 0,1 0-1,0 0 1,0 0 0,-1 0-1,1 0 1,0 0 0,-1 0-1,-12-3 118,-61 6-1,68-2-166,11 2-375,-3-3-75,0-4-63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8.039"/>
    </inkml:context>
    <inkml:brush xml:id="br0">
      <inkml:brushProperty name="width" value="0.1" units="cm"/>
      <inkml:brushProperty name="height" value="0.1" units="cm"/>
      <inkml:brushProperty name="color" value="#F6630D"/>
    </inkml:brush>
  </inkml:definitions>
  <inkml:trace contextRef="#ctx0" brushRef="#br0">1 31 1180 0 0,'4'0'28'0'0,"0"-1"0"0"0,0 1 0 0 0,0 0 0 0 0,0 0 0 0 0,0 0 1 0 0,0 1-1 0 0,1-1 0 0 0,-1 1 0 0 0,0 0 0 0 0,0 0 0 0 0,-1 0 0 0 0,1 1 0 0 0,5 2 0 0 0,28 8 387 0 0,16-8-45 0 0,1-1 0 0 0,0-3 0 0 0,60-8 0 0 0,-89 6-327 0 0,378-27 2 0 0,-388 26 152 0 0,-19-2 230 0 0,-22-4 93 0 0,16 7-596 0 0,0 1 1 0 0,0 1 0 0 0,0-1-1 0 0,0 1 1 0 0,0 1 0 0 0,1 0-1 0 0,-1 0 1 0 0,0 1 0 0 0,-17 6-1 0 0,26-6-325 0 0,4-1-88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8.379"/>
    </inkml:context>
    <inkml:brush xml:id="br0">
      <inkml:brushProperty name="width" value="0.1" units="cm"/>
      <inkml:brushProperty name="height" value="0.1" units="cm"/>
      <inkml:brushProperty name="color" value="#F6630D"/>
    </inkml:brush>
  </inkml:definitions>
  <inkml:trace contextRef="#ctx0" brushRef="#br0">1 65 2584 0 0,'2'-2'3'0'0,"1"1"-1"0"0,0 0 0 0 0,0-1 0 0 0,-1 1 1 0 0,1 0-1 0 0,0 1 0 0 0,0-1 1 0 0,0 0-1 0 0,0 1 0 0 0,0 0 1 0 0,4 0-1 0 0,6-2-10 0 0,58-10 4 0 0,1 3 0 0 0,118 0 0 0 0,-187 9 50 0 0,-1 0 0 0 0,1 0 0 0 0,-1 0-1 0 0,1-1 1 0 0,-1 1 0 0 0,0-1 0 0 0,1 0 0 0 0,-1 0-1 0 0,4-1 1 0 0,-6 2-32 0 0,0 0-1 0 0,0 0 0 0 0,0 0 1 0 0,1-1-1 0 0,-1 1 0 0 0,0 0 1 0 0,0 0-1 0 0,0 0 0 0 0,0 0 1 0 0,0 0-1 0 0,0 0 0 0 0,0 0 1 0 0,0 0-1 0 0,0 0 0 0 0,0 0 1 0 0,1 0-1 0 0,-1 0 0 0 0,0 0 1 0 0,0-1-1 0 0,0 1 0 0 0,0 0 1 0 0,0 0-1 0 0,0 0 0 0 0,0 0 1 0 0,0 0-1 0 0,0 0 1 0 0,0 0-1 0 0,0 0 0 0 0,0 0 1 0 0,0-1-1 0 0,0 1 0 0 0,0 0 1 0 0,0 0-1 0 0,0 0 0 0 0,0 0 1 0 0,0 0-1 0 0,0 0 0 0 0,0 0 1 0 0,0-1-1 0 0,0 1 0 0 0,0 0 1 0 0,0 0-1 0 0,0 0 0 0 0,0 0 1 0 0,0 0-1 0 0,0 0 0 0 0,-1 0 1 0 0,1 0-1 0 0,0 0 0 0 0,0 0 1 0 0,0-1-1 0 0,0 1 0 0 0,0 0 1 0 0,0 0-1 0 0,0 0 0 0 0,0 0 1 0 0,-16-2 583 0 0,-29 4-520 0 0,45-2-206 0 0,4 0-175 0 0,-1-1 1 0 0,1 1-1 0 0,0-1 1 0 0,-1 0-1 0 0,1 0 1 0 0,4-2 0 0 0,2-2-117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8.701"/>
    </inkml:context>
    <inkml:brush xml:id="br0">
      <inkml:brushProperty name="width" value="0.1" units="cm"/>
      <inkml:brushProperty name="height" value="0.1" units="cm"/>
      <inkml:brushProperty name="color" value="#F6630D"/>
    </inkml:brush>
  </inkml:definitions>
  <inkml:trace contextRef="#ctx0" brushRef="#br0">0 58 436 0 0,'86'-8'319'0'0,"45"-2"617"0"0,-95 10 39 0 0,-37-1-881 0 0,0 1 0 0 0,0-1 0 0 0,0 1 0 0 0,0-1 0 0 0,1 0 0 0 0,-1 0 0 0 0,0 1 1 0 0,1-1-1 0 0,-1 0 0 0 0,1 0 0 0 0,-1 0 0 0 0,1 0 0 0 0,-1 0 0 0 0,1 0 1 0 0,-1 0-1 0 0,1 0 0 0 0,0 0 0 0 0,-1-1 0 0 0,1 1-64 0 0,0 1 0 0 0,0-1 0 0 0,0 1 0 0 0,-1-1 0 0 0,1 0 0 0 0,0 1 0 0 0,0-1 0 0 0,0 0 0 0 0,0 1 0 0 0,0-1 0 0 0,0 1 0 0 0,0-1 0 0 0,1 0 1 0 0,-1 1-1 0 0,0-1 0 0 0,0 1 0 0 0,0-1 0 0 0,1 0 0 0 0,-1 1 0 0 0,0-1 0 0 0,0 1 0 0 0,1-1 0 0 0,-1 1 0 0 0,1-1 0 0 0,-1 1 0 0 0,0-1 0 0 0,1 1 0 0 0,-1 0 0 0 0,1-1 0 0 0,-1 1 0 0 0,1-1 0 0 0,-1 1 0 0 0,1 0 0 0 0,1-1-339 0 0,0 0 1 0 0,-1 1-1 0 0,1 0 0 0 0,0-1 0 0 0,0 1 1 0 0,-1 0-1 0 0,1 0 0 0 0,0 0 1 0 0,-1 0-1 0 0,4 0 0 0 0,15-1-596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09.020"/>
    </inkml:context>
    <inkml:brush xml:id="br0">
      <inkml:brushProperty name="width" value="0.1" units="cm"/>
      <inkml:brushProperty name="height" value="0.1" units="cm"/>
      <inkml:brushProperty name="color" value="#F6630D"/>
    </inkml:brush>
  </inkml:definitions>
  <inkml:trace contextRef="#ctx0" brushRef="#br0">1 76 436 0 0,'77'-4'111'0'0,"-61"3"483"0"0,3 1-438 0 0,58 0 40 0 0,-58 0 1235 0 0,3-1-1205 0 0,4-1-136 0 0,-1 0 544 0 0,34 2-1 0 0,3-6-455 0 0,192-21-1 0 0,-135 12 128 0 0,-23-2 415 0 0,-93 16 594 0 0,26 5-2581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12.132"/>
    </inkml:context>
    <inkml:brush xml:id="br0">
      <inkml:brushProperty name="width" value="0.1" units="cm"/>
      <inkml:brushProperty name="height" value="0.1" units="cm"/>
      <inkml:brushProperty name="color" value="#F6630D"/>
    </inkml:brush>
  </inkml:definitions>
  <inkml:trace contextRef="#ctx0" brushRef="#br0">1 56 7645 0 0,'0'-4'-34'0'0,"-1"-1"21"0"0,1 0 0 0 0,1 0 0 0 0,-1 1 0 0 0,1-1 1 0 0,1-5-1 0 0,-2 9 19 0 0,0 0 1 0 0,1 0 0 0 0,-1 0 0 0 0,0 0-1 0 0,1 0 1 0 0,-1 1 0 0 0,1-1-1 0 0,-1 0 1 0 0,1 0 0 0 0,0 1-1 0 0,-1-1 1 0 0,1 0 0 0 0,0 0 0 0 0,-1 1-1 0 0,1-1 1 0 0,0 1 0 0 0,0-1-1 0 0,0 1 1 0 0,-1-1 0 0 0,1 1-1 0 0,0-1 1 0 0,0 1 0 0 0,0 0-1 0 0,0-1 1 0 0,0 1 0 0 0,0 0 0 0 0,0 0-1 0 0,0 0 1 0 0,0 0 0 0 0,0 0-1 0 0,2 0 1 0 0,-1 1 42 0 0,0 0 0 0 0,1 0 0 0 0,-1 1 0 0 0,0-1 1 0 0,0 1-1 0 0,0-1 0 0 0,0 1 0 0 0,0 0 0 0 0,0 0 0 0 0,0-1 0 0 0,-1 1 0 0 0,1 1 0 0 0,-1-1 0 0 0,1 0 0 0 0,1 4 1 0 0,2 2 65 0 0,23 28 385 0 0,2-1 0 0 0,1-1-1 0 0,45 37 1 0 0,115 80 599 0 0,-130-105-820 0 0,214 170 161 0 0,-258-204-1073 0 0,-28-24-1976 0 0,3 4 1442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8.278"/>
    </inkml:context>
    <inkml:brush xml:id="br0">
      <inkml:brushProperty name="width" value="0.1" units="cm"/>
      <inkml:brushProperty name="height" value="0.1" units="cm"/>
      <inkml:brushProperty name="color" value="#F6630D"/>
    </inkml:brush>
  </inkml:definitions>
  <inkml:trace contextRef="#ctx0" brushRef="#br0">42 1 4164 0 0,'-4'2'60'0'0,"1"1"0"0"0,-1 0 0 0 0,1 0 0 0 0,0 0 0 0 0,0 0-1 0 0,0 0 1 0 0,1 0 0 0 0,-1 1 0 0 0,1-1 0 0 0,0 1 0 0 0,-1 0-1 0 0,2 0 1 0 0,-3 5 0 0 0,3-5-2 0 0,1-1 0 0 0,-1 1-1 0 0,1 0 1 0 0,0 0 0 0 0,0-1 0 0 0,0 1 0 0 0,1 0-1 0 0,0 0 1 0 0,-1-1 0 0 0,1 1 0 0 0,0 0-1 0 0,1-1 1 0 0,-1 1 0 0 0,1-1 0 0 0,3 6 0 0 0,4 7 71 0 0,1-1 1 0 0,1 0-1 0 0,1-1 1 0 0,0 0-1 0 0,0-1 1 0 0,2 0 0 0 0,27 20-1 0 0,-4-7-91 0 0,2-1 0 0 0,41 19 0 0 0,20 3 109 0 0,1-5 0 0 0,2-4 0 0 0,133 31 1 0 0,-95-38 202 0 0,286 23-1 0 0,-197-42-19 0 0,281-22 0 0 0,-374-2-295 0 0,-1-6 0 0 0,0-6 0 0 0,183-57 1 0 0,-300 75 2 0 0,176-65 341 0 0,-174 62-262 0 0,0-2 0 0 0,-1 0 0 0 0,-1-1 0 0 0,0-1 0 0 0,-1-1 0 0 0,32-30 0 0 0,-46 41-89 0 0,-1-1 0 0 0,0 1 0 0 0,0-1 0 0 0,0 0 0 0 0,0-1 0 0 0,-1 1 0 0 0,0 0 0 0 0,0-1 0 0 0,0 1 0 0 0,0-1 0 0 0,0 1 0 0 0,-1-1 0 0 0,0 0 0 0 0,0 0 0 0 0,0-5 0 0 0,-1 6-12 0 0,-1 1 0 0 0,1 0 0 0 0,-1-1 0 0 0,0 1 0 0 0,1 0 0 0 0,-1 0-1 0 0,-1 0 1 0 0,1 0 0 0 0,0 0 0 0 0,-1 0 0 0 0,0 0 0 0 0,0 0 0 0 0,0 0 0 0 0,0 1 0 0 0,0-1 0 0 0,0 1 0 0 0,0 0 0 0 0,-1-1 0 0 0,0 1 0 0 0,1 0 0 0 0,-1 0 0 0 0,0 1 0 0 0,-3-3 0 0 0,0 1-140 0 0,-1-1 1 0 0,1 1-1 0 0,-1 0 1 0 0,0 1-1 0 0,0 0 0 0 0,0 0 1 0 0,0 0-1 0 0,0 1 1 0 0,0 0-1 0 0,-1 0 0 0 0,1 1 1 0 0,0 0-1 0 0,-1 0 0 0 0,-9 2 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12.454"/>
    </inkml:context>
    <inkml:brush xml:id="br0">
      <inkml:brushProperty name="width" value="0.1" units="cm"/>
      <inkml:brushProperty name="height" value="0.1" units="cm"/>
      <inkml:brushProperty name="color" value="#F6630D"/>
    </inkml:brush>
  </inkml:definitions>
  <inkml:trace contextRef="#ctx0" brushRef="#br0">568 31 7229 0 0,'-9'-28'161'0'0,"8"27"-150"0"0,1 1 0 0 0,-1 0 0 0 0,0 0 0 0 0,1-1 0 0 0,-1 1 0 0 0,0 0 0 0 0,0 0 0 0 0,1 0 0 0 0,-1 0 0 0 0,0 0 0 0 0,1 0 0 0 0,-1 0 0 0 0,0 0 0 0 0,1 0 0 0 0,-1 1 0 0 0,0-1 0 0 0,0 0 0 0 0,1 0 0 0 0,-1 0 0 0 0,1 1 0 0 0,-1-1 0 0 0,-1 1 0 0 0,-16 7 269 0 0,10-2-123 0 0,0 0 1 0 0,0 0 0 0 0,0 1-1 0 0,1 0 1 0 0,0 0 0 0 0,-9 12-1 0 0,-33 52 822 0 0,46-66-893 0 0,1-3-60 0 0,-58 94 1381 0 0,-127 152 1 0 0,157-214-1130 0 0,-46 65-1 0 0,69-88-245 0 0,0 0 0 0 0,1 1 0 0 0,0 0 0 0 0,1 0-1 0 0,0 0 1 0 0,1 0 0 0 0,0 1 0 0 0,1 0 0 0 0,0 0-1 0 0,-1 24 1 0 0,4-26-54 0 0,0 15 42 0 0,0-24-29 0 0,0-1 0 0 0,0 0 0 0 0,1 0 0 0 0,-1 0 1 0 0,0 0-1 0 0,0 0 0 0 0,1 0 0 0 0,-1 0 1 0 0,1 1-1 0 0,-1-1 0 0 0,1 0 0 0 0,-1-1 1 0 0,1 1-1 0 0,0 0 0 0 0,0 0 0 0 0,-1 0 0 0 0,1 0 1 0 0,1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12.777"/>
    </inkml:context>
    <inkml:brush xml:id="br0">
      <inkml:brushProperty name="width" value="0.1" units="cm"/>
      <inkml:brushProperty name="height" value="0.1" units="cm"/>
      <inkml:brushProperty name="color" value="#F6630D"/>
    </inkml:brush>
  </inkml:definitions>
  <inkml:trace contextRef="#ctx0" brushRef="#br0">1 38 7357 0 0,'-1'-2'-5'0'0,"1"1"1"0"0,0-1 0 0 0,0 1-1 0 0,1-1 1 0 0,-1 1-1 0 0,0 0 1 0 0,0-1 0 0 0,1 1-1 0 0,-1-1 1 0 0,0 1 0 0 0,1 0-1 0 0,0-1 1 0 0,-1 1-1 0 0,1 0 1 0 0,0 0 0 0 0,-1-1-1 0 0,1 1 1 0 0,0 0 0 0 0,0 0-1 0 0,0 0 1 0 0,0 0-1 0 0,0 0 1 0 0,0 0 0 0 0,1 0-1 0 0,-1 1 1 0 0,0-1 0 0 0,0 0-1 0 0,1 1 1 0 0,-1-1-1 0 0,0 0 1 0 0,1 1 0 0 0,-1 0-1 0 0,0-1 1 0 0,1 1 0 0 0,-1 0-1 0 0,1 0 1 0 0,-1 0-1 0 0,3 0 1 0 0,6 0 31 0 0,-1 1 1 0 0,1 0-1 0 0,-1 1 0 0 0,18 5 1 0 0,-17-4 33 0 0,57 16 414 0 0,-1 4 1 0 0,-2 2-1 0 0,0 3 1 0 0,-2 2-1 0 0,-2 4 1 0 0,68 48-1 0 0,-34-8-281 0 0,-82-63-223 0 0,-1 0 1 0 0,-1 0-1 0 0,0 1 1 0 0,0 0-1 0 0,13 23 0 0 0,-18-17-389 0 0,-5-18 386 0 0,0 0 0 0 0,0 0 0 0 0,-1 0-1 0 0,1 0 1 0 0,0 0 0 0 0,0-1 0 0 0,0 1 0 0 0,0 0 0 0 0,-1 0-1 0 0,1 0 1 0 0,0 0 0 0 0,0 0 0 0 0,0 0 0 0 0,-1 0 0 0 0,1 0-1 0 0,0 0 1 0 0,0 0 0 0 0,0 0 0 0 0,-1 0 0 0 0,1 0 0 0 0,0 0-1 0 0,0 0 1 0 0,0 0 0 0 0,-1 0 0 0 0,1 0 0 0 0,0 0 0 0 0,0 0-1 0 0,0 0 1 0 0,-1 0 0 0 0,1 0 0 0 0,0 1 0 0 0,0-1 0 0 0,0 0-1 0 0,0 0 1 0 0,-1 0 0 0 0,1 0 0 0 0,0 0 0 0 0,0 0 0 0 0,0 1-1 0 0,0-1 1 0 0,0 0 0 0 0,0 0 0 0 0,-1 0 0 0 0,1 0 0 0 0,0 1-1 0 0,0-1 1 0 0,0 0 0 0 0,0 0 0 0 0,0 0 0 0 0,0 1 0 0 0,0-1-1 0 0,0 0 1 0 0,0 0 0 0 0,0 0 0 0 0,0 1 0 0 0,0-1 0 0 0,0 0-1 0 0,0 0 1 0 0,0 0 0 0 0,0 1 0 0 0,0-1 0 0 0,0 0 0 0 0,0 0-1 0 0,0 0 1 0 0,0 1 0 0 0,1-1 0 0 0,-1 0 0 0 0,-8-5-1000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13.113"/>
    </inkml:context>
    <inkml:brush xml:id="br0">
      <inkml:brushProperty name="width" value="0.1" units="cm"/>
      <inkml:brushProperty name="height" value="0.1" units="cm"/>
      <inkml:brushProperty name="color" value="#F6630D"/>
    </inkml:brush>
  </inkml:definitions>
  <inkml:trace contextRef="#ctx0" brushRef="#br0">359 5 6721 0 0,'0'0'12'0'0,"0"0"1"0"0,0-1 0 0 0,0 1-1 0 0,0 0 1 0 0,0 0 0 0 0,0 0-1 0 0,0-1 1 0 0,0 1 0 0 0,0 0-1 0 0,0 0 1 0 0,-1 0 0 0 0,1-1-1 0 0,0 1 1 0 0,0 0 0 0 0,0 0-1 0 0,0 0 1 0 0,-1 0 0 0 0,1 0-1 0 0,0-1 1 0 0,0 1 0 0 0,0 0-1 0 0,0 0 1 0 0,-1 0 0 0 0,1 0-1 0 0,0 0 1 0 0,0 0 0 0 0,0 0-1 0 0,-1 0 1 0 0,1 0 0 0 0,0 0-1 0 0,0 0 1 0 0,-1 0 0 0 0,1 0-1 0 0,0 0 1 0 0,0 0 0 0 0,0 0-1 0 0,-1 0 1 0 0,1 0 0 0 0,0 0-1 0 0,0 0 1 0 0,0 0 0 0 0,-1 0-1 0 0,1 0 1 0 0,0 0 0 0 0,0 0-1 0 0,0 1 1 0 0,0-1 0 0 0,-1 0-1 0 0,1 0 1 0 0,0 0 0 0 0,0 0-1 0 0,0 0 1 0 0,0 1 0 0 0,-1-1-1 0 0,-9 18 660 0 0,9-18-668 0 0,-29 63 1940 0 0,-24 73 1 0 0,35-82-1562 0 0,-3 0-1 0 0,-45 79 0 0 0,-17-10-438 0 0,35-23-3205 0 0,36-80 1994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18.531"/>
    </inkml:context>
    <inkml:brush xml:id="br0">
      <inkml:brushProperty name="width" value="0.1" units="cm"/>
      <inkml:brushProperty name="height" value="0.1" units="cm"/>
      <inkml:brushProperty name="color" value="#F6630D"/>
    </inkml:brush>
  </inkml:definitions>
  <inkml:trace contextRef="#ctx0" brushRef="#br0">17 101 3236 0 0,'-16'-78'660'0'0,"16"75"-563"0"0,-1-6 1364 0 0,6 11-257 0 0,-5-2-1173 0 0,1 0 1 0 0,-1 0-1 0 0,0 0 1 0 0,1-1-1 0 0,-1 1 1 0 0,1 0-1 0 0,-1 0 1 0 0,0 0-1 0 0,1 0 1 0 0,-1 0 0 0 0,1 0-1 0 0,-1-1 1 0 0,0 1-1 0 0,1 0 1 0 0,-1 0-1 0 0,0-1 1 0 0,1 1-1 0 0,-1 0 1 0 0,0 0-1 0 0,0-1 1 0 0,1 1-1 0 0,-1 0 1 0 0,0-1-1 0 0,0 1 1 0 0,0 0-1 0 0,1-1 1 0 0,-1 1-1 0 0,0-1 1 0 0,0 1-1 0 0,0-1 1 0 0,4-4 714 0 0,8 9-59 0 0,-6 1-485 0 0,0 0 0 0 0,0 0 0 0 0,-1 1 0 0 0,7 8 0 0 0,5 5 123 0 0,69 72 767 0 0,-49-49-598 0 0,80 69 0 0 0,-40-56-444 0 0,3-3 0 0 0,104 49 0 0 0,-45-25-37 0 0,-131-72-18 0 0,3 2 12 0 0,-1 0 0 0 0,0 0 1 0 0,0 1-1 0 0,-1 0 0 0 0,14 14 0 0 0,-23-18-15 0 0,-7-3 25 0 0,-9-3 2 0 0,15 3-22 0 0,-6-3-265 0 0,-1 0 0 0 0,0-1 1 0 0,1 0-1 0 0,0 0 1 0 0,0-1-1 0 0,0 0 1 0 0,1 0-1 0 0,-1 0 1 0 0,1-1-1 0 0,-7-7 1 0 0,4 2-874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18.973"/>
    </inkml:context>
    <inkml:brush xml:id="br0">
      <inkml:brushProperty name="width" value="0.1" units="cm"/>
      <inkml:brushProperty name="height" value="0.1" units="cm"/>
      <inkml:brushProperty name="color" value="#F6630D"/>
    </inkml:brush>
  </inkml:definitions>
  <inkml:trace contextRef="#ctx0" brushRef="#br0">574 21 3436 0 0,'-4'-10'13'0'0,"4"10"25"0"0,-1-1-1 0 0,1 1 1 0 0,0-1-1 0 0,0 1 1 0 0,0-1-1 0 0,-1 1 1 0 0,1-1-1 0 0,0 1 1 0 0,-1-1-1 0 0,1 1 1 0 0,0-1-1 0 0,-1 1 1 0 0,1-1-1 0 0,0 1 1 0 0,-1 0-1 0 0,1-1 1 0 0,-1 1-1 0 0,1 0 1 0 0,-1-1-1 0 0,1 1 1 0 0,-1 0-1 0 0,1 0 1 0 0,-1-1-1 0 0,1 1 1 0 0,-1 0-1 0 0,0 0 1 0 0,1 0-1 0 0,-1 0 1 0 0,1 0-1 0 0,-1 0 1 0 0,0 0-1 0 0,0 0 46 0 0,0 0 1 0 0,0 0-1 0 0,0 0 0 0 0,1 1 1 0 0,-1-1-1 0 0,0 0 0 0 0,0 1 1 0 0,0-1-1 0 0,1 1 0 0 0,-1-1 1 0 0,0 0-1 0 0,1 1 0 0 0,-1 0 1 0 0,0-1-1 0 0,1 1 0 0 0,-1-1 1 0 0,0 1-1 0 0,1 0 0 0 0,-1-1 0 0 0,0 3 1 0 0,-14 21 246 0 0,6-11-70 0 0,-132 208 1516 0 0,75-111-1281 0 0,25-40-196 0 0,-34 81 0 0 0,-21 80 533 0 0,89-214-744 0 0,-5 9 85 0 0,-16 26 0 0 0,17-32-50 0 0,0 0-1 0 0,-13 36 1 0 0,21-40 145 0 0,5-13 379 0 0,15-20 20 0 0,-13 12-629 0 0,0 0 1 0 0,0-1 0 0 0,-1 1-1 0 0,0-1 1 0 0,0 0 0 0 0,-1 0-1 0 0,1 0 1 0 0,-1 0-1 0 0,-1-1 1 0 0,1 1 0 0 0,-1 0-1 0 0,1-14 1 0 0,-2 18-161 0 0,0-1-500 0 0,-3 6-383 0 0,2 1 399 0 0,-2 3-618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3.800"/>
    </inkml:context>
    <inkml:brush xml:id="br0">
      <inkml:brushProperty name="width" value="0.1" units="cm"/>
      <inkml:brushProperty name="height" value="0.1" units="cm"/>
      <inkml:brushProperty name="color" value="#F6630D"/>
    </inkml:brush>
  </inkml:definitions>
  <inkml:trace contextRef="#ctx0" brushRef="#br0">1100 526 3580 0 0,'0'0'18'0'0,"0"0"0"0"0,0 0-1 0 0,0 0 1 0 0,0 0-1 0 0,1 1 1 0 0,-1-1 0 0 0,0 0-1 0 0,0 0 1 0 0,0 0 0 0 0,0 0-1 0 0,0 0 1 0 0,0 0-1 0 0,0 0 1 0 0,0 0 0 0 0,0 0-1 0 0,0 0 1 0 0,1 0 0 0 0,-1 0-1 0 0,0 0 1 0 0,0 0-1 0 0,0 0 1 0 0,0 0 0 0 0,0 0-1 0 0,0 0 1 0 0,0 0 0 0 0,0 0-1 0 0,0 0 1 0 0,0 0-1 0 0,1 0 1 0 0,-1-1 0 0 0,0 1-1 0 0,0 0 1 0 0,0 0 0 0 0,0 0-1 0 0,0 0 1 0 0,0 0-1 0 0,0 0 1 0 0,0 0 0 0 0,0 0-1 0 0,0 0 1 0 0,0 0 0 0 0,0 0-1 0 0,0 0 1 0 0,0 0-1 0 0,0 0 1 0 0,0-1 0 0 0,0 1-1 0 0,0 0 1 0 0,0 0 0 0 0,1 0-1 0 0,-1 0 1 0 0,0 0-1 0 0,0 0 1 0 0,0 0 0 0 0,0 0-1 0 0,0 0 1 0 0,0 0 0 0 0,-1-1-1 0 0,1 1 1 0 0,0 0-1 0 0,0 0 1 0 0,0 0 0 0 0,0 0-1 0 0,0-12 1116 0 0,-7-17-423 0 0,5 24-684 0 0,-6-13-12 0 0,-2 1 0 0 0,1 0 1 0 0,-16-19-1 0 0,6 14-37 0 0,-1 1 1 0 0,-2 0-1 0 0,0 2 0 0 0,-37-26 1 0 0,-105-56-46 0 0,130 82 54 0 0,-8-5 15 0 0,-1 1 1 0 0,-1 3-1 0 0,-1 2 1 0 0,-63-18 0 0 0,83 30-8 0 0,-1 1 1 0 0,1 1 0 0 0,-1 1-1 0 0,0 1 1 0 0,0 1 0 0 0,0 2 0 0 0,-1 0-1 0 0,2 2 1 0 0,-45 10 0 0 0,58-10 3 0 0,-46 15-34 0 0,54-16 31 0 0,0-1 1 0 0,0 1 0 0 0,0 0 0 0 0,0 0 0 0 0,1 1-1 0 0,-1-1 1 0 0,1 1 0 0 0,-1 0 0 0 0,1 0-1 0 0,-6 7 1 0 0,9-10 7 0 0,0 0 0 0 0,0 0-1 0 0,-1 0 1 0 0,1 0 0 0 0,0 1-1 0 0,0-1 1 0 0,0 0 0 0 0,0 0-1 0 0,0 1 1 0 0,0-1 0 0 0,0 0-1 0 0,0 0 1 0 0,-1 1 0 0 0,1-1 0 0 0,0 0-1 0 0,0 0 1 0 0,0 0 0 0 0,0 1-1 0 0,0-1 1 0 0,0 0 0 0 0,0 0-1 0 0,0 1 1 0 0,0-1 0 0 0,1 0-1 0 0,-1 0 1 0 0,0 1 0 0 0,0-1-1 0 0,0 0 1 0 0,0 0 0 0 0,0 1-1 0 0,0-1 1 0 0,0 0 0 0 0,1 0 0 0 0,-1 0-1 0 0,0 1 1 0 0,0-1 0 0 0,0 0-1 0 0,0 0 1 0 0,1 0 0 0 0,-1 0-1 0 0,0 0 1 0 0,0 1 0 0 0,0-1-1 0 0,1 0 1 0 0,15 3 82 0 0,19-5-37 0 0,-4-5-49 0 0,-21 5 9 0 0,0 0 0 0 0,0-1 1 0 0,0 0-1 0 0,0 0 0 0 0,18-10 0 0 0,-22 8 274 0 0,-10 3-284 0 0,-12 4-1167 0 0,14-2 687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4.123"/>
    </inkml:context>
    <inkml:brush xml:id="br0">
      <inkml:brushProperty name="width" value="0.1" units="cm"/>
      <inkml:brushProperty name="height" value="0.1" units="cm"/>
      <inkml:brushProperty name="color" value="#F6630D"/>
    </inkml:brush>
  </inkml:definitions>
  <inkml:trace contextRef="#ctx0" brushRef="#br0">203 20 3380 0 0,'-4'-5'21'0'0,"3"4"-14"0"0,0-1 0 0 0,0 1 0 0 0,0 0 0 0 0,0 0 0 0 0,0-1 0 0 0,0 1 0 0 0,-1 0-1 0 0,1 0 1 0 0,0 0 0 0 0,-1 0 0 0 0,-1-1 0 0 0,2 2-5 0 0,0 0-1 0 0,0 0 1 0 0,0 0 0 0 0,0 1 0 0 0,0-1-1 0 0,0 0 1 0 0,0 0 0 0 0,0 1-1 0 0,0-1 1 0 0,0 0 0 0 0,0 1 0 0 0,0-1-1 0 0,0 1 1 0 0,0-1 0 0 0,0 1 0 0 0,0-1-1 0 0,1 1 1 0 0,-1 0 0 0 0,0 0-1 0 0,0-1 1 0 0,1 1 0 0 0,-2 1 0 0 0,-29 28 7 0 0,1 0 1 0 0,2 2 0 0 0,-40 58 0 0 0,67-89 9 0 0,1 0 1 0 0,-1 0-1 0 0,1 0 1 0 0,0 0-1 0 0,-1 0 1 0 0,1 1-1 0 0,0-1 1 0 0,0 0-1 0 0,0 0 0 0 0,0 0 1 0 0,0 0-1 0 0,0 0 1 0 0,0 0-1 0 0,0 1 1 0 0,0-1-1 0 0,0 0 1 0 0,1 0-1 0 0,-1 0 1 0 0,0 0-1 0 0,1 0 0 0 0,-1 0 1 0 0,1 0-1 0 0,-1 0 1 0 0,1 0-1 0 0,0 0 1 0 0,-1 0-1 0 0,1 0 1 0 0,0 0-1 0 0,0-1 0 0 0,0 1 1 0 0,-1 0-1 0 0,1 0 1 0 0,0-1-1 0 0,0 1 1 0 0,2 0-1 0 0,5 5 276 0 0,0-2-1 0 0,1 1 0 0 0,12 4 1 0 0,-5-2-64 0 0,-2 0-62 0 0,12 5-42 0 0,-1 2 1 0 0,46 31-1 0 0,-50-26-453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5.817"/>
    </inkml:context>
    <inkml:brush xml:id="br0">
      <inkml:brushProperty name="width" value="0.1" units="cm"/>
      <inkml:brushProperty name="height" value="0.1" units="cm"/>
      <inkml:brushProperty name="color" value="#F6630D"/>
    </inkml:brush>
  </inkml:definitions>
  <inkml:trace contextRef="#ctx0" brushRef="#br0">0 55 5973 0 0,'3'-14'211'0'0,"-2"12"-151"0"0,-1 1 1 0 0,1-1-1 0 0,-1 0 0 0 0,1 1 0 0 0,-1-1 1 0 0,0 0-1 0 0,0 1 0 0 0,0-1 0 0 0,0 0 0 0 0,0-1 1 0 0,-2-14 863 0 0,3 14-332 0 0,1 9-187 0 0,20 71 518 0 0,16 67-339 0 0,-22-80-932 0 0,41 106 1 0 0,-36-129-1418 0 0,-14-31 839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6.249"/>
    </inkml:context>
    <inkml:brush xml:id="br0">
      <inkml:brushProperty name="width" value="0.1" units="cm"/>
      <inkml:brushProperty name="height" value="0.1" units="cm"/>
      <inkml:brushProperty name="color" value="#F6630D"/>
    </inkml:brush>
  </inkml:definitions>
  <inkml:trace contextRef="#ctx0" brushRef="#br0">48 22 5941 0 0,'-2'-3'46'0'0,"2"1"-32"0"0,-1 1 1 0 0,1 0-1 0 0,-1 0 1 0 0,0 0-1 0 0,0 0 0 0 0,1 0 1 0 0,-1-1-1 0 0,0 2 1 0 0,0-1-1 0 0,0 0 1 0 0,0 0-1 0 0,0 0 1 0 0,0 0-1 0 0,0 1 1 0 0,0-1-1 0 0,-1 0 1 0 0,-1 0-1 0 0,-5 44 738 0 0,0 1-247 0 0,-3 50 0 0 0,11-78-474 0 0,-1-1 0 0 0,2 0 0 0 0,0 1 0 0 0,1-1 0 0 0,0 0 0 0 0,2 0 0 0 0,5 17 0 0 0,-8-29-25 0 0,0 1 0 0 0,1-1-1 0 0,0 1 1 0 0,0-1 0 0 0,0 1-1 0 0,0-1 1 0 0,0 0-1 0 0,1 0 1 0 0,-1 0 0 0 0,1 0-1 0 0,0-1 1 0 0,0 1 0 0 0,0-1-1 0 0,0 1 1 0 0,0-1-1 0 0,1 0 1 0 0,-1 0 0 0 0,0-1-1 0 0,1 1 1 0 0,0-1 0 0 0,-1 0-1 0 0,1 0 1 0 0,0 0-1 0 0,0 0 1 0 0,0 0 0 0 0,-1-1-1 0 0,1 0 1 0 0,0 0-1 0 0,0 0 1 0 0,0 0 0 0 0,0-1-1 0 0,0 1 1 0 0,-1-1 0 0 0,1 0-1 0 0,0 0 1 0 0,0 0-1 0 0,-1-1 1 0 0,1 1 0 0 0,-1-1-1 0 0,1 0 1 0 0,-1 0 0 0 0,0 0-1 0 0,0-1 1 0 0,0 1-1 0 0,0-1 1 0 0,0 1 0 0 0,0-1-1 0 0,-1 0 1 0 0,1 0 0 0 0,-1 0-1 0 0,0-1 1 0 0,3-4-1 0 0,-3-1-49 0 0,0-1 0 0 0,0 1 0 0 0,-1-1 0 0 0,0 1 0 0 0,0-1 0 0 0,-1 1-1 0 0,-1-1 1 0 0,0 0 0 0 0,-2-12 0 0 0,-15-47-19 0 0,12 114 27 0 0,6-28 25 0 0,-1 6 29 0 0,2-1 0 0 0,3 24 0 0 0,-3-40-28 0 0,0 0 0 0 0,1 0 0 0 0,-1 0 0 0 0,1 0-1 0 0,1 0 1 0 0,-1-1 0 0 0,1 1 0 0 0,0-1 0 0 0,0 1 0 0 0,0-1 0 0 0,1 0 0 0 0,5 6 0 0 0,-7-9-51 0 0,0-1 0 0 0,0 1 0 0 0,0-1 1 0 0,0 1-1 0 0,0-1 0 0 0,0 0 0 0 0,1 0 1 0 0,-1 0-1 0 0,0 0 0 0 0,1 0 0 0 0,-1-1 1 0 0,0 1-1 0 0,1-1 0 0 0,2 1 0 0 0,11 0-517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6.578"/>
    </inkml:context>
    <inkml:brush xml:id="br0">
      <inkml:brushProperty name="width" value="0.1" units="cm"/>
      <inkml:brushProperty name="height" value="0.1" units="cm"/>
      <inkml:brushProperty name="color" value="#F6630D"/>
    </inkml:brush>
  </inkml:definitions>
  <inkml:trace contextRef="#ctx0" brushRef="#br0">38 0 5420 0 0,'-2'0'21'0'0,"1"0"-1"0"0,0 0 0 0 0,0 1 0 0 0,-1-1 1 0 0,1 0-1 0 0,0 0 0 0 0,0 1 0 0 0,0-1 1 0 0,-1 1-1 0 0,1-1 0 0 0,0 1 0 0 0,0-1 1 0 0,0 1-1 0 0,0 0 0 0 0,0 0 0 0 0,0-1 1 0 0,0 1-1 0 0,0 0 0 0 0,0 0 0 0 0,1 0 0 0 0,-2 1 1 0 0,0 1 18 0 0,1 0 1 0 0,-1 0-1 0 0,1 0 0 0 0,0-1 1 0 0,0 1-1 0 0,0 1 1 0 0,0-1-1 0 0,0 4 0 0 0,0 3 83 0 0,1 0-1 0 0,0 1 1 0 0,0-1-1 0 0,3 14 0 0 0,-1-13-91 0 0,1 0-1 0 0,1 1 0 0 0,0-1 0 0 0,0-1 1 0 0,1 1-1 0 0,0 0 0 0 0,1-1 0 0 0,1 0 1 0 0,-1-1-1 0 0,1 1 0 0 0,1-1 0 0 0,0-1 1 0 0,0 1-1 0 0,1-1 0 0 0,0-1 0 0 0,19 13 1 0 0,-31-24-1749 0 0,-8-5 90 0 0,9 8 1072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8.594"/>
    </inkml:context>
    <inkml:brush xml:id="br0">
      <inkml:brushProperty name="width" value="0.1" units="cm"/>
      <inkml:brushProperty name="height" value="0.1" units="cm"/>
      <inkml:brushProperty name="color" value="#F6630D"/>
    </inkml:brush>
  </inkml:definitions>
  <inkml:trace contextRef="#ctx0" brushRef="#br0">30 17 6313 0 0,'0'0'1646'0'0,"-5"-3"-1337"0"0,-15-7 23 0 0,15 7 945 0 0,13 3-1004 0 0,25 3-15 0 0,-25-2 161 0 0,17 9-279 0 0,78 33-36 0 0,-98-40-93 0 0,1-1 0 0 0,-1 1 0 0 0,0 0 0 0 0,0 1-1 0 0,0-1 1 0 0,0 1 0 0 0,5 5 0 0 0,-8-7-2 0 0,-1 1 0 0 0,1 0-1 0 0,0 0 1 0 0,0 0 0 0 0,-1-1-1 0 0,0 1 1 0 0,2 6 0 0 0,0 1 10 0 0,-1-6-21 0 0,-1 1-1 0 0,0 1 1 0 0,0-1-1 0 0,0 0 1 0 0,-1 0 0 0 0,1 0-1 0 0,-1 0 1 0 0,-1 0-1 0 0,1 1 1 0 0,-1-1 0 0 0,0 0-1 0 0,0 0 1 0 0,0 0-1 0 0,-1 0 1 0 0,1 0 0 0 0,-1 0-1 0 0,-1-1 1 0 0,1 1-1 0 0,-1-1 1 0 0,1 1-1 0 0,-1-1 1 0 0,-4 4 0 0 0,-4 5-216 0 0,0-1 1 0 0,-1-1 0 0 0,0 0 0 0 0,-1 0-1 0 0,-24 14 1 0 0,-5 3-638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7.298"/>
    </inkml:context>
    <inkml:brush xml:id="br0">
      <inkml:brushProperty name="width" value="0.1" units="cm"/>
      <inkml:brushProperty name="height" value="0.1" units="cm"/>
      <inkml:brushProperty name="color" value="#F6630D"/>
    </inkml:brush>
  </inkml:definitions>
  <inkml:trace contextRef="#ctx0" brushRef="#br0">0 200 7581 0 0,'0'-7'90'0'0,"0"-1"1"0"0,1 0-1 0 0,-1 0 1 0 0,2 1 0 0 0,-1-1-1 0 0,3-9 1 0 0,-2 14-55 0 0,-1 0 0 0 0,1-1 0 0 0,0 1 0 0 0,0 0 0 0 0,0 0 0 0 0,0 0 0 0 0,0 1 0 0 0,1-1 0 0 0,-1 0 0 0 0,1 1 0 0 0,0 0 0 0 0,0-1 0 0 0,0 1 0 0 0,0 0 0 0 0,6-2 0 0 0,20-10-155 0 0,1 3 0 0 0,0 0 1 0 0,37-7-1 0 0,98-12-1862 0 0,-122 22 1159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7.630"/>
    </inkml:context>
    <inkml:brush xml:id="br0">
      <inkml:brushProperty name="width" value="0.1" units="cm"/>
      <inkml:brushProperty name="height" value="0.1" units="cm"/>
      <inkml:brushProperty name="color" value="#F6630D"/>
    </inkml:brush>
  </inkml:definitions>
  <inkml:trace contextRef="#ctx0" brushRef="#br0">53 8 5481 0 0,'-14'5'52'0'0,"4"-2"52"0"0,0-6-12 0 0,4 3-20 0 0,0 1-12 0 0,0-2 0 0 0,12 1-120 0 0,0 0-92 0 0,6 1-96 0 0,0-2-29 0 0,6-2-27 0 0,3 2 20 0 0,3 0-56 0 0,0-2-32 0 0,-4 2 56 0 0,3-1-52 0 0,-5 0-16 0 0</inkml:trace>
  <inkml:trace contextRef="#ctx0" brushRef="#br0" timeOffset="1">165 140 3640 0 0,'-75'28'1090'0'0,"80"-25"-1012"0"0,-1-1-1 0 0,1 0 1 0 0,0-1 0 0 0,0 1 0 0 0,10 1-1 0 0,33 3 26 0 0,53-1-1 0 0,8 1-384 0 0,-92-3-39 0 0,1 0-145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7.957"/>
    </inkml:context>
    <inkml:brush xml:id="br0">
      <inkml:brushProperty name="width" value="0.1" units="cm"/>
      <inkml:brushProperty name="height" value="0.1" units="cm"/>
      <inkml:brushProperty name="color" value="#F6630D"/>
    </inkml:brush>
  </inkml:definitions>
  <inkml:trace contextRef="#ctx0" brushRef="#br0">1 65 7841 0 0,'6'0'-72'0'0,"8"-6"80"0"0,6 2 52 0 0,0 4 20 0 0,-4 0 32 0 0,15-4-20 0 0,-3 0 16 0 0,9 2 4 0 0,-3-6 60 0 0,7 1-76 0 0,3 3-64 0 0,-1-4-76 0 0,-1 3-156 0 0,-1-1-180 0 0,-3 3-140 0 0,-3-1-356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29.245"/>
    </inkml:context>
    <inkml:brush xml:id="br0">
      <inkml:brushProperty name="width" value="0.1" units="cm"/>
      <inkml:brushProperty name="height" value="0.1" units="cm"/>
      <inkml:brushProperty name="color" value="#F6630D"/>
    </inkml:brush>
  </inkml:definitions>
  <inkml:trace contextRef="#ctx0" brushRef="#br0">1913 1656 2556 0 0,'268'20'125'0'0,"-213"-19"-5"0"0,0-3 1 0 0,104-17 0 0 0,-124 12-28 0 0,61-19 0 0 0,-85 22 15 0 0,0 0 1 0 0,-1-1 0 0 0,1-1 0 0 0,-1 0 0 0 0,0 0 0 0 0,0-1 0 0 0,-1 0-1 0 0,0-1 1 0 0,12-12 0 0 0,-1-3 114 0 0,4-6 675 0 0,51-44-1 0 0,-59 59-879 0 0,-1 0 1 0 0,0-1-1 0 0,-1 0 0 0 0,-1-2 0 0 0,18-25 0 0 0,-23 29-2 0 0,-1-1 0 0 0,-1 1 0 0 0,0-1 0 0 0,-1 0 0 0 0,0 0 0 0 0,-1-1 0 0 0,-1 0 0 0 0,3-21 0 0 0,-4 4 21 0 0,-2 0-1 0 0,-1 0 1 0 0,-1 0 0 0 0,-2 0 0 0 0,-1 1-1 0 0,-2-1 1 0 0,-12-38 0 0 0,-3 10-44 0 0,-2 0 0 0 0,-52-91 0 0 0,52 110 4 0 0,-1 2 1 0 0,-2 1-1 0 0,-2 1 1 0 0,-1 1-1 0 0,-2 2 1 0 0,-1 1-1 0 0,-2 1 1 0 0,-1 2 0 0 0,-1 2-1 0 0,-1 1 1 0 0,-2 2-1 0 0,0 2 1 0 0,-2 2-1 0 0,-1 1 1 0 0,-55-17-1 0 0,20 16 32 0 0,-113-16 0 0 0,-84 7-49 0 0,158 24-37 0 0,-169 12-1 0 0,-116 37 7 0 0,273-33 19 0 0,-11 1 8 0 0,127-9 30 0 0,1 1-1 0 0,-1 1 0 0 0,1 0 1 0 0,0 1-1 0 0,0 0 0 0 0,0 1 1 0 0,1 0-1 0 0,0 1 0 0 0,0 0 1 0 0,1 1-1 0 0,0 0 0 0 0,0 1 1 0 0,1 0-1 0 0,-14 17 0 0 0,-6 11 18 0 0,2 3 0 0 0,-37 69 0 0 0,30-49-11 0 0,-32 49 22 0 0,17-30-36 0 0,-56 121 0 0 0,100-187 8 0 0,1-1 0 0 0,0 0 0 0 0,0 1 0 0 0,1 0 0 0 0,1 0 0 0 0,0 0 0 0 0,1 0 1 0 0,1 0-1 0 0,0 14 0 0 0,1-17 12 0 0,1 0 0 0 0,0 1 0 0 0,0-1-1 0 0,1 0 1 0 0,0 0 0 0 0,1 0 0 0 0,0-1 0 0 0,0 1 0 0 0,1-1 0 0 0,0 0 0 0 0,12 15 0 0 0,1-4-37 0 0,1 0 1 0 0,1-1-1 0 0,1-1 1 0 0,0-1-1 0 0,1-1 0 0 0,45 25 1 0 0,5-5-80 0 0,78 28 1 0 0,206 66 93 0 0,-238-88 24 0 0,198 44-1 0 0,-242-72 17 0 0,-1-4-1 0 0,2-2 1 0 0,-1-4-1 0 0,79-6 1 0 0,-30-9-33 0 0,-1-4 1 0 0,-1-6-1 0 0,-1-5 1 0 0,229-83-1 0 0,-340 105-8 0 0,5-1-10 0 0,0 0 1 0 0,0-2-1 0 0,0 1 0 0 0,-1-2 1 0 0,0 0-1 0 0,13-10 0 0 0,-18 6-130 0 0,-8 11 131 0 0,0 1 0 0 0,0 0-1 0 0,0-1 1 0 0,0 1 0 0 0,0-1-1 0 0,0 1 1 0 0,-1 0 0 0 0,1-1 0 0 0,0 1-1 0 0,0 0 1 0 0,0-1 0 0 0,0 1 0 0 0,0-1-1 0 0,-1 1 1 0 0,1 0 0 0 0,0-1-1 0 0,0 1 1 0 0,-1 0 0 0 0,1 0 0 0 0,0-1-1 0 0,0 1 1 0 0,-1 0 0 0 0,1 0-1 0 0,0-1 1 0 0,-1 1 0 0 0,1 0 0 0 0,0 0-1 0 0,-1 0 1 0 0,1-1 0 0 0,-1 1-1 0 0,1 0 1 0 0,0 0 0 0 0,-1 0 0 0 0,-11-2-520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42.559"/>
    </inkml:context>
    <inkml:brush xml:id="br0">
      <inkml:brushProperty name="width" value="0.1" units="cm"/>
      <inkml:brushProperty name="height" value="0.1" units="cm"/>
      <inkml:brushProperty name="color" value="#F6630D"/>
    </inkml:brush>
  </inkml:definitions>
  <inkml:trace contextRef="#ctx0" brushRef="#br0">37 11 4904 0 0,'-23'-7'682'0'0,"23"7"-599"0"0,0-1 0 0 0,-1 1 0 0 0,1 0-1 0 0,-1 0 1 0 0,1 0 0 0 0,-1 0 0 0 0,1 0-1 0 0,-1 0 1 0 0,1 0 0 0 0,0 0 0 0 0,-1 0-1 0 0,1 0 1 0 0,-1 0 0 0 0,1 0 0 0 0,-1 0-1 0 0,1 1 1 0 0,-1-1 0 0 0,1 0 0 0 0,0 0-1 0 0,-1 0 1 0 0,1 1 0 0 0,-1-1 0 0 0,1 0-1 0 0,0 0 1 0 0,-1 1 0 0 0,1-1 0 0 0,0 0-1 0 0,-1 1 1 0 0,1-1 0 0 0,0 0 0 0 0,0 1-1 0 0,-1-1 1 0 0,1 1 0 0 0,0-1 0 0 0,0 0-1 0 0,0 1 1 0 0,-1 0 0 0 0,1 0-62 0 0,1-1 1 0 0,-1 1-1 0 0,0-1 1 0 0,0 1-1 0 0,1-1 1 0 0,-1 1-1 0 0,0-1 1 0 0,1 1-1 0 0,-1-1 0 0 0,0 1 1 0 0,1-1-1 0 0,-1 0 1 0 0,1 1-1 0 0,-1-1 1 0 0,1 1-1 0 0,-1-1 1 0 0,1 0-1 0 0,-1 0 1 0 0,1 1-1 0 0,-1-1 1 0 0,1 0-1 0 0,-1 0 1 0 0,1 0-1 0 0,0 1 1 0 0,-1-1-1 0 0,2 0 0 0 0,19 3 138 0 0,-15-2-114 0 0,79 6 105 0 0,132-4 0 0 0,-111-5-159 0 0,407-27-478 0 0,-478 27-514 0 0,-26 1 285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42.884"/>
    </inkml:context>
    <inkml:brush xml:id="br0">
      <inkml:brushProperty name="width" value="0.1" units="cm"/>
      <inkml:brushProperty name="height" value="0.1" units="cm"/>
      <inkml:brushProperty name="color" value="#F6630D"/>
    </inkml:brush>
  </inkml:definitions>
  <inkml:trace contextRef="#ctx0" brushRef="#br0">6 27 5849 0 0,'-1'1'7'0'0,"1"-1"0"0"0,0 0 0 0 0,-1 0 0 0 0,1 0 0 0 0,0 1 0 0 0,0-1 0 0 0,-1 0 0 0 0,1 0 1 0 0,0 1-1 0 0,-1-1 0 0 0,1 0 0 0 0,0 0 0 0 0,0 1 0 0 0,0-1 0 0 0,-1 0 0 0 0,1 1 1 0 0,0-1-1 0 0,0 0 0 0 0,0 1 0 0 0,0-1 0 0 0,0 1 0 0 0,0-1 0 0 0,0 0 0 0 0,0 1 0 0 0,0-1 1 0 0,0 0-1 0 0,0 1 0 0 0,0-1 0 0 0,0 1 0 0 0,0-1 0 0 0,0 0 0 0 0,0 1 0 0 0,0-1 1 0 0,0 0-1 0 0,0 1 0 0 0,1 0 0 0 0,13 2 773 0 0,-2-1-448 0 0,0-1-43 0 0,0 0 1 0 0,1 0-1 0 0,-1-2 1 0 0,0 1-1 0 0,1-2 0 0 0,15-3 1 0 0,-3 1-138 0 0,45-6 201 0 0,105-12 137 0 0,-144 19-661 0 0,2 2 0 0 0,-1 2 0 0 0,45 6 1 0 0,-70-6-33 0 0,0 0 1 0 0,0 1 0 0 0,0 0-1 0 0,0 0 1 0 0,0 1 0 0 0,7 3-1 0 0,3 5-797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8.671"/>
    </inkml:context>
    <inkml:brush xml:id="br0">
      <inkml:brushProperty name="width" value="0.1" units="cm"/>
      <inkml:brushProperty name="height" value="0.1" units="cm"/>
      <inkml:brushProperty name="color" value="#F6630D"/>
    </inkml:brush>
  </inkml:definitions>
  <inkml:trace contextRef="#ctx0" brushRef="#br0">91 214 6377 0 0,'-16'5'753'0'0,"0"0"0"0"0,0 2 1 0 0,-20 11-1 0 0,36-18-740 0 0,-1 0 0 0 0,1 0 1 0 0,0 0-1 0 0,-1 1 0 0 0,1-1 0 0 0,0 0 0 0 0,-1 0 0 0 0,1 0 1 0 0,0 1-1 0 0,0-1 0 0 0,-1 0 0 0 0,1 0 0 0 0,0 1 0 0 0,0-1 0 0 0,-1 0 1 0 0,1 1-1 0 0,0-1 0 0 0,0 0 0 0 0,0 0 0 0 0,0 1 0 0 0,-1-1 0 0 0,1 0 1 0 0,0 1-1 0 0,0-1 0 0 0,0 0 0 0 0,0 1 0 0 0,0-1 0 0 0,0 1 0 0 0,0-1 1 0 0,0 0-1 0 0,0 1 0 0 0,0-1 0 0 0,0 0 0 0 0,0 1 0 0 0,0-1 0 0 0,0 0 1 0 0,0 1-1 0 0,0-1 0 0 0,1 0 0 0 0,-1 1 0 0 0,0-1 0 0 0,0 0 0 0 0,0 1 1 0 0,1-1-1 0 0,-1 0 0 0 0,0 1 0 0 0,0-1 0 0 0,0 0 0 0 0,1 0 0 0 0,-1 1 1 0 0,0-1-1 0 0,1 0 0 0 0,-1 0 0 0 0,0 0 0 0 0,1 0 0 0 0,-1 1 1 0 0,0-1-1 0 0,1 0 0 0 0,-1 0 0 0 0,0 0 0 0 0,1 0 0 0 0,-1 0 0 0 0,1 0 1 0 0,24 8 216 0 0,8-3-84 0 0,0-2 0 0 0,54-1 1 0 0,69-13-80 0 0,-76 4-64 0 0,892-102-189 0 0,-959 107 185 0 0,34-6 9 0 0,-1-1 0 0 0,0-3-1 0 0,48-19 1 0 0,-89 29-29 0 0,-1 0-1 0 0,0 0 1 0 0,1 0 0 0 0,-1-1-1 0 0,0 0 1 0 0,3-3 0 0 0,-6 5 1 0 0,0 1 0 0 0,-1-1 1 0 0,1 1-1 0 0,-1-1 0 0 0,1 0 1 0 0,-1 1-1 0 0,1-1 0 0 0,-1 0 1 0 0,1 1-1 0 0,-1-1 0 0 0,0 0 1 0 0,0 1-1 0 0,1-1 0 0 0,-1 0 1 0 0,0 0-1 0 0,0 0 0 0 0,0 1 0 0 0,1-1 1 0 0,-1 0-1 0 0,0 0 0 0 0,0 1 1 0 0,0-1-1 0 0,0 0 0 0 0,-1 0 1 0 0,1 0-1 0 0,0 1 0 0 0,0-1 1 0 0,0 0-1 0 0,-1 0 0 0 0,1 1 1 0 0,0-1-1 0 0,-1 0 0 0 0,1 0 1 0 0,-1 1-1 0 0,1-1 0 0 0,0 1 1 0 0,-1-1-1 0 0,0 0 0 0 0,1 1 1 0 0,-1-1-1 0 0,1 1 0 0 0,-1-1 1 0 0,0 1-1 0 0,0-1 0 0 0,-7-5-299 0 0,0 1 0 0 0,0 1-1 0 0,0-1 1 0 0,-1 1-1 0 0,0 1 1 0 0,0-1 0 0 0,-10-1-1 0 0,-11-1-568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8.991"/>
    </inkml:context>
    <inkml:brush xml:id="br0">
      <inkml:brushProperty name="width" value="0.1" units="cm"/>
      <inkml:brushProperty name="height" value="0.1" units="cm"/>
      <inkml:brushProperty name="color" value="#F6630D"/>
    </inkml:brush>
  </inkml:definitions>
  <inkml:trace contextRef="#ctx0" brushRef="#br0">35 44 8593 0 0,'8'-18'-40'0'0,"-7"16"123"0"0,-1 0 0 0 0,1 0 0 0 0,0 0 0 0 0,0 0-1 0 0,0 0 1 0 0,0 1 0 0 0,0-1 0 0 0,2-3-1 0 0,-2 5-36 0 0,0-1-1 0 0,0 0 0 0 0,0 1 1 0 0,0-1-1 0 0,0 1 0 0 0,0 0 1 0 0,0-1-1 0 0,0 1 0 0 0,0 0 0 0 0,0-1 1 0 0,0 1-1 0 0,0 0 0 0 0,0 0 1 0 0,0 0-1 0 0,0 0 0 0 0,0 0 1 0 0,0 0-1 0 0,0 0 0 0 0,0 0 0 0 0,0 0 1 0 0,0 1-1 0 0,0-1 0 0 0,1 1 1 0 0,6 2 129 0 0,-2 0 1 0 0,1 0-1 0 0,0 0 0 0 0,-1 1 1 0 0,1 0-1 0 0,-1 1 1 0 0,0 0-1 0 0,-1 0 1 0 0,1 0-1 0 0,6 8 1 0 0,3 4 67 0 0,-2 1 1 0 0,15 24 0 0 0,-22-33-184 0 0,-1 0 0 0 0,-1 0 0 0 0,1 1-1 0 0,-2-1 1 0 0,1 1 0 0 0,-1 0 0 0 0,-1 0 0 0 0,0 0 0 0 0,0 1-1 0 0,0 15 1 0 0,-3-18-42 0 0,1 0-1 0 0,-1-1 1 0 0,0 1-1 0 0,-1 0 1 0 0,0 0-1 0 0,0 0 1 0 0,0-1-1 0 0,-1 1 1 0 0,-1-1-1 0 0,1 0 1 0 0,-1 0-1 0 0,0 0 1 0 0,-1 0-1 0 0,-5 6 1 0 0,-6 4-320 0 0,0-2-1 0 0,-2 1 1 0 0,0-2 0 0 0,0 0-1 0 0,-2-2 1 0 0,1 0-1 0 0,-27 11 1 0 0,13-5-898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9.400"/>
    </inkml:context>
    <inkml:brush xml:id="br0">
      <inkml:brushProperty name="width" value="0.1" units="cm"/>
      <inkml:brushProperty name="height" value="0.1" units="cm"/>
      <inkml:brushProperty name="color" value="#F6630D"/>
    </inkml:brush>
  </inkml:definitions>
  <inkml:trace contextRef="#ctx0" brushRef="#br0">120 0 6813 0 0,'11'16'-22'0'0,"1"-2"58"0"0,5 21 24 0 0,-2 1-1 0 0,-1 0 0 0 0,-2 1 0 0 0,-2 1 0 0 0,-1 0 1 0 0,7 69-1 0 0,-7 236-116 0 0,-9-327 74 0 0,-5 111 151 0 0,-5-1-1 0 0,-6 0 1 0 0,-6-1 0 0 0,-54 180 0 0 0,43-202-186 0 0,-21 73 156 0 0,45-139-613 0 0,2 0 1 0 0,-5 69 0 0 0,11-80-163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9.710"/>
    </inkml:context>
    <inkml:brush xml:id="br0">
      <inkml:brushProperty name="width" value="0.1" units="cm"/>
      <inkml:brushProperty name="height" value="0.1" units="cm"/>
      <inkml:brushProperty name="color" value="#F6630D"/>
    </inkml:brush>
  </inkml:definitions>
  <inkml:trace contextRef="#ctx0" brushRef="#br0">21 270 6973 0 0,'-1'-1'41'0'0,"-1"0"-1"0"0,1 0 1 0 0,-1 0 0 0 0,1-1 0 0 0,-1 1 0 0 0,1 0 0 0 0,0-1 0 0 0,-1 1 0 0 0,1-1 0 0 0,0 1 0 0 0,0-1-1 0 0,0 1 1 0 0,0-1 0 0 0,1 0 0 0 0,-1 0 0 0 0,-1-3 0 0 0,2 4-18 0 0,0 0-1 0 0,0 0 1 0 0,0 1-1 0 0,1-1 1 0 0,-1 0 0 0 0,0 0-1 0 0,0 0 1 0 0,1 0 0 0 0,-1 0-1 0 0,0 0 1 0 0,1 0-1 0 0,-1 0 1 0 0,1 0 0 0 0,-1 1-1 0 0,1-1 1 0 0,-1 0-1 0 0,1 0 1 0 0,0 1 0 0 0,-1-1-1 0 0,1 0 1 0 0,0 1 0 0 0,0-1-1 0 0,-1 1 1 0 0,1-1-1 0 0,0 1 1 0 0,0-1 0 0 0,0 1-1 0 0,0-1 1 0 0,0 1-1 0 0,0 0 1 0 0,0 0 0 0 0,-1-1-1 0 0,1 1 1 0 0,0 0-1 0 0,2 0 1 0 0,115-22 23 0 0,123-8 0 0 0,-227 29-43 0 0,1020-78-9 0 0,208 42 688 0 0,-923 37-319 0 0,452-2 525 0 0,-282-25-1495 0 0,-484 27 451 0 0,0-1 1 0 0,0 0 0 0 0,-1 0-1 0 0,1 0 1 0 0,-1-1-1 0 0,9-3 1 0 0,-13 5 144 0 0,0 0 0 0 0,0 0 0 0 0,0 0 0 0 0,0 0 0 0 0,0 0 0 0 0,0 0 0 0 0,0 0 0 0 0,1 0 0 0 0,-1 0 0 0 0,0 0 0 0 0,0 0 0 0 0,0 0 0 0 0,0 0 0 0 0,0-1 0 0 0,0 1-1 0 0,0 0 1 0 0,0 0 0 0 0,0 0 0 0 0,0 0 0 0 0,0 0 0 0 0,0 0 0 0 0,1 0 0 0 0,-1 0 0 0 0,0 0 0 0 0,0 0 0 0 0,0 0 0 0 0,0 0 0 0 0,0-1 0 0 0,0 1 0 0 0,0 0 0 0 0,0 0 0 0 0,0 0 0 0 0,0 0 0 0 0,0 0 0 0 0,0 0 0 0 0,0 0 0 0 0,0 0 0 0 0,0 0 0 0 0,0 0 0 0 0,0-1 0 0 0,0 1 0 0 0,0 0 0 0 0,0 0 0 0 0,0 0 0 0 0,0 0 0 0 0,0 0 0 0 0,0 0 0 0 0,0 0 0 0 0,0 0 0 0 0,-1 0 0 0 0,1 0 0 0 0,0 0 0 0 0,0-1 0 0 0,0 1 0 0 0,0 0 0 0 0,0 0 0 0 0,0 0 0 0 0,0 0 0 0 0,0 0 0 0 0,0 0 0 0 0,0 0 0 0 0,0 0 0 0 0,0 0 0 0 0,0 0-1 0 0,-1 0 1 0 0,1 0 0 0 0,0 0 0 0 0,-12-6-923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1.774"/>
    </inkml:context>
    <inkml:brush xml:id="br0">
      <inkml:brushProperty name="width" value="0.1" units="cm"/>
      <inkml:brushProperty name="height" value="0.1" units="cm"/>
      <inkml:brushProperty name="color" value="#F6630D"/>
    </inkml:brush>
  </inkml:definitions>
  <inkml:trace contextRef="#ctx0" brushRef="#br0">95 31 4668 0 0,'14'-8'194'0'0,"-12"8"-133"0"0,-1 0-1 0 0,0-1 1 0 0,0 1-1 0 0,1-1 0 0 0,-1 1 1 0 0,0-1-1 0 0,0 1 1 0 0,0-1-1 0 0,1 0 0 0 0,-1 0 1 0 0,0 0-1 0 0,0 1 1 0 0,0-1-1 0 0,0 0 0 0 0,0 0 1 0 0,0-2-1 0 0,7-6 236 0 0,-11 11-264 0 0,2-1-180 0 0,6-1-433 0 0,-112 2-83 0 0,86-2 486 0 0,13 0-484 0 0,7 0 553 0 0,16 1-31 0 0,-13-1 131 0 0,97 0-217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0.151"/>
    </inkml:context>
    <inkml:brush xml:id="br0">
      <inkml:brushProperty name="width" value="0.1" units="cm"/>
      <inkml:brushProperty name="height" value="0.1" units="cm"/>
      <inkml:brushProperty name="color" value="#F6630D"/>
    </inkml:brush>
  </inkml:definitions>
  <inkml:trace contextRef="#ctx0" brushRef="#br0">99 229 6501 0 0,'-21'1'1'0'0,"15"0"5"0"0,0-1 1 0 0,0 1 0 0 0,0-1 0 0 0,0-1 0 0 0,0 1 0 0 0,0-1 0 0 0,0 0 0 0 0,0 0 0 0 0,0-1 0 0 0,0 0 0 0 0,-5-2 0 0 0,64-1 52 0 0,686-23 21 0 0,-477 13-121 0 0,1772-73 5 0 0,-1771 77 15 0 0,870-49-148 0 0,-1011 47 225 0 0,-150 19 121 0 0,0 0-1 0 0,0 2 1 0 0,0 0 0 0 0,-32 16 0 0 0,14-2 420 0 0,-67 44 0 0 0,103-59-501 0 0,0 1 0 0 0,0 0 0 0 0,0 1 0 0 0,1 0 0 0 0,1 0 0 0 0,0 1 0 0 0,0 0 0 0 0,0 1-1 0 0,2-1 1 0 0,-1 2 0 0 0,1-1 0 0 0,1 1 0 0 0,0-1 0 0 0,1 1 0 0 0,0 1 0 0 0,1-1 0 0 0,-4 22 0 0 0,2 14 155 0 0,2 1-1 0 0,2-1 1 0 0,7 67 0 0 0,-2-45-128 0 0,1 35-78 0 0,3 362 98 0 0,-27-99-486 0 0,18-358 97 0 0,0 0 0 0 0,-1 1 0 0 0,0-1 0 0 0,-6 16 0 0 0,-2 1-680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0.640"/>
    </inkml:context>
    <inkml:brush xml:id="br0">
      <inkml:brushProperty name="width" value="0.1" units="cm"/>
      <inkml:brushProperty name="height" value="0.1" units="cm"/>
      <inkml:brushProperty name="color" value="#F6630D"/>
    </inkml:brush>
  </inkml:definitions>
  <inkml:trace contextRef="#ctx0" brushRef="#br0">292 113 6157 0 0,'2'-1'64'0'0,"0"0"1"0"0,0 0-1 0 0,0 0 1 0 0,0 0-1 0 0,0 0 1 0 0,-1 0 0 0 0,1-1-1 0 0,0 1 1 0 0,-1-1-1 0 0,1 1 1 0 0,-1-1-1 0 0,1 0 1 0 0,-1 1 0 0 0,2-4-1 0 0,6-6 252 0 0,0 2-56 0 0,-5 6-137 0 0,0 0-1 0 0,0 0 0 0 0,-1-1 0 0 0,1 1 1 0 0,-1-1-1 0 0,0 0 0 0 0,0 0 1 0 0,-1 0-1 0 0,5-9 0 0 0,-7 12-100 0 0,0 0 0 0 0,0 0-1 0 0,0 0 1 0 0,0 0 0 0 0,0 1 0 0 0,0-1-1 0 0,0 0 1 0 0,0 0 0 0 0,-1 0 0 0 0,1 1 0 0 0,0-1-1 0 0,0 0 1 0 0,-1 0 0 0 0,1 0 0 0 0,-1 1-1 0 0,1-1 1 0 0,-1 0 0 0 0,1 1 0 0 0,-1-1-1 0 0,1 1 1 0 0,-1-1 0 0 0,0 0 0 0 0,1 1-1 0 0,-1-1 1 0 0,0 1 0 0 0,1-1 0 0 0,-1 1-1 0 0,0 0 1 0 0,0-1 0 0 0,1 1 0 0 0,-1 0 0 0 0,0 0-1 0 0,0-1 1 0 0,0 1 0 0 0,0 0 0 0 0,1 0-1 0 0,-1 0 1 0 0,-2 0 0 0 0,-31-2 149 0 0,9 4-133 0 0,0 1 1 0 0,-43 10-1 0 0,59-10-39 0 0,1-1 0 0 0,0 1-1 0 0,-1 0 1 0 0,1 1 0 0 0,1 0 0 0 0,-1 0 0 0 0,0 1 0 0 0,1 0-1 0 0,0 0 1 0 0,0 1 0 0 0,-8 8 0 0 0,14-12 1 0 0,-1 0 0 0 0,1-1 1 0 0,0 1-1 0 0,-1 0 0 0 0,1 0 1 0 0,0 0-1 0 0,0 0 0 0 0,1 0 0 0 0,-1 0 1 0 0,0 0-1 0 0,1 0 0 0 0,-1 1 0 0 0,1-1 1 0 0,-1 0-1 0 0,1 0 0 0 0,0 0 1 0 0,0 1-1 0 0,0-1 0 0 0,0 0 0 0 0,1 0 1 0 0,-1 0-1 0 0,0 1 0 0 0,1-1 0 0 0,0 0 1 0 0,-1 0-1 0 0,1 0 0 0 0,0 0 0 0 0,0 0 1 0 0,0 0-1 0 0,1 0 0 0 0,-1 0 1 0 0,0-1-1 0 0,1 1 0 0 0,-1 0 0 0 0,2 1 1 0 0,7 6 10 0 0,0 0-1 0 0,0-1 1 0 0,1 0 0 0 0,20 11 0 0 0,-17-11-10 0 0,35 21 0 0 0,32 21-10 0 0,-70-43 6 0 0,-1 1 1 0 0,0 0 0 0 0,0 1 0 0 0,16 19-1 0 0,-24-26 4 0 0,0 0-1 0 0,-1 0 1 0 0,1 0-1 0 0,-1 0 0 0 0,1 1 1 0 0,-1-1-1 0 0,0 0 1 0 0,0 1-1 0 0,0-1 1 0 0,0 1-1 0 0,0-1 0 0 0,-1 1 1 0 0,1-1-1 0 0,-1 1 1 0 0,0-1-1 0 0,1 1 1 0 0,-1 0-1 0 0,0-1 0 0 0,-1 1 1 0 0,1-1-1 0 0,0 1 1 0 0,-1 0-1 0 0,0-1 1 0 0,1 1-1 0 0,-1-1 0 0 0,0 1 1 0 0,0-1-1 0 0,0 0 1 0 0,-1 1-1 0 0,1-1 1 0 0,0 0-1 0 0,-1 0 1 0 0,0 0-1 0 0,1 0 0 0 0,-1 0 1 0 0,0 0-1 0 0,0 0 1 0 0,0-1-1 0 0,-3 3 1 0 0,-6 3 1 0 0,0 0 1 0 0,-1-1-1 0 0,0 0 1 0 0,0 0-1 0 0,0-1 1 0 0,-20 4 0 0 0,-2 1-152 0 0,-1-2-1 0 0,0-2 1 0 0,-1-1 0 0 0,-45 0 0 0 0,78-5 16 0 0,-1-1 1 0 0,1 1-1 0 0,0-1 0 0 0,0 1 1 0 0,0-1-1 0 0,0 0 0 0 0,0 0 0 0 0,0-1 1 0 0,0 1-1 0 0,0-1 0 0 0,0 1 0 0 0,-3-4 1 0 0,-3 0-758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1.022"/>
    </inkml:context>
    <inkml:brush xml:id="br0">
      <inkml:brushProperty name="width" value="0.1" units="cm"/>
      <inkml:brushProperty name="height" value="0.1" units="cm"/>
      <inkml:brushProperty name="color" value="#F6630D"/>
    </inkml:brush>
  </inkml:definitions>
  <inkml:trace contextRef="#ctx0" brushRef="#br0">137 260 7777 0 0,'33'-11'64'0'0,"-1"-2"1"0"0,-1-1 0 0 0,0-1-1 0 0,-1-2 1 0 0,38-27 0 0 0,-63 40-54 0 0,-1 0 1 0 0,0-1-1 0 0,1 1 0 0 0,-2-1 1 0 0,1 0-1 0 0,0 0 1 0 0,-1 0-1 0 0,0 0 0 0 0,0-1 1 0 0,-1 1-1 0 0,4-11 0 0 0,-5 14-16 0 0,0 0-1 0 0,0 0 0 0 0,-1-1 0 0 0,0 1 0 0 0,1-1 0 0 0,-1 1 0 0 0,0 0 0 0 0,0-1 0 0 0,0 1 0 0 0,0 0 0 0 0,-1-1 0 0 0,1 1 0 0 0,0 0 1 0 0,-1-1-1 0 0,0 1 0 0 0,0 0 0 0 0,1 0 0 0 0,-1-1 0 0 0,-1 1 0 0 0,1 0 0 0 0,0 0 0 0 0,0 0 0 0 0,-1 0 0 0 0,1 1 0 0 0,-1-1 1 0 0,0 0-1 0 0,1 1 0 0 0,-1-1 0 0 0,0 1 0 0 0,0-1 0 0 0,0 1 0 0 0,-4-2 0 0 0,2 1-5 0 0,0 1 0 0 0,-1 0 0 0 0,1 0-1 0 0,0 0 1 0 0,-1 0 0 0 0,1 1 0 0 0,0 0 0 0 0,-1 0-1 0 0,1 0 1 0 0,0 0 0 0 0,-1 1 0 0 0,1 0 0 0 0,0 0-1 0 0,0 0 1 0 0,-7 2 0 0 0,-6 4 13 0 0,1 0 1 0 0,-22 13-1 0 0,9-3 3 0 0,1 1 0 0 0,-51 43-1 0 0,69-52-5 0 0,0 0-1 0 0,1 1 0 0 0,0 0 1 0 0,1 0-1 0 0,0 1 0 0 0,0 0 1 0 0,1 1-1 0 0,0 0 0 0 0,1 0 1 0 0,-5 16-1 0 0,10-26 3 0 0,0 0-1 0 0,1 0 1 0 0,-1 1-1 0 0,1-1 1 0 0,-1 0 0 0 0,1 0-1 0 0,0 0 1 0 0,0 1-1 0 0,0-1 1 0 0,0 0 0 0 0,0 0-1 0 0,1 1 1 0 0,-1-1-1 0 0,1 0 1 0 0,-1 0 0 0 0,1 0-1 0 0,2 4 1 0 0,-2-4-1 0 0,0-1 1 0 0,0 1-1 0 0,1-1 1 0 0,-1 0 0 0 0,0 0-1 0 0,1 0 1 0 0,-1 1-1 0 0,1-1 1 0 0,0-1 0 0 0,-1 1-1 0 0,1 0 1 0 0,0 0-1 0 0,-1-1 1 0 0,1 1 0 0 0,0-1-1 0 0,4 1 1 0 0,1 0 2 0 0,1-1 0 0 0,-1 0 0 0 0,1 0 0 0 0,0-1 0 0 0,-1 0 0 0 0,1 0 1 0 0,-1 0-1 0 0,13-6 0 0 0,-2 1 6 0 0,-2-1 1 0 0,1-1 0 0 0,-1-1-1 0 0,0 0 1 0 0,-1-1 0 0 0,19-16-1 0 0,-25 17 210 0 0,1 0-1 0 0,-1-1 1 0 0,0 0-1 0 0,-1 0 1 0 0,0-1-1 0 0,-1 0 1 0 0,0 0 0 0 0,-1-1-1 0 0,8-17 1 0 0,-13 26-142 0 0,-1 1 1 0 0,1 0 0 0 0,0-1 0 0 0,0 1 0 0 0,1 0 0 0 0,-1 0 0 0 0,0 0-1 0 0,1 0 1 0 0,-1 0 0 0 0,1 0 0 0 0,2-2 0 0 0,-3 3-66 0 0,-1 1 0 0 0,0 0 0 0 0,1 0-1 0 0,-1 0 1 0 0,1-1 0 0 0,-1 1 0 0 0,1 0 0 0 0,-1 0 0 0 0,1 0 0 0 0,-1 0 0 0 0,1 0 0 0 0,-1 0 0 0 0,1 0 0 0 0,-1 0 0 0 0,1 0 0 0 0,-1 0 0 0 0,1 0-1 0 0,-1 0 1 0 0,1 1 0 0 0,-1-1 0 0 0,0 0 0 0 0,2 1 0 0 0,12 13 35 0 0,1 10-185 0 0,-1 0 1 0 0,-1 1-1 0 0,-1 0 0 0 0,-1 0 1 0 0,-1 2-1 0 0,-1-1 0 0 0,-2 1 1 0 0,-1 0-1 0 0,4 33 0 0 0,-6-21-1059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3.503"/>
    </inkml:context>
    <inkml:brush xml:id="br0">
      <inkml:brushProperty name="width" value="0.1" units="cm"/>
      <inkml:brushProperty name="height" value="0.1" units="cm"/>
      <inkml:brushProperty name="color" value="#F6630D"/>
    </inkml:brush>
  </inkml:definitions>
  <inkml:trace contextRef="#ctx0" brushRef="#br0">101 239 5693 0 0,'0'-1'24'0'0,"-1"0"0"0"0,1 0 1 0 0,0 0-1 0 0,-1 0 0 0 0,1 0 1 0 0,0 0-1 0 0,0-1 0 0 0,-1 1 1 0 0,1 0-1 0 0,0 0 1 0 0,0 0-1 0 0,0 0 0 0 0,0 0 1 0 0,1 0-1 0 0,-1-1 0 0 0,0 1 1 0 0,0 0-1 0 0,1 0 1 0 0,-1 0-1 0 0,1 0 0 0 0,-1 0 1 0 0,1 0-1 0 0,-1 0 0 0 0,1 0 1 0 0,0-1-1 0 0,23-29 387 0 0,-15 19-291 0 0,4-6-101 0 0,1 1 1 0 0,0 1-1 0 0,2 0 1 0 0,32-26-1 0 0,-39 35-16 0 0,0 0-1 0 0,1 1 1 0 0,-1 0-1 0 0,1 1 1 0 0,1 0-1 0 0,-1 1 1 0 0,1 0-1 0 0,-1 0 0 0 0,1 1 1 0 0,0 1-1 0 0,14-2 1 0 0,-22 3 9 0 0,-1 1 1 0 0,1 0-1 0 0,-1 0 1 0 0,0 1-1 0 0,1-1 1 0 0,-1 0-1 0 0,1 1 0 0 0,-1-1 1 0 0,1 1-1 0 0,-1 0 1 0 0,0 0-1 0 0,1 0 1 0 0,-1 0-1 0 0,0 0 1 0 0,0 0-1 0 0,0 1 0 0 0,0-1 1 0 0,0 1-1 0 0,0-1 1 0 0,0 1-1 0 0,-1 0 1 0 0,1 0-1 0 0,-1 0 1 0 0,1 0-1 0 0,-1 0 0 0 0,1 0 1 0 0,-1 0-1 0 0,0 0 1 0 0,0 1-1 0 0,0-1 1 0 0,-1 0-1 0 0,1 1 1 0 0,0-1-1 0 0,-1 1 0 0 0,1 4 1 0 0,0 3 31 0 0,0 1 1 0 0,-1 0 0 0 0,-1-1-1 0 0,1 1 1 0 0,-2-1-1 0 0,1 1 1 0 0,-5 12 0 0 0,-3 7-33 0 0,-2 0 0 0 0,-2-1 0 0 0,0 0 0 0 0,-2-1 0 0 0,-1 0 0 0 0,-38 50 0 0 0,26-44-4 0 0,-2-1-1 0 0,0-2 1 0 0,-3-1 0 0 0,-53 40-1 0 0,78-64 2 0 0,0-1 0 0 0,-1 1 0 0 0,1-2 0 0 0,-1 1 0 0 0,0-1 0 0 0,0-1 0 0 0,-18 6 0 0 0,26-9-9 0 0,1 0 1 0 0,0 0 0 0 0,0 0 0 0 0,0 0-1 0 0,-1 0 1 0 0,1 0 0 0 0,0 0-1 0 0,0 1 1 0 0,-1-1 0 0 0,1 0 0 0 0,0 0-1 0 0,0 0 1 0 0,0 0 0 0 0,-1 0-1 0 0,1 0 1 0 0,0 0 0 0 0,0 0 0 0 0,-1 0-1 0 0,1-1 1 0 0,0 1 0 0 0,0 0-1 0 0,0 0 1 0 0,-1 0 0 0 0,1 0-1 0 0,0 0 1 0 0,0 0 0 0 0,0 0 0 0 0,-1 0-1 0 0,1-1 1 0 0,0 1 0 0 0,0 0-1 0 0,0 0 1 0 0,0 0 0 0 0,-1 0 0 0 0,1-1-1 0 0,0 1 1 0 0,0 0 0 0 0,0 0-1 0 0,0 0 1 0 0,0-1 0 0 0,0 1 0 0 0,0 0-1 0 0,0 0 1 0 0,0-1 0 0 0,-1 1-1 0 0,7-13 17 0 0,13-12-23 0 0,-17 23 4 0 0,16-19 34 0 0,0 1 1 0 0,2 1 0 0 0,36-27-1 0 0,-51 42 11 0 0,1 0-1 0 0,-1 1 1 0 0,1-1-1 0 0,-1 1 0 0 0,1 1 1 0 0,0-1-1 0 0,0 1 0 0 0,0 0 1 0 0,1 1-1 0 0,-1-1 1 0 0,0 1-1 0 0,1 0 0 0 0,-1 1 1 0 0,1 0-1 0 0,-1 0 1 0 0,0 0-1 0 0,1 1 0 0 0,-1 0 1 0 0,1 0-1 0 0,-1 0 0 0 0,10 4 1 0 0,-9-1-31 0 0,-1 0 1 0 0,1 0 0 0 0,-1 1-1 0 0,0-1 1 0 0,0 2 0 0 0,0-1-1 0 0,7 10 1 0 0,23 19-47 0 0,-30-30-67 0 0,-1-1 1 0 0,1 0 0 0 0,-1 0 0 0 0,1 0 0 0 0,0-1 0 0 0,0 0 0 0 0,0 0 0 0 0,0 0-1 0 0,7 0 1 0 0,1 0-348 0 0,0-2 0 0 0,0 1 0 0 0,16-3 0 0 0,-4-1-343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3.825"/>
    </inkml:context>
    <inkml:brush xml:id="br0">
      <inkml:brushProperty name="width" value="0.1" units="cm"/>
      <inkml:brushProperty name="height" value="0.1" units="cm"/>
      <inkml:brushProperty name="color" value="#F6630D"/>
    </inkml:brush>
  </inkml:definitions>
  <inkml:trace contextRef="#ctx0" brushRef="#br0">150 152 4104 0 0,'1'-14'151'0'0,"0"1"-1"0"0,-1 0 1 0 0,-2-24-1 0 0,1 32-47 0 0,0-1 0 0 0,0 1 0 0 0,-1 0 0 0 0,0-1 0 0 0,1 1 0 0 0,-2 0 0 0 0,1 0 0 0 0,-1 0 0 0 0,1 1 0 0 0,-1-1 0 0 0,-6-7 0 0 0,8 12-83 0 0,0-1 0 0 0,0 0 0 0 0,1 1 0 0 0,-1-1 0 0 0,0 1 0 0 0,0-1 0 0 0,0 1 0 0 0,0-1 0 0 0,0 1 0 0 0,0-1 0 0 0,0 1 0 0 0,0 0 0 0 0,0 0 0 0 0,0-1-1 0 0,0 1 1 0 0,0 0 0 0 0,0 0 0 0 0,0 0 0 0 0,0 0 0 0 0,0 0 0 0 0,0 0 0 0 0,0 0 0 0 0,0 1 0 0 0,0-1 0 0 0,0 0 0 0 0,0 0 0 0 0,1 1 0 0 0,-1-1 0 0 0,0 1 0 0 0,0-1 0 0 0,0 1 0 0 0,0-1 0 0 0,0 1 0 0 0,0 0 0 0 0,1-1 0 0 0,-1 1 0 0 0,0 0 0 0 0,1-1 0 0 0,-1 1 0 0 0,0 0 0 0 0,0 1 0 0 0,-4 5 33 0 0,-1 0 0 0 0,2 0 0 0 0,-7 13 0 0 0,10-19-47 0 0,-9 18 149 0 0,1 1 1 0 0,1 1 0 0 0,-11 40-1 0 0,16-51-117 0 0,1 0 1 0 0,1 1-1 0 0,-1-1 0 0 0,2 0 0 0 0,-1 1 0 0 0,2-1 0 0 0,-1 0 0 0 0,1 0 0 0 0,1 1 0 0 0,4 14 0 0 0,-5-22-33 0 0,0 0 1 0 0,0 0-1 0 0,0 0 0 0 0,1-1 0 0 0,-1 1 1 0 0,1-1-1 0 0,-1 1 0 0 0,1-1 0 0 0,0 1 1 0 0,0-1-1 0 0,0 0 0 0 0,0 0 0 0 0,1 0 1 0 0,-1 0-1 0 0,0 0 0 0 0,1-1 1 0 0,0 1-1 0 0,-1-1 0 0 0,1 0 0 0 0,0 1 1 0 0,-1-1-1 0 0,1 0 0 0 0,0-1 0 0 0,0 1 1 0 0,0 0-1 0 0,0-1 0 0 0,0 0 0 0 0,0 0 1 0 0,0 0-1 0 0,6 0 0 0 0,-3-1 2 0 0,1 0 1 0 0,-1-1-1 0 0,0 1 0 0 0,0-1 0 0 0,0-1 1 0 0,0 1-1 0 0,0-1 0 0 0,-1 0 0 0 0,1 0 1 0 0,-1-1-1 0 0,0 1 0 0 0,0-1 1 0 0,8-8-1 0 0,-7 6-32 0 0,-1-1 0 0 0,1 1 0 0 0,-1-1 1 0 0,-1 0-1 0 0,1-1 0 0 0,-1 1 0 0 0,0-1 0 0 0,-1 1 0 0 0,0-1 1 0 0,4-14-1 0 0,-6 15 15 0 0,0 1-1 0 0,-1 0 1 0 0,0 0 0 0 0,0-1 0 0 0,0 1-1 0 0,0 0 1 0 0,-1 0 0 0 0,0 0 0 0 0,-1-1-1 0 0,1 1 1 0 0,-1 0 0 0 0,0 0 0 0 0,-1 1 0 0 0,1-1-1 0 0,-5-7 1 0 0,5 9-19 0 0,-1 0 0 0 0,1 1-1 0 0,-1-1 1 0 0,0 0 0 0 0,0 1-1 0 0,0-1 1 0 0,-1 1 0 0 0,1 0 0 0 0,-1 0-1 0 0,1 0 1 0 0,-1 1 0 0 0,-6-4 0 0 0,8 6 6 0 0,-1-1 0 0 0,1 0 0 0 0,-1 1 0 0 0,1-1 1 0 0,-1 1-1 0 0,0 0 0 0 0,1 0 0 0 0,-1 0 1 0 0,1 0-1 0 0,-1 0 0 0 0,0 0 0 0 0,1 1 0 0 0,-1-1 1 0 0,1 1-1 0 0,-1 0 0 0 0,1 0 0 0 0,-1 0 0 0 0,1 0 1 0 0,0 0-1 0 0,-1 1 0 0 0,1-1 0 0 0,0 0 0 0 0,-2 3 1 0 0,1-2-23 0 0,0 0 0 0 0,1 0 0 0 0,-1 1 0 0 0,1-1 1 0 0,0 1-1 0 0,-1-1 0 0 0,1 1 0 0 0,1 0 1 0 0,-1 0-1 0 0,-3 6 0 0 0,5-8-1 0 0,0 0 0 0 0,-1 0 1 0 0,1 0-1 0 0,0 0 0 0 0,0 1 0 0 0,0-1 0 0 0,0 0 0 0 0,0 0 1 0 0,0 0-1 0 0,1 0 0 0 0,-1 1 0 0 0,0-1 0 0 0,1 0 1 0 0,-1 0-1 0 0,0 0 0 0 0,1 0 0 0 0,-1 0 0 0 0,1 0 1 0 0,0 0-1 0 0,-1 0 0 0 0,1 0 0 0 0,0 0 0 0 0,0 0 1 0 0,-1 0-1 0 0,1 0 0 0 0,0-1 0 0 0,0 1 0 0 0,0 0 1 0 0,0-1-1 0 0,0 1 0 0 0,0-1 0 0 0,0 1 0 0 0,0-1 1 0 0,1 1-1 0 0,-1-1 0 0 0,1 1 0 0 0,14 3-511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4.155"/>
    </inkml:context>
    <inkml:brush xml:id="br0">
      <inkml:brushProperty name="width" value="0.1" units="cm"/>
      <inkml:brushProperty name="height" value="0.1" units="cm"/>
      <inkml:brushProperty name="color" value="#F6630D"/>
    </inkml:brush>
  </inkml:definitions>
  <inkml:trace contextRef="#ctx0" brushRef="#br0">190 26 7357 0 0,'-6'-12'-25'0'0,"6"11"15"0"0,0 0 0 0 0,0 0 1 0 0,-1 0-1 0 0,1 0 0 0 0,-1 0 0 0 0,1 1 0 0 0,-1-1 0 0 0,1 0 0 0 0,-1 0 0 0 0,1 1 0 0 0,-1-1 0 0 0,0 0 0 0 0,1 1 1 0 0,-3-2-1 0 0,2 2 6 0 0,0-1 1 0 0,0 1-1 0 0,-1 0 1 0 0,1 0 0 0 0,0 0-1 0 0,0 0 1 0 0,-1 1 0 0 0,1-1-1 0 0,0 0 1 0 0,0 0-1 0 0,0 1 1 0 0,-1-1 0 0 0,1 1-1 0 0,0-1 1 0 0,0 1-1 0 0,0-1 1 0 0,-2 2 0 0 0,-7 5 133 0 0,0 0 1 0 0,0 0 0 0 0,0 1 0 0 0,1 0-1 0 0,0 1 1 0 0,0 0 0 0 0,1 0 0 0 0,0 1-1 0 0,1 0 1 0 0,0 1 0 0 0,1-1 0 0 0,-10 22-1 0 0,10-18-45 0 0,1-1 0 0 0,0 1-1 0 0,1 0 1 0 0,0 0 0 0 0,1 1-1 0 0,1-1 1 0 0,0 1 0 0 0,1-1-1 0 0,1 1 1 0 0,2 25 0 0 0,-2-35-82 0 0,1 0 1 0 0,0-1-1 0 0,1 1 1 0 0,-1 0-1 0 0,1-1 1 0 0,-1 1-1 0 0,1-1 1 0 0,1 0 0 0 0,-1 0-1 0 0,1 0 1 0 0,-1 0-1 0 0,1 0 1 0 0,0 0-1 0 0,1-1 1 0 0,-1 1-1 0 0,1-1 1 0 0,-1 0-1 0 0,1 0 1 0 0,0 0 0 0 0,0 0-1 0 0,0-1 1 0 0,0 0-1 0 0,7 3 1 0 0,-5-3-30 0 0,0-1 0 0 0,0 1-1 0 0,0-1 1 0 0,0-1 0 0 0,0 1 0 0 0,0-1 0 0 0,0 0 0 0 0,1 0 0 0 0,-1-1 0 0 0,0 0 0 0 0,0 0 0 0 0,0 0-1 0 0,0-1 1 0 0,0 0 0 0 0,-1 0 0 0 0,1 0 0 0 0,10-7 0 0 0,-7 4-21 0 0,0 0 1 0 0,0-1-1 0 0,-1 0 0 0 0,0-1 1 0 0,0 1-1 0 0,-1-2 0 0 0,0 1 0 0 0,0-1 1 0 0,0 0-1 0 0,-1-1 0 0 0,6-11 1 0 0,-8 16-38 0 0,-4 12 45 0 0,-3 12 13 0 0,2-20 24 0 0,-2 14 12 0 0,0-1-1 0 0,-8 16 1 0 0,7-20-28 0 0,1-1 0 0 0,0 1 0 0 0,0-1 0 0 0,1 1 0 0 0,0 0 0 0 0,1 0 0 0 0,0 0 0 0 0,0 10 0 0 0,1-17-54 0 0,0-1-1 0 0,1 1 1 0 0,-1 0-1 0 0,0 0 1 0 0,1-1-1 0 0,-1 1 0 0 0,1-1 1 0 0,0 1-1 0 0,0-1 1 0 0,-1 1-1 0 0,1-1 1 0 0,0 1-1 0 0,0-1 0 0 0,0 1 1 0 0,1-1-1 0 0,-1 0 1 0 0,0 0-1 0 0,0 0 0 0 0,1 0 1 0 0,1 2-1 0 0,5 0-607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4.726"/>
    </inkml:context>
    <inkml:brush xml:id="br0">
      <inkml:brushProperty name="width" value="0.1" units="cm"/>
      <inkml:brushProperty name="height" value="0.1" units="cm"/>
      <inkml:brushProperty name="color" value="#F6630D"/>
    </inkml:brush>
  </inkml:definitions>
  <inkml:trace contextRef="#ctx0" brushRef="#br0">13 283 6501 0 0,'-2'-14'117'0'0,"1"0"1"0"0,1 0 0 0 0,3-24-1 0 0,-3 22 151 0 0,0 16-262 0 0,0 0-1 0 0,0 0 1 0 0,0 0-1 0 0,0 0 0 0 0,0 0 1 0 0,0-1-1 0 0,0 1 0 0 0,0 0 1 0 0,0 0-1 0 0,-1 0 1 0 0,1 0-1 0 0,0 0 0 0 0,0 0 1 0 0,0 0-1 0 0,0 0 1 0 0,0 0-1 0 0,0-1 0 0 0,0 1 1 0 0,0 0-1 0 0,0 0 0 0 0,0 0 1 0 0,0 0-1 0 0,-1 0 1 0 0,1 0-1 0 0,0 0 0 0 0,0 0 1 0 0,0 0-1 0 0,0 0 1 0 0,0 0-1 0 0,0 0 0 0 0,0 0 1 0 0,0 0-1 0 0,-1 0 0 0 0,1 0 1 0 0,0 0-1 0 0,0 0 1 0 0,0 0-1 0 0,0 0 0 0 0,0 0 1 0 0,0 0-1 0 0,0 0 1 0 0,0 0-1 0 0,-1 0 0 0 0,1 0 1 0 0,0 0-1 0 0,0 0 0 0 0,0 0 1 0 0,0 0-1 0 0,0 0 1 0 0,0 0-1 0 0,0 0 0 0 0,0 1 1 0 0,0-1-1 0 0,-1 0 1 0 0,0 1 17 0 0,1 0 0 0 0,-1 1 1 0 0,0-1-1 0 0,0 1 1 0 0,0-1-1 0 0,1 1 0 0 0,-1-1 1 0 0,1 1-1 0 0,-1-1 1 0 0,1 1-1 0 0,0-1 0 0 0,0 1 1 0 0,0 0-1 0 0,0 2 1 0 0,1 29 410 0 0,3 0 0 0 0,1 0 0 0 0,16 59 0 0 0,-20-86-433 0 0,3 41 207 0 0,4-82 134 0 0,-7 4-336 0 0,1 0-1 0 0,1 0 1 0 0,2 1 0 0 0,11-42 0 0 0,-11 54-14 0 0,1 1 1 0 0,0 0-1 0 0,1 1 0 0 0,1 0 0 0 0,1 0 0 0 0,0 0 0 0 0,1 1 0 0 0,1 1 0 0 0,12-14 0 0 0,-18 23 3 0 0,1 0 0 0 0,-1 0-1 0 0,1 1 1 0 0,0-1 0 0 0,0 1-1 0 0,1 1 1 0 0,-1-1 0 0 0,1 1-1 0 0,0 0 1 0 0,0 1 0 0 0,0 0-1 0 0,14-3 1 0 0,-17 4 3 0 0,0 1 0 0 0,-1 0-1 0 0,1 0 1 0 0,0 0 0 0 0,0 0 0 0 0,0 1-1 0 0,0-1 1 0 0,-1 1 0 0 0,1 0 0 0 0,0 0-1 0 0,-1 0 1 0 0,1 1 0 0 0,0 0 0 0 0,-1-1-1 0 0,0 1 1 0 0,1 0 0 0 0,-1 0 0 0 0,0 1-1 0 0,0-1 1 0 0,0 1 0 0 0,0-1 0 0 0,-1 1-1 0 0,1 0 1 0 0,-1 0 0 0 0,0 0 0 0 0,3 5-1 0 0,-2-4 5 0 0,-1 0 0 0 0,0 0 0 0 0,-1 0 0 0 0,1 0 0 0 0,0 0 0 0 0,-1 0-1 0 0,0 0 1 0 0,0 1 0 0 0,0-1 0 0 0,-1 0 0 0 0,0 1 0 0 0,1-1 0 0 0,-1 0 0 0 0,-1 1-1 0 0,1-1 1 0 0,-1 0 0 0 0,0 1 0 0 0,0-1 0 0 0,-2 7 0 0 0,0-5 4 0 0,0 0 0 0 0,-1 0 0 0 0,0 0 0 0 0,0-1-1 0 0,0 1 1 0 0,0-1 0 0 0,-1 0 0 0 0,0 0 0 0 0,0-1 0 0 0,0 1 0 0 0,-10 5 0 0 0,-1-1 2 0 0,-30 14 0 0 0,-10 4 7 0 0,56-27-15 0 0,0 1 1 0 0,0-1-1 0 0,0 0 0 0 0,0 0 0 0 0,0 0 0 0 0,0 0 0 0 0,0 0 0 0 0,0 0 0 0 0,0 1 1 0 0,0-1-1 0 0,0 0 0 0 0,0 0 0 0 0,0 0 0 0 0,0 0 0 0 0,0 1 0 0 0,0-1 0 0 0,0 0 1 0 0,0 0-1 0 0,0 0 0 0 0,0 0 0 0 0,0 0 0 0 0,0 0 0 0 0,0 1 0 0 0,0-1 0 0 0,0 0 1 0 0,1 0-1 0 0,-1 0 0 0 0,0 0 0 0 0,0 0 0 0 0,0 0 0 0 0,0 0 0 0 0,0 1 0 0 0,0-1 1 0 0,0 0-1 0 0,1 0 0 0 0,-1 0 0 0 0,0 0 0 0 0,0 0 0 0 0,0 0 0 0 0,0 0 0 0 0,0 0 1 0 0,0 0-1 0 0,1 0 0 0 0,-1 0 0 0 0,0 0 0 0 0,0 0 0 0 0,0 0 0 0 0,0 0 0 0 0,0 0 1 0 0,1 0-1 0 0,-1 0 0 0 0,0 0 0 0 0,0 0 0 0 0,0 0 0 0 0,0 0 0 0 0,1 0 0 0 0,12 3 55 0 0,-10-3-33 0 0,16 6 171 0 0,1 0 1 0 0,-2 1-1 0 0,36 18 0 0 0,48 37 205 0 0,-99-59-384 0 0,1-1 28 0 0,1 0 0 0 0,-1 1 0 0 0,-1 0 0 0 0,1 0 0 0 0,0 0 0 0 0,-1 0 0 0 0,1 0 0 0 0,-1 1 0 0 0,0 0 0 0 0,0-1 0 0 0,0 1-1 0 0,2 5 1 0 0,-5-8-20 0 0,0 0-1 0 0,0-1 0 0 0,0 1 0 0 0,0 0 0 0 0,-1 0 0 0 0,1-1 0 0 0,0 1 0 0 0,0 0 0 0 0,0 0 0 0 0,-1-1 0 0 0,1 1 0 0 0,0 0 0 0 0,-1-1 0 0 0,1 1 1 0 0,-1 0-1 0 0,1-1 0 0 0,-1 1 0 0 0,1-1 0 0 0,-1 1 0 0 0,1-1 0 0 0,-1 1 0 0 0,1-1 0 0 0,-1 1 0 0 0,0-1 0 0 0,1 1 0 0 0,-1-1 0 0 0,0 0 1 0 0,1 1-1 0 0,-1-1 0 0 0,0 0 0 0 0,0 0 0 0 0,-1 1 0 0 0,-24 5 312 0 0,-15-1-207 0 0,0-3 0 0 0,0-1 0 0 0,0-2 0 0 0,0-1 1 0 0,1-3-1 0 0,-60-14 0 0 0,97 18-143 0 0,0 1-20 0 0,1 0 0 0 0,-1-1 1 0 0,0 1-1 0 0,0-1 0 0 0,1 0 0 0 0,-1 0 0 0 0,1 0 0 0 0,-1 0 0 0 0,1-1 0 0 0,-1 1 0 0 0,1-1 0 0 0,-1 1 0 0 0,1-1 0 0 0,0 0 0 0 0,-3-3 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53.709"/>
    </inkml:context>
    <inkml:brush xml:id="br0">
      <inkml:brushProperty name="width" value="0.1" units="cm"/>
      <inkml:brushProperty name="height" value="0.1" units="cm"/>
      <inkml:brushProperty name="color" value="#F6630D"/>
    </inkml:brush>
  </inkml:definitions>
  <inkml:trace contextRef="#ctx0" brushRef="#br0">45 51 4164 0 0,'-3'-1'127'0'0,"-1"1"-1"0"0,1-2 0 0 0,-1 1 1 0 0,1 0-1 0 0,0-1 1 0 0,0 0-1 0 0,-1 1 0 0 0,1-1 1 0 0,0 0-1 0 0,1-1 0 0 0,-1 1 1 0 0,-3-4-1 0 0,7 7-50 0 0,0 0-1 0 0,0 0 0 0 0,0 0 0 0 0,0 0 1 0 0,0-1-1 0 0,1 1 0 0 0,-1 0 1 0 0,0-1-1 0 0,1 1 0 0 0,-1-1 1 0 0,0 1-1 0 0,1-1 0 0 0,-1 0 1 0 0,1 1-1 0 0,-1-1 0 0 0,1 0 1 0 0,-1 0-1 0 0,0 0 0 0 0,1 0 1 0 0,2-1-1 0 0,39 1 471 0 0,337-27 598 0 0,-305 22-1121 0 0,-59 4-49 0 0,0 0-111 0 0,0 0 0 0 0,0 1 0 0 0,17 3-1 0 0,-1-3-1222 0 0,-29 3 598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54.027"/>
    </inkml:context>
    <inkml:brush xml:id="br0">
      <inkml:brushProperty name="width" value="0.1" units="cm"/>
      <inkml:brushProperty name="height" value="0.1" units="cm"/>
      <inkml:brushProperty name="color" value="#F6630D"/>
    </inkml:brush>
  </inkml:definitions>
  <inkml:trace contextRef="#ctx0" brushRef="#br0">0 58 5268 0 0,'5'2'302'0'0,"0"-1"-1"0"0,-1 0 0 0 0,1 0 1 0 0,0-1-1 0 0,0 1 0 0 0,0-1 1 0 0,6 0-1 0 0,-11 0-271 0 0,31-3 461 0 0,-1 0-1 0 0,0-2 0 0 0,0-1 1 0 0,30-10-1 0 0,-21 5-459 0 0,56-7 1 0 0,-84 17-321 0 0,-1 1-1 0 0,1 0 1 0 0,0 0 0 0 0,14 3 0 0 0,-7 5-672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44.071"/>
    </inkml:context>
    <inkml:brush xml:id="br0">
      <inkml:brushProperty name="width" value="0.1" units="cm"/>
      <inkml:brushProperty name="height" value="0.1" units="cm"/>
      <inkml:brushProperty name="color" value="#F6630D"/>
    </inkml:brush>
  </inkml:definitions>
  <inkml:trace contextRef="#ctx0" brushRef="#br0">239 158 4280 0 0,'-2'-3'65'0'0,"1"0"0"0"0,-1 0 0 0 0,1 1 0 0 0,-1-1 0 0 0,1 0 0 0 0,0-1 0 0 0,0 1 0 0 0,0 0 0 0 0,1 0-1 0 0,-1 0 1 0 0,1-1 0 0 0,0 1 0 0 0,0 0 0 0 0,0 0 0 0 0,0-1 0 0 0,0 1 0 0 0,1 0 0 0 0,-1 0 0 0 0,1 0 0 0 0,0 0-1 0 0,0-1 1 0 0,0 1 0 0 0,1 0 0 0 0,-1 1 0 0 0,1-1 0 0 0,-1 0 0 0 0,1 0 0 0 0,0 1 0 0 0,0-1 0 0 0,0 1-1 0 0,1-1 1 0 0,-1 1 0 0 0,0 0 0 0 0,1 0 0 0 0,-1 0 0 0 0,6-3 0 0 0,5-2-27 0 0,1 0 0 0 0,0 1 0 0 0,0 0 1 0 0,1 1-1 0 0,-1 1 0 0 0,21-4 0 0 0,-24 6-49 0 0,0 0 0 0 0,0 1-1 0 0,0 0 1 0 0,0 1 0 0 0,0 1 0 0 0,0-1-1 0 0,-1 2 1 0 0,1-1 0 0 0,17 6 0 0 0,-25-6 12 0 0,0 0 1 0 0,-1 0-1 0 0,1 1 1 0 0,-1-1-1 0 0,1 1 0 0 0,-1-1 1 0 0,1 1-1 0 0,-1 0 1 0 0,0 0-1 0 0,0 0 1 0 0,0 0-1 0 0,0 1 1 0 0,0-1-1 0 0,-1 0 1 0 0,1 1-1 0 0,-1-1 1 0 0,1 1-1 0 0,-1 0 1 0 0,0-1-1 0 0,0 1 1 0 0,0 0-1 0 0,0 0 1 0 0,-1 0-1 0 0,1-1 1 0 0,-1 1-1 0 0,1 0 0 0 0,-1 0 1 0 0,0 0-1 0 0,0 0 1 0 0,-1 0-1 0 0,0 6 1 0 0,-2 6 7 0 0,-1 1 0 0 0,-1-1-1 0 0,0 0 1 0 0,-11 23 0 0 0,13-31-8 0 0,-9 18 2 0 0,-1-1 0 0 0,-1 0 0 0 0,-2-1 1 0 0,0-1-1 0 0,-1-1 0 0 0,-1 0 0 0 0,-1-1 0 0 0,-35 29 1 0 0,19-22 2 0 0,-2-1 0 0 0,0-2 0 0 0,-1-2 0 0 0,-66 29 1 0 0,96-48-8 0 0,-1 2 4 0 0,-1-1 1 0 0,0 0-1 0 0,0-1 0 0 0,-19 3 1 0 0,28-5-6 0 0,1-1 1 0 0,0 0 0 0 0,-1 0 0 0 0,1 0-1 0 0,0 0 1 0 0,-1 0 0 0 0,1 0 0 0 0,0 0-1 0 0,-1 1 1 0 0,1-1 0 0 0,0 0 0 0 0,-1 0 0 0 0,1 0-1 0 0,0-1 1 0 0,-1 1 0 0 0,1 0 0 0 0,0 0-1 0 0,-1 0 1 0 0,1 0 0 0 0,0 0 0 0 0,0 0-1 0 0,-1 0 1 0 0,1 0 0 0 0,0-1 0 0 0,-1 1-1 0 0,1 0 1 0 0,0 0 0 0 0,0 0 0 0 0,-1-1-1 0 0,1 1 1 0 0,0 0 0 0 0,0 0 0 0 0,-1-1 0 0 0,1 1-1 0 0,0 0 1 0 0,0-1 0 0 0,0 1 0 0 0,0 0-1 0 0,0 0 1 0 0,-1-1 0 0 0,1 1 0 0 0,0 0-1 0 0,0-1 1 0 0,0 1 0 0 0,0 0 0 0 0,0-1-1 0 0,0 1 1 0 0,0 0 0 0 0,0-1 0 0 0,0 1-1 0 0,0 0 1 0 0,0-1 0 0 0,0 1 0 0 0,0 0 0 0 0,1-1-1 0 0,-1 1 1 0 0,0 0 0 0 0,0-1 0 0 0,0 1-1 0 0,0 0 1 0 0,0 0 0 0 0,1-1 0 0 0,-1 1-1 0 0,0 0 1 0 0,0 0 0 0 0,1-1 0 0 0,-1 1-1 0 0,0 0 1 0 0,1-1 0 0 0,15-16-57 0 0,-16 17 57 0 0,13-12 13 0 0,0 2 0 0 0,1 0-1 0 0,0 0 1 0 0,1 1 0 0 0,0 1 0 0 0,0 1-1 0 0,0 0 1 0 0,1 1 0 0 0,1 0-1 0 0,-1 1 1 0 0,29-4 0 0 0,-34 8-15 0 0,1 0 1 0 0,0 0-1 0 0,-1 1 1 0 0,1 0-1 0 0,-1 1 1 0 0,1 1-1 0 0,-1 0 1 0 0,1 0 0 0 0,-1 1-1 0 0,0 1 1 0 0,0-1-1 0 0,-1 2 1 0 0,1 0-1 0 0,-1 0 1 0 0,0 1-1 0 0,0 0 1 0 0,17 14-1 0 0,-13-6-9 0 0,0 1 0 0 0,14 19-1 0 0,1 2-394 0 0,-24-32-7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2.074"/>
    </inkml:context>
    <inkml:brush xml:id="br0">
      <inkml:brushProperty name="width" value="0.1" units="cm"/>
      <inkml:brushProperty name="height" value="0.1" units="cm"/>
      <inkml:brushProperty name="color" value="#F6630D"/>
    </inkml:brush>
  </inkml:definitions>
  <inkml:trace contextRef="#ctx0" brushRef="#br0">9 18 4016 0 0,'0'0'2018'0'0,"3"-3"-1619"0"0,10-11 4998 0 0,-15 27-5273 0 0,-18 180 103 0 0,18-104-163 0 0,2-52-3776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44.420"/>
    </inkml:context>
    <inkml:brush xml:id="br0">
      <inkml:brushProperty name="width" value="0.1" units="cm"/>
      <inkml:brushProperty name="height" value="0.1" units="cm"/>
      <inkml:brushProperty name="color" value="#F6630D"/>
    </inkml:brush>
  </inkml:definitions>
  <inkml:trace contextRef="#ctx0" brushRef="#br0">98 39 5360 0 0,'-1'-9'36'0'0,"-4"-18"397"0"0,5 27-426 0 0,0 0-1 0 0,0 0 1 0 0,0 0-1 0 0,0 0 1 0 0,0-1-1 0 0,0 1 1 0 0,0 0-1 0 0,-1 0 1 0 0,1 0-1 0 0,0 0 1 0 0,0-1-1 0 0,0 1 1 0 0,0 0-1 0 0,0 0 0 0 0,-1 0 1 0 0,1 0-1 0 0,0 0 1 0 0,0 0-1 0 0,0 0 1 0 0,0 0-1 0 0,-1 0 1 0 0,1 0-1 0 0,0-1 1 0 0,0 1-1 0 0,0 0 1 0 0,0 0-1 0 0,-1 0 1 0 0,1 0-1 0 0,0 0 1 0 0,0 0-1 0 0,0 0 1 0 0,-1 0-1 0 0,1 0 0 0 0,0 1 1 0 0,0-1-1 0 0,0 0 1 0 0,0 0-1 0 0,-1 0 1 0 0,-9 12 162 0 0,-2 8-11 0 0,1 1-1 0 0,0 0 1 0 0,2 0-1 0 0,1 1 1 0 0,0 0-1 0 0,-8 44 1 0 0,16-62-170 0 0,0 0 0 0 0,-1 0 0 0 0,1 0 0 0 0,1 1-1 0 0,-1-1 1 0 0,1 0 0 0 0,-1 0 0 0 0,1 0 0 0 0,0 0 0 0 0,1 0 0 0 0,-1 0 0 0 0,1 0-1 0 0,0 0 1 0 0,-1 0 0 0 0,2-1 0 0 0,3 6 0 0 0,-4-7-1 0 0,0 0 0 0 0,0 0 0 0 0,0 0 0 0 0,0 0 0 0 0,1 0 0 0 0,-1 0 0 0 0,1-1 0 0 0,-1 0 0 0 0,1 1 0 0 0,-1-1 0 0 0,1 0-1 0 0,0 0 1 0 0,0 0 0 0 0,-1-1 0 0 0,1 1 0 0 0,0-1 0 0 0,0 1 0 0 0,0-1 0 0 0,0 0 0 0 0,0 0 0 0 0,0 0 0 0 0,-1-1 0 0 0,1 1 0 0 0,3-1 0 0 0,0-1 13 0 0,0 0-1 0 0,0 0 1 0 0,-1 0-1 0 0,1-1 1 0 0,-1 0-1 0 0,1 0 1 0 0,-1 0 0 0 0,0-1-1 0 0,0 1 1 0 0,0-1-1 0 0,-1 0 1 0 0,0-1 0 0 0,1 1-1 0 0,-1-1 1 0 0,-1 0-1 0 0,1 0 1 0 0,-1 0-1 0 0,0 0 1 0 0,0-1 0 0 0,0 0-1 0 0,2-9 1 0 0,-3 10 0 0 0,0-1 1 0 0,-1 1-1 0 0,0-1 1 0 0,0 1-1 0 0,-1-1 0 0 0,1 1 1 0 0,-1-1-1 0 0,0 0 1 0 0,-1 1-1 0 0,1-1 1 0 0,-1 1-1 0 0,0-1 0 0 0,-1 1 1 0 0,1-1-1 0 0,-1 1 1 0 0,0 0-1 0 0,0 0 1 0 0,-1 0-1 0 0,0 0 1 0 0,1 0-1 0 0,-2 0 0 0 0,1 1 1 0 0,-7-8-1 0 0,9 12 0 0 0,1-1 0 0 0,-1 1 0 0 0,0-1 0 0 0,0 1 0 0 0,0-1 0 0 0,0 1 0 0 0,0-1 0 0 0,0 1-1 0 0,0 0 1 0 0,0-1 0 0 0,0 1 0 0 0,1 0 0 0 0,-1 0 0 0 0,0 0 0 0 0,0 0 0 0 0,0 0 0 0 0,0 0 0 0 0,0 0 0 0 0,0 0-1 0 0,0 0 1 0 0,0 1 0 0 0,0-1 0 0 0,0 0 0 0 0,0 1 0 0 0,0-1 0 0 0,0 0 0 0 0,0 1 0 0 0,0-1 0 0 0,1 1-1 0 0,-1 0 1 0 0,0-1 0 0 0,0 1 0 0 0,1-1 0 0 0,-1 1 0 0 0,0 0 0 0 0,1 0 0 0 0,-1-1 0 0 0,0 2 0 0 0,-5 5-8 0 0,0 1 0 0 0,0-1 1 0 0,-4 10-1 0 0,5-9 8 0 0,-3 5 7 0 0,0 0 1 0 0,1 1 0 0 0,-8 21-1 0 0,13-28-25 0 0,0 0-1 0 0,0 0 1 0 0,0 0-1 0 0,1 0 1 0 0,0 1-1 0 0,0-1 1 0 0,1 0-1 0 0,0 1 0 0 0,1 10 1 0 0,-1-17-27 0 0,0 1-1 0 0,1-1 1 0 0,-1 0 0 0 0,0 1-1 0 0,1-1 1 0 0,-1 0 0 0 0,1 0-1 0 0,0 0 1 0 0,-1 1 0 0 0,1-1-1 0 0,0 0 1 0 0,1 2 0 0 0,5 2-463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44.794"/>
    </inkml:context>
    <inkml:brush xml:id="br0">
      <inkml:brushProperty name="width" value="0.1" units="cm"/>
      <inkml:brushProperty name="height" value="0.1" units="cm"/>
      <inkml:brushProperty name="color" value="#F6630D"/>
    </inkml:brush>
  </inkml:definitions>
  <inkml:trace contextRef="#ctx0" brushRef="#br0">92 25 4696 0 0,'0'-2'33'0'0,"1"1"0"0"0,-1 0-1 0 0,0 0 1 0 0,-1 0-1 0 0,1 0 1 0 0,0 0-1 0 0,0 0 1 0 0,0 0-1 0 0,-1 0 1 0 0,1 0 0 0 0,0 0-1 0 0,-1 0 1 0 0,1 1-1 0 0,-1-1 1 0 0,1 0-1 0 0,-1 0 1 0 0,1 0-1 0 0,-1 0 1 0 0,0 0 0 0 0,1 1-1 0 0,-1-1 1 0 0,0 0-1 0 0,0 1 1 0 0,-1-2-1 0 0,1 2-2 0 0,0 0 0 0 0,0 0 0 0 0,0 0 0 0 0,0-1 0 0 0,-1 1 0 0 0,1 0-1 0 0,0 1 1 0 0,0-1 0 0 0,0 0 0 0 0,0 0 0 0 0,0 0 0 0 0,-1 1 0 0 0,1-1 0 0 0,0 0-1 0 0,0 1 1 0 0,0-1 0 0 0,0 1 0 0 0,0 0 0 0 0,0-1 0 0 0,0 1 0 0 0,0 0-1 0 0,0-1 1 0 0,-1 3 0 0 0,-3 2 21 0 0,1 0-1 0 0,-1 1 1 0 0,1-1-1 0 0,0 1 1 0 0,1 0-1 0 0,-1 0 1 0 0,1 1-1 0 0,1-1 1 0 0,-1 0-1 0 0,1 1 1 0 0,0 0-1 0 0,-2 12 1 0 0,1 4 20 0 0,0 0 0 0 0,1 34 0 0 0,2-43-92 0 0,0-1 0 0 0,2 1 1 0 0,0-1-1 0 0,0 1 1 0 0,1-1-1 0 0,1 0 0 0 0,5 13 1 0 0,-7-22 32 0 0,0 0 1 0 0,0 0-1 0 0,0 0 0 0 0,1 0 1 0 0,0 0-1 0 0,-1-1 1 0 0,1 1-1 0 0,0-1 0 0 0,1 0 1 0 0,-1 0-1 0 0,4 3 1 0 0,-4-5-20 0 0,0 1 0 0 0,0-1 1 0 0,0 0-1 0 0,0 0 0 0 0,0 0 1 0 0,0 0-1 0 0,0 0 0 0 0,0-1 1 0 0,0 1-1 0 0,0-1 0 0 0,0 0 1 0 0,1 0-1 0 0,-1 0 0 0 0,0 0 1 0 0,0 0-1 0 0,0-1 0 0 0,5-1 1 0 0,-3 1-10 0 0,0-1 1 0 0,0 0 0 0 0,0 0 0 0 0,0-1 0 0 0,0 1-1 0 0,0-1 1 0 0,-1 0 0 0 0,1 0 0 0 0,-1-1-1 0 0,0 0 1 0 0,0 1 0 0 0,0-1 0 0 0,-1 0 0 0 0,5-7-1 0 0,3-5 35 0 0,-1-1 0 0 0,13-32 0 0 0,-2 4 132 0 0,-21 44-149 0 0,1 0 1 0 0,-1 1-1 0 0,0-1 0 0 0,1 0 0 0 0,-1 0 1 0 0,1 0-1 0 0,-1 1 0 0 0,1-1 1 0 0,-1 0-1 0 0,1 0 0 0 0,-1 1 0 0 0,1-1 1 0 0,0 0-1 0 0,-1 1 0 0 0,1-1 1 0 0,0 1-1 0 0,0-1 0 0 0,-1 1 1 0 0,1-1-1 0 0,0 1 0 0 0,0 0 0 0 0,0-1 1 0 0,0 1-1 0 0,0 0 0 0 0,0 0-3 0 0,0 1 1 0 0,-1 0-1 0 0,1-1 0 0 0,0 1 0 0 0,-1 0 0 0 0,1 0 1 0 0,-1-1-1 0 0,1 1 0 0 0,-1 0 0 0 0,1 0 0 0 0,-1 0 0 0 0,0 0 1 0 0,1-1-1 0 0,-1 1 0 0 0,0 0 0 0 0,0 0 0 0 0,0 0 0 0 0,0 0 1 0 0,0 0-1 0 0,0 0 0 0 0,0 0 0 0 0,0 0 0 0 0,0 0 0 0 0,0 1 1 0 0,-2 17 66 0 0,0-1 0 0 0,-1 1 0 0 0,-1 0 0 0 0,-7 21 0 0 0,-4 18 128 0 0,12-44-222 0 0,-5 32-24 0 0,7-43-39 0 0,1 0 0 0 0,0-1-1 0 0,0 1 1 0 0,0 0 0 0 0,0-1 0 0 0,0 1 0 0 0,1 0 0 0 0,0-1 0 0 0,-1 1 0 0 0,1 0 0 0 0,0-1-1 0 0,0 1 1 0 0,2 3 0 0 0,1-1-561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45.442"/>
    </inkml:context>
    <inkml:brush xml:id="br0">
      <inkml:brushProperty name="width" value="0.1" units="cm"/>
      <inkml:brushProperty name="height" value="0.1" units="cm"/>
      <inkml:brushProperty name="color" value="#F6630D"/>
    </inkml:brush>
  </inkml:definitions>
  <inkml:trace contextRef="#ctx0" brushRef="#br0">0 151 4104 0 0,'22'-67'238'0'0,"-8"27"126"0"0,-14 40-342 0 0,0-1-1 0 0,0 0 1 0 0,0 0-1 0 0,1 0 1 0 0,-1 0-1 0 0,0 1 0 0 0,0-1 1 0 0,1 0-1 0 0,-1 0 1 0 0,1 0-1 0 0,-1 1 1 0 0,1-1-1 0 0,-1 0 1 0 0,1 1-1 0 0,-1-1 0 0 0,1 1 1 0 0,-1-1-1 0 0,1 0 1 0 0,0 1-1 0 0,-1-1 1 0 0,1 1-1 0 0,0-1 0 0 0,0 1 1 0 0,-1 0-1 0 0,1-1 1 0 0,1 1-1 0 0,-1 0 0 0 0,0 0 1 0 0,0 1-1 0 0,-1-1 0 0 0,1 0 0 0 0,0 1 1 0 0,0-1-1 0 0,0 1 0 0 0,0-1 0 0 0,0 1 0 0 0,-1-1 1 0 0,1 1-1 0 0,0 0 0 0 0,-1-1 0 0 0,1 1 1 0 0,0 0-1 0 0,-1 0 0 0 0,1 0 0 0 0,0 1 1 0 0,2 3 9 0 0,0 0 1 0 0,0 1 0 0 0,0-1-1 0 0,-1 1 1 0 0,0 0 0 0 0,1 6 0 0 0,1 11-20 0 0,-2 0 0 0 0,0 1 0 0 0,-2-1 0 0 0,0 0 0 0 0,-1 1 0 0 0,-2-1 0 0 0,-8 36 0 0 0,11-58 9 0 0,0-1 0 0 0,0 1 0 0 0,0 0 1 0 0,0-1-1 0 0,0 1 0 0 0,0 0 0 0 0,-1-1 0 0 0,1 1 0 0 0,0 0 0 0 0,0-1 0 0 0,0 1 0 0 0,-1-1 0 0 0,1 1 0 0 0,0-1 1 0 0,-1 1-1 0 0,1 0 0 0 0,-1-1 0 0 0,1 0 0 0 0,-1 1 0 0 0,1-1 0 0 0,-1 1 0 0 0,1-1 0 0 0,-1 1 0 0 0,1-1 0 0 0,-1 0 1 0 0,1 1-1 0 0,-1-1 0 0 0,1 0 0 0 0,-1 0 0 0 0,0 1 0 0 0,1-1 0 0 0,-2 0 0 0 0,1-1 7 0 0,0 1-1 0 0,0-1 1 0 0,-1 0-1 0 0,1 0 1 0 0,0 1-1 0 0,0-1 1 0 0,1 0 0 0 0,-1 0-1 0 0,0 0 1 0 0,0 0-1 0 0,0-1 1 0 0,1 1-1 0 0,-1 0 1 0 0,-1-2-1 0 0,-2-6 2 0 0,0 1 0 0 0,1-1-1 0 0,-4-15 1 0 0,5 11-36 0 0,0 1 0 0 0,1-1 0 0 0,1 1 1 0 0,0-1-1 0 0,1 0 0 0 0,0 1 1 0 0,1-1-1 0 0,0 1 0 0 0,9-24 0 0 0,-9 30 3 0 0,0 0-1 0 0,1 0 1 0 0,-1 0 0 0 0,2 0-1 0 0,-1 1 1 0 0,1 0-1 0 0,-1-1 1 0 0,1 1 0 0 0,1 1-1 0 0,-1-1 1 0 0,1 0-1 0 0,0 1 1 0 0,0 0-1 0 0,0 0 1 0 0,0 1 0 0 0,1-1-1 0 0,-1 1 1 0 0,1 0-1 0 0,0 1 1 0 0,0 0-1 0 0,7-3 1 0 0,-3 3-6 0 0,0 0-1 0 0,0 1 1 0 0,1 0-1 0 0,-1 0 1 0 0,0 1-1 0 0,0 0 1 0 0,1 1-1 0 0,-1 0 1 0 0,0 0-1 0 0,0 2 1 0 0,0-1-1 0 0,13 6 1 0 0,-22-8 9 0 0,1 1 0 0 0,-1 0 0 0 0,1 0 0 0 0,-1 0 0 0 0,1 0 0 0 0,-1 0 0 0 0,0 0 0 0 0,1 0 0 0 0,-1 0 0 0 0,0 0 0 0 0,0 1 0 0 0,0-1 0 0 0,0 1 0 0 0,0-1 0 0 0,0 1 0 0 0,0-1 0 0 0,-1 1 0 0 0,1-1 0 0 0,-1 1 0 0 0,2 2-1 0 0,-2 0 6 0 0,0-1 0 0 0,1 0-1 0 0,-1 1 1 0 0,-1-1 0 0 0,1 1-1 0 0,0-1 1 0 0,-1 1 0 0 0,0-1-1 0 0,-1 6 1 0 0,-2 1 5 0 0,-1 0 0 0 0,0 0 0 0 0,0 0 0 0 0,0-1 0 0 0,-11 13 0 0 0,8-14 4 0 0,0 1-1 0 0,-1-1 1 0 0,0-1-1 0 0,-10 7 0 0 0,9-7 14 0 0,1 0-1 0 0,1 0 0 0 0,-17 17 0 0 0,25-24-26 0 0,0 1 0 0 0,0 0 1 0 0,0-1-1 0 0,0 1 0 0 0,0-1 0 0 0,-1 1 1 0 0,1 0-1 0 0,0-1 0 0 0,0 1 0 0 0,0 0 0 0 0,1-1 1 0 0,-1 1-1 0 0,0-1 0 0 0,0 1 0 0 0,0 0 0 0 0,0-1 1 0 0,1 1-1 0 0,-1-1 0 0 0,0 1 0 0 0,0-1 1 0 0,1 1-1 0 0,-1-1 0 0 0,0 1 0 0 0,1-1 0 0 0,-1 1 1 0 0,1-1-1 0 0,-1 1 0 0 0,1-1 0 0 0,-1 1 0 0 0,1-1 1 0 0,-1 0-1 0 0,1 1 0 0 0,-1-1 0 0 0,1 0 1 0 0,-1 0-1 0 0,2 1 0 0 0,28 16 87 0 0,-18-11-60 0 0,0 2 40 0 0,4 1 38 0 0,-1 1 0 0 0,27 23-1 0 0,-39-30-66 0 0,1 0 1 0 0,-1 0-1 0 0,0 1 0 0 0,0-1 0 0 0,-1 1 0 0 0,1 0 0 0 0,-1 0 1 0 0,0 0-1 0 0,0 0 0 0 0,0 0 0 0 0,0 0 0 0 0,-1 1 0 0 0,0-1 1 0 0,0 1-1 0 0,0-1 0 0 0,1 9 0 0 0,-2-11 24 0 0,-1 1-1 0 0,1-1 0 0 0,0 0 1 0 0,-1 1-1 0 0,1-1 1 0 0,-1 0-1 0 0,0 0 0 0 0,0 1 1 0 0,1-1-1 0 0,-1 0 1 0 0,-1 0-1 0 0,1 0 1 0 0,0 0-1 0 0,-1 0 0 0 0,1 0 1 0 0,-1-1-1 0 0,1 1 1 0 0,-1 0-1 0 0,0-1 1 0 0,1 1-1 0 0,-5 2 0 0 0,3-3 18 0 0,0 1-1 0 0,0-1 0 0 0,0 1 0 0 0,0-1 1 0 0,-1 0-1 0 0,1 0 0 0 0,0-1 0 0 0,0 1 1 0 0,-1 0-1 0 0,1-1 0 0 0,0 0 0 0 0,-1 0 1 0 0,-5-1-1 0 0,-17-3-11 0 0,4 0-38 0 0,-1 1 1 0 0,1 0 0 0 0,-1 2-1 0 0,-33 2 1 0 0,30 0-54 0 0,25 0 27 0 0,1-1-1 0 0,-1 0 1 0 0,0 0 0 0 0,1 0 0 0 0,-1 0 0 0 0,0 0-1 0 0,0 0 1 0 0,1 0 0 0 0,-1 0 0 0 0,0 0 0 0 0,1 0-1 0 0,-1 0 1 0 0,0 0 0 0 0,1-1 0 0 0,-1 1 0 0 0,0 0-1 0 0,1 0 1 0 0,-1-1 0 0 0,0 1 0 0 0,1 0 0 0 0,-2-2-1 0 0,3 1-115 0 0,0 0 0 0 0,0 1-1 0 0,-1-1 1 0 0,1 0 0 0 0,0 0 0 0 0,0 0-1 0 0,0 1 1 0 0,0-1 0 0 0,0 0-1 0 0,0 1 1 0 0,0-1 0 0 0,0 1 0 0 0,0-1-1 0 0,1 1 1 0 0,-1-1 0 0 0,0 1-1 0 0,0 0 1 0 0,0 0 0 0 0,1-1 0 0 0,-1 1-1 0 0,0 0 1 0 0,0 0 0 0 0,3 1-1 0 0,3-1-937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56.081"/>
    </inkml:context>
    <inkml:brush xml:id="br0">
      <inkml:brushProperty name="width" value="0.1" units="cm"/>
      <inkml:brushProperty name="height" value="0.1" units="cm"/>
      <inkml:brushProperty name="color" value="#F6630D"/>
    </inkml:brush>
  </inkml:definitions>
  <inkml:trace contextRef="#ctx0" brushRef="#br0">1 15 3352 0 0,'15'-14'787'0'0,"-14"14"-735"0"0,0 0 1 0 0,0 0-1 0 0,0 0 0 0 0,0 0 1 0 0,0 0-1 0 0,0 0 0 0 0,0 0 1 0 0,0 0-1 0 0,0 0 0 0 0,0 0 1 0 0,0 1-1 0 0,0-1 0 0 0,0 1 1 0 0,0-1-1 0 0,0 0 0 0 0,0 1 0 0 0,0 0 1 0 0,1 0-1 0 0,14 10 185 0 0,0 1 0 0 0,-1 0 0 0 0,-1 1 0 0 0,18 20 0 0 0,45 64 332 0 0,-48-55-508 0 0,-2 0 1 0 0,-3 2-1 0 0,37 88 0 0 0,36 153 225 0 0,-40-107 51 0 0,-19-78-294 0 0,4-1-1 0 0,5-2 0 0 0,3-3 0 0 0,5-1 0 0 0,3-3 1 0 0,94 109-1 0 0,-69-97-18 0 0,120 133 530 0 0,-94-129-179 0 0,229 171 0 0 0,-307-256-377 0 0,0-2-1 0 0,2 0 1 0 0,0-3 0 0 0,0-1 0 0 0,2-1-1 0 0,0-2 1 0 0,0-1 0 0 0,38 6 0 0 0,-41-12-14 0 0,0-1 0 0 0,1-1 0 0 0,-1-2 0 0 0,0-1 0 0 0,0-2 0 0 0,1-1 0 0 0,-1-1 0 0 0,0-2 0 0 0,45-15 0 0 0,-65 17-207 0 0,-1 0 1 0 0,1-1 0 0 0,-2-1-1 0 0,1 0 1 0 0,0 0 0 0 0,-1-1-1 0 0,-1 0 1 0 0,1-1 0 0 0,10-11-1 0 0,-4 1-543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56.979"/>
    </inkml:context>
    <inkml:brush xml:id="br0">
      <inkml:brushProperty name="width" value="0.1" units="cm"/>
      <inkml:brushProperty name="height" value="0.1" units="cm"/>
      <inkml:brushProperty name="color" value="#F6630D"/>
    </inkml:brush>
  </inkml:definitions>
  <inkml:trace contextRef="#ctx0" brushRef="#br0">1 1 2528 0 0,'5'5'80'0'0,"0"1"0"0"0,0 1-1 0 0,0-1 1 0 0,-1 1 0 0 0,0-1-1 0 0,0 1 1 0 0,-1 0 0 0 0,0 1-1 0 0,0-1 1 0 0,2 11 0 0 0,2 13 304 0 0,4 41 1 0 0,-6-34-239 0 0,19 101 639 0 0,50 161 1 0 0,-56-229-659 0 0,-4 1 0 0 0,6 83 0 0 0,14 75-62 0 0,-17-152 56 0 0,37 150 385 0 0,-40-179-485 0 0,3-1 0 0 0,35 72 0 0 0,41 93 21 0 0,-8-17-22 0 0,-75-177-17 0 0,1-1-1 0 0,1 0 1 0 0,0-1 0 0 0,1 0 0 0 0,1-1 0 0 0,0-1 0 0 0,1 0 0 0 0,1-1 0 0 0,0 0 0 0 0,1-2 0 0 0,1 0-1 0 0,25 13 1 0 0,-22-14-59 0 0,0-2 1 0 0,1 0-1 0 0,0-2 0 0 0,1 0 0 0 0,0-2 0 0 0,0 0 0 0 0,0-1 0 0 0,0-2 0 0 0,1 0 0 0 0,44-4 0 0 0,-39-1-490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57.562"/>
    </inkml:context>
    <inkml:brush xml:id="br0">
      <inkml:brushProperty name="width" value="0.1" units="cm"/>
      <inkml:brushProperty name="height" value="0.1" units="cm"/>
      <inkml:brushProperty name="color" value="#F6630D"/>
    </inkml:brush>
  </inkml:definitions>
  <inkml:trace contextRef="#ctx0" brushRef="#br0">33 0 2924 0 0,'8'5'-2'0'0,"2"-1"-1"0"0,-1 0 1 0 0,16 3-1 0 0,6 3 5 0 0,-12-2 16 0 0,-1 0 0 0 0,0 1 0 0 0,0 1 0 0 0,-1 0 0 0 0,0 2 0 0 0,21 18 0 0 0,-32-25 42 0 0,0 1 0 0 0,-1-1 1 0 0,0 1-1 0 0,-1 0 1 0 0,1 1-1 0 0,-1-1 0 0 0,0 1 1 0 0,-1 0-1 0 0,0 0 0 0 0,0 0 1 0 0,0 0-1 0 0,-1 0 0 0 0,0 1 1 0 0,0-1-1 0 0,-1 1 1 0 0,0 0-1 0 0,0-1 0 0 0,-1 1 1 0 0,-1 14-1 0 0,0-13-34 0 0,0-1 1 0 0,-1 1-1 0 0,0 0 0 0 0,-1-1 1 0 0,0 1-1 0 0,0-1 0 0 0,-1 0 1 0 0,0 0-1 0 0,-1 0 0 0 0,1 0 1 0 0,-1-1-1 0 0,-1 0 1 0 0,1 0-1 0 0,-11 10 0 0 0,1-5-10 0 0,1 0 0 0 0,-2 0 0 0 0,0-2 0 0 0,0 0 0 0 0,-33 14 0 0 0,-48 16-124 0 0,64-29-96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58.362"/>
    </inkml:context>
    <inkml:brush xml:id="br0">
      <inkml:brushProperty name="width" value="0.1" units="cm"/>
      <inkml:brushProperty name="height" value="0.1" units="cm"/>
      <inkml:brushProperty name="color" value="#F6630D"/>
    </inkml:brush>
  </inkml:definitions>
  <inkml:trace contextRef="#ctx0" brushRef="#br0">2 7 4844 0 0,'0'0'5'0'0,"1"0"0"0"0,-1 0 0 0 0,0 0-1 0 0,0 0 1 0 0,0 0 0 0 0,0-1-1 0 0,0 1 1 0 0,0 0 0 0 0,0 0-1 0 0,1 0 1 0 0,-1 0 0 0 0,0 0 0 0 0,0-1-1 0 0,0 1 1 0 0,0 0 0 0 0,0 0-1 0 0,0 0 1 0 0,0 0 0 0 0,0 0-1 0 0,0-1 1 0 0,0 1 0 0 0,0 0-1 0 0,0 0 1 0 0,0 0 0 0 0,0 0 0 0 0,0-1-1 0 0,0 1 1 0 0,0 0 0 0 0,0 0-1 0 0,0 0 1 0 0,0 0 0 0 0,0-1-1 0 0,0 1 1 0 0,0 0 0 0 0,0 0 0 0 0,0 0-1 0 0,-1 0 1 0 0,1 0 0 0 0,0-1-1 0 0,0 1 1 0 0,0 0 0 0 0,0 0-1 0 0,0 0 1 0 0,0 0 0 0 0,-1 0 0 0 0,-1 1 188 0 0,4 10-68 0 0,3-1-34 0 0,0 0 1 0 0,1 0-1 0 0,0 0 0 0 0,1-1 0 0 0,0 0 1 0 0,0 0-1 0 0,1-1 0 0 0,0 0 0 0 0,13 10 1 0 0,8 10-41 0 0,28 21-246 0 0,-44-38 212 0 0,1 0-1 0 0,-2 0 1 0 0,0 2-1 0 0,0-1 1 0 0,11 17-1 0 0,-21-26-25 0 0,0 0 1 0 0,0 0-1 0 0,-1 0 0 0 0,1 0 0 0 0,-1 1 1 0 0,0-1-1 0 0,0 0 0 0 0,0 1 0 0 0,0-1 1 0 0,-1 1-1 0 0,0-1 0 0 0,1 1 0 0 0,-1-1 1 0 0,0 1-1 0 0,0 0 0 0 0,-2 6 0 0 0,0-5 5 0 0,1 0 0 0 0,-1 0-1 0 0,-1 0 1 0 0,1 0 0 0 0,-1 0-1 0 0,0-1 1 0 0,0 1 0 0 0,0-1-1 0 0,0 0 1 0 0,-5 5 0 0 0,-8 5-3 0 0,-1 0 0 0 0,0-1 0 0 0,-1-1 0 0 0,-25 14 0 0 0,42-26 6 0 0,-73 41-327 0 0,34-19 21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59.390"/>
    </inkml:context>
    <inkml:brush xml:id="br0">
      <inkml:brushProperty name="width" value="0.1" units="cm"/>
      <inkml:brushProperty name="height" value="0.1" units="cm"/>
      <inkml:brushProperty name="color" value="#F6630D"/>
    </inkml:brush>
  </inkml:definitions>
  <inkml:trace contextRef="#ctx0" brushRef="#br0">1 1 4104 0 0,'11'1'93'0'0,"1"1"0"0"0,0 0 0 0 0,-1 1 0 0 0,1 1 0 0 0,-1 0 0 0 0,0 0 0 0 0,0 1 0 0 0,0 0 0 0 0,-1 1 0 0 0,0 1 0 0 0,0-1 0 0 0,0 1 0 0 0,-1 1 0 0 0,0 0 1 0 0,13 16-1 0 0,0 2 27 0 0,-2 1 0 0 0,-1 1 0 0 0,-2 0 0 0 0,20 42 0 0 0,-10-8-119 0 0,23 78 0 0 0,-17-44 47 0 0,-24-72-28 0 0,14 39 88 0 0,2-1 0 0 0,35 62 0 0 0,-32-77-47 0 0,2-2 1 0 0,2-1-1 0 0,2-1 1 0 0,1-2-1 0 0,3-1 1 0 0,50 41-1 0 0,-36-39-71 0 0,2 1 31 0 0,-2 2 1 0 0,70 79-1 0 0,-75-67-27 0 0,57 88 0 0 0,-97-133 9 0 0,-1 0 1 0 0,0 0 0 0 0,0 1 0 0 0,-1 0 0 0 0,-1 0-1 0 0,0 0 1 0 0,-1 1 0 0 0,0-1 0 0 0,-1 1-1 0 0,0 16 1 0 0,-2-19-3 0 0,-1 1 0 0 0,0-1 0 0 0,0 0 0 0 0,-1 1-1 0 0,-1-1 1 0 0,0 0 0 0 0,0 0 0 0 0,-1 0 0 0 0,-1-1 0 0 0,0 1 0 0 0,0-1-1 0 0,-11 16 1 0 0,9-17 2 0 0,-3 7-107 0 0,-2 0-1 0 0,0-1 1 0 0,0-1 0 0 0,-22 20 0 0 0,14-20-332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8:59.766"/>
    </inkml:context>
    <inkml:brush xml:id="br0">
      <inkml:brushProperty name="width" value="0.1" units="cm"/>
      <inkml:brushProperty name="height" value="0.1" units="cm"/>
      <inkml:brushProperty name="color" value="#F6630D"/>
    </inkml:brush>
  </inkml:definitions>
  <inkml:trace contextRef="#ctx0" brushRef="#br0">4 11 3524 0 0,'-3'-9'62'0'0,"3"7"32"0"0,2 7-24 0 0,3 6 15 0 0,0 1 0 0 0,1-1 0 0 0,1 0 0 0 0,0 0 0 0 0,0-1 0 0 0,1 0 0 0 0,0 0 1 0 0,15 12-1 0 0,-7-8 24 0 0,1-1 1 0 0,0-1-1 0 0,1-1 1 0 0,25 13-1 0 0,-36-20-109 0 0,0-1 1 0 0,0 1-1 0 0,1-1 0 0 0,-1 0 1 0 0,0-1-1 0 0,1 0 0 0 0,0 0 0 0 0,-1-1 1 0 0,1 0-1 0 0,0 0 0 0 0,0-1 1 0 0,0 0-1 0 0,12-1 0 0 0,-2-1-57 0 0,-1-2 1 0 0,1 1-1 0 0,-1-2 1 0 0,18-7-1 0 0,-27 8-55 0 0,0 0 0 0 0,-1 0 1 0 0,1-1-1 0 0,-1 0 0 0 0,0 0 0 0 0,0-1 0 0 0,-1 1 1 0 0,1-2-1 0 0,-1 1 0 0 0,7-10 0 0 0,0-1-202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0.383"/>
    </inkml:context>
    <inkml:brush xml:id="br0">
      <inkml:brushProperty name="width" value="0.1" units="cm"/>
      <inkml:brushProperty name="height" value="0.1" units="cm"/>
      <inkml:brushProperty name="color" value="#F6630D"/>
    </inkml:brush>
  </inkml:definitions>
  <inkml:trace contextRef="#ctx0" brushRef="#br0">2 29 3036 0 0,'-1'-1'1'0'0,"1"1"-1"0"0,0-1 1 0 0,0 0-1 0 0,0 1 1 0 0,-1-1 0 0 0,1 0-1 0 0,0 1 1 0 0,0-1-1 0 0,0 0 1 0 0,0 1-1 0 0,0-1 1 0 0,0 0-1 0 0,0 1 1 0 0,0-1 0 0 0,0 0-1 0 0,1 1 1 0 0,-1-1-1 0 0,0 0 1 0 0,0 1-1 0 0,1-1 1 0 0,-1 0-1 0 0,0 1 1 0 0,1-1 0 0 0,-1 1-1 0 0,0-1 1 0 0,1 1-1 0 0,-1-1 1 0 0,1 1-1 0 0,-1-1 1 0 0,1 1-1 0 0,-1-1 1 0 0,1 1 0 0 0,-1-1-1 0 0,1 1 1 0 0,0-1-1 0 0,1 0 3 0 0,0 0-1 0 0,0 0 1 0 0,0 1-1 0 0,0-1 0 0 0,0 0 1 0 0,0 1-1 0 0,0-1 1 0 0,0 1-1 0 0,0-1 1 0 0,0 1-1 0 0,2 0 1 0 0,11 2-8 0 0,0 1 1 0 0,-1 0 0 0 0,0 1-1 0 0,19 8 1 0 0,2 0 13 0 0,273 64 637 0 0,-41-12 376 0 0,-209-47-693 0 0,-1 3 1 0 0,86 43-1 0 0,-83-30-150 0 0,-1 3 0 0 0,-2 2 1 0 0,-2 3-1 0 0,89 85 0 0 0,-85-66-65 0 0,-4 3 0 0 0,-1 3 0 0 0,67 110 0 0 0,-94-134-69 0 0,-2 2 0 0 0,-2 0 0 0 0,-2 2 1 0 0,-2 0-1 0 0,23 90 0 0 0,-11 28 481 0 0,16 68-124 0 0,-44-221-400 0 0,19 65 0 0 0,12 93-1 0 0,-30-144-7 0 0,-2 0 1 0 0,-1 1-1 0 0,-1 0 0 0 0,-1-1 1 0 0,-1 1-1 0 0,-1-1 1 0 0,-12 46-1 0 0,0-30 34 0 0,-21 44 0 0 0,24-62-188 0 0,1 2-1 0 0,1 0 1 0 0,1 0-1 0 0,1 0 1 0 0,2 1-1 0 0,-5 35 1 0 0,9-47-395 0 0,0-2-78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09:49:40.556"/>
    </inkml:context>
    <inkml:brush xml:id="br0">
      <inkml:brushProperty name="width" value="0.05292" units="cm"/>
      <inkml:brushProperty name="height" value="0.05292" units="cm"/>
      <inkml:brushProperty name="color" value="#FF0000"/>
    </inkml:brush>
  </inkml:definitions>
  <inkml:trace contextRef="#ctx0" brushRef="#br0">4522 10405 1070 0,'0'0'41'15,"11"-19"-12"-15,-11 19 4 0,0 0-3 0,0 0 6 0,0 0 4 0,0 0 10 0,0 0 3 16,0 0-8-16,35-52-3 0,-35 52 16 0,0 0-35 16,0 0 51-16,0 0-34 0,0 0-9 0,0 0-11 0,0 0 5 15,11-20 16-15,-11 20-14 0,0 0 43 0,0 0-15 16,0 0-9-16,0 0-1 0,0 0-8 0,11-14-12 0,-11 14-1 16,0 0-2-16,0 0 8 0,0 0-1 0,0 0 0 0,0 0 0 0,0 0 5 15,0 0 1-15,0 0-4 0,0 0 6 16,0 0-7-16,0 0 6 0,0 0-3 0,0 0 4 15,0 0 6-15,0 0 2 0,0 0 1 0,0 0-6 0,0 0 4 16,0 0-10-16,0 0-1 0,0 0-2 0,0 0-4 16,0 0-5-16,0 0 5 0,0 0 5 0,0 0-3 0,0 0 3 15,0 0 0-15,0 0-8 0,0 0-4 0,0 0-4 0,0 0 0 16,0 0 12 0,0 0 1-16,7 24-17 0,-1 17 7 0,-9-19 4 15,0-1-6-15,1 2-5 0,0 0 3 0,2 3 0 16,0-2-2-16,0 3 0 0,0-1 0 0,4-2-6 15,-3 0-4-15,1-1-1 0,1-1-4 0,-1-1 2 0,-1-1 6 16,1-3 1-16,0 1-1 0,-2-18-43 0,0 0-24 16,0 0-36-16,0 0-63 0,0 0-49 0,0 0-72 15,0 0-48-15</inkml:trace>
  <inkml:trace contextRef="#ctx0" brushRef="#br0" timeOffset="679.62">4571 10110 924 0,'-6'-7'4'0,"4"2"26"0,-1-1 16 0,1 0 8 0,-4 3 12 0,0-3 23 0,3 2-6 0,-4-3 4 0,4 5 14 0,-3-5-61 16,3 4 44-16,-8 0-47 0,6 1 37 0,-6 2-67 15,-3 0 11-15,1 1 1 0,-6 0-16 0,1 5 49 16,-5-2-48-16,3 4 42 0,-6 0-45 0,2 1 48 0,-6 3 6 16,3 2 12-16,-1 0 7 0,0 2-5 0,4 0-1 0,5 2 7 15,0 4 8-15,0-2 8 0,3 5-10 0,0-3-11 16,5 8-6-16,0-1 7 0,-3 1-8 0,4 3-2 15,-3 2-7-15,3 0-7 0,5-1 0 0,0 4-4 0,0-3-3 16,5 1-15-16,2-2-6 0,4 0-8 0,1-1-1 16,5-1 1-16,3-2-9 0,-2 2 5 0,4-3-5 0,0-3 1 15,2-2 9-15,0-1-4 0,6-2-3 0,-2-4-4 16,2-2 4-16,5-6-5 0,0 1 2 0,3-5 3 0,-3-1-7 16,3-2 4-16,1-2 3 0,-1 0-2 0,1-2 3 0,-1 0 0 15,2-5 1-15,3-3-5 0,-1-3 4 0,1-2-10 16,3-6 4-16,-3-4-4 0,3-7-3 0,0 0 5 15,-2-2-5-15,-4-4 4 0,0-5 1 0,-5-1 4 0,0-3-6 16,-3 1 7-16,-5-3 0 0,-4 0-7 0,-3 1 5 16,-5 2-3-16,-2 3-4 0,-5 4 3 0,-4 1 0 15,-6 6-2-15,-4 1 2 0,-6 5-2 0,-3 3 3 0,-8 4 11 16,-4 3 5-16,-5 2 0 0,-3 2-1 0,-6 3 7 16,-1 3-2-16,-3 1 2 0,-3 2 6 0,-1 1-6 0,2 1 1 15,1 2 4-15,-1 1 2 0,6 1-5 0,-1-1 0 16,10 1 1-16,1 0-4 0,3 0 0 0,3-3-5 15,5 3-5-15,3 2 3 0,5-4 2 0,2 1-8 0,4 2 5 16,0-2-5-16,6 1-3 0,0-1-1 0,4 1-1 16,1 0-3-16,1 1-1 0,1 1 3 0,1 3 0 0,0-2 1 15,2 2-3-15,1-3 0 0,-1 5 1 0,1-3-5 16,2-2-12-16,3 0-27 0,-3 2-18 0,5-3-36 16,-2-1-39-16,-5 2-57 0,-3 0-56 0,7-2-36 0,-7 2-73 15</inkml:trace>
  <inkml:trace contextRef="#ctx0" brushRef="#br0" timeOffset="12202.22">1734 12288 507 0,'0'0'17'0,"0"0"1"0,0 0 0 0,0 0 12 0,0 0 4 0,0 0 3 0,0 0 8 0,0 0 7 0,0 0-17 16,0 0 9-16,-14-2 6 0,14 2-3 0,0 0 4 0,0 0-4 15,0 0 0-15,0 0 0 0,0 0 2 0,0 0-8 16,0 0-3-16,0 0-10 0,0 0-1 0,0 0-1 0,0 0-5 16,0 0-1-16,0 0-1 0,0 0 6 0,0 0 4 15,0 0-1-15,0 0 3 0,0 0 27 0,0 0-38 0,0 0 42 16,0 0-32-16,2-15-9 0,-2 15 4 0,0 0 1 16,0 0 20-16,0 0-22 0,0 0 38 0,0 0-4 15,-21-29-3-15,18 25-2 0,-1-8-1 0,3 7-19 0,-2-2-7 16,3-3 12-16,0 1 4 0,-3 2-4 0,6-4-13 15,-3 3-1-15,0-1-7 0,4-2-5 0,-2-1 4 0,3 3-9 16,-2-3-2-16,2 0-2 0,0 0-1 0,5 0 0 0,-3 1-1 16,4 0 1-16,2 0 5 0,-2-1-7 0,0 3 6 0,3 1-8 15,2-1 3-15,-2 2 0 0,4-2 3 0,-1 5-3 16,1-1-7-16,0-2 12 0,1 5-9 0,-1-1 5 0,-3 1 2 16,1 1-7-16,0 2 2 0,-2 2 2 0,2 3 4 0,-5 1-8 15,1 3 13-15,-2 3 12 0,0 1 0 0,-2 3 9 16,-3 1-3-16,2 4 3 0,-3-1-3 0,-1 3 4 0,-3 0-11 15,-3 1-6-15,-1 0-2 0,-3 2-2 0,-1 1-5 0,-4-6 4 16,0-2-2-16,-2 3 0 0,-3 1-3 0,-1-2 4 16,-3 0-4-16,2-2-5 0,-4 2 6 0,1 0-6 0,-4 2 4 15,1 0-3-15,1-4 5 0,0-3-8 0,1 0 4 16,1-4-1-16,1 1 5 0,4-5-3 0,2 0 1 0,0-3 3 16,5-2-4-16,2-3 4 0,2-1 1 0,3-2-3 0,0-2-5 15,1-3 7-15,1-4-8 0,1 0 2 0,1-3 0 0,1-1-3 16,4-4-5-16,2 0 7 0,1 1-5 0,4-1-1 15,1 2 6-15,2-2-5 0,1 4 1 0,4 1 3 0,-2 3-1 16,1 3-1-16,1 0 2 0,-2 3 2 0,0 5-4 16,0 0 4-16,0 3-2 0,0 0 2 0,-3 5 4 0,-1-1 0 15,0 4 3-15,2 2-7 0,-4-2 1 0,1 0 6 16,-3 2-3-16,0 1-4 0,0-1 0 0,0-2-1 0,-1 2-1 16,-1-3 4-16,-1 2-1 0,0-2-8 0,-3-1 8 15,0 0 0-15,2-2-4 0,-3 1-33 0,-3-1-26 0,-1-1-43 16,0-3-34-16,0 4-48 0,0-6-16 0,-3 1-59 0,1-2-45 15</inkml:trace>
  <inkml:trace contextRef="#ctx0" brushRef="#br0" timeOffset="12531.86">2302 12300 1594 0,'-6'3'14'0,"-1"4"-7"0,4-9 70 0,3 6-43 0,-2-2 12 0,-2 3 7 0,2-5 2 0,2 9-4 0,0-9-14 15,0 4 10-15,2-4-57 0,4 0 59 0,-1 0 0 0,6-5-1 16,0 5 1-16,3-8 5 0,1 8 0 0,5-7-4 16,0 5-11-16,0-3-16 0,0 3-10 0,-1-1-7 0,-1-1-1 15,-1 4-1-15,-3-1 0 0,0-1-4 0,-4 0-8 16,0 4-25-16,-3-2-21 0,-2 3-34 0,0-1-38 0,-2-4 18 16,0 2-63-16,-3 7-46 0,0-7-50 0</inkml:trace>
  <inkml:trace contextRef="#ctx0" brushRef="#br0" timeOffset="12811.02">2680 12044 1423 0,'0'-6'27'0,"-3"-1"40"0,0 2-25 16,6-2 18-16,-6 4 12 0,3-1 5 0,-4 7 3 15,4-3-5-15,-1 4-27 0,-1-3-38 0,4 2 36 0,1 2-3 16,0-2-5-16,-1 8 0 0,1-5 3 0,-3 9 15 0,6-4 5 16,-1 7 0-16,-5-2-4 0,3 6-15 0,-3 0-9 15,3 2-2-15,-3 1-11 0,2 0-7 0,-1 3-3 0,1-5-3 16,1-2-5-16,-1 3-1 0,-2 0 4 0,0-3-7 16,3 1 8-16,-3-4-4 0,0 2-22 0,-3 0-21 0,1 2-27 15,1-6-37-15,-1-2-29 0,4-3 12 0,-4-3-40 16,0-1-42-16,2-4-21 0,0 0-18 0</inkml:trace>
  <inkml:trace contextRef="#ctx0" brushRef="#br0" timeOffset="13185.76">2697 12263 1477 0,'0'-2'17'0,"0"-10"11"16,2 11-31-16,-2-3 60 0,0 4-51 0,0-4 51 15,1 6-33-15,1 2 1 0,3-2-10 0,-2 4-14 16,6-6 33-16,-1 7-61 0,2-7 47 0,4 4-51 0,0-7 33 15,5 0 0-15,-3-2-9 0,3 0 3 0,0 0 4 16,5-1 2-16,-5 2-2 0,3-4 5 0,-5 5-2 0,2-3-4 16,-3 3 8-16,-2-3-4 0,-1 2-6 0,1-1-5 15,-3-1 35-15,-3 1-55 0,-8 5 53 0,0 0-44 0,0 0 40 16,0 0-43-16,0 0 48 0,0 0-48 0,-28-87 43 31,28 87-43-31,0 0 54 0,0 0-50 16,0 0 73-16,0 0-39 0,0 0 45 0,-59-55-8 15,59 55-12-15,0 0-6 0,0 0 8 0,0 0-11 16,0 0-7-16,0 0 6 0,0 0 5 0,-19 9 3 0,19-9 2 16,0 0 4-16,0 0-10 0,0 0-10 0,0 0-4 15,0 0-2-15,3 162 3 0,2-140-17 0,0-2-3 16,0-2 5-16,0 1-4 0,-1-3 4 0,1-5-1 16,-1-2-5-16,3-1-9 0,-4 1-31 0,2-4-16 0,-2 0-29 15,3 0-25-15,1-3 12 0,-1 2-66 0,-3 0 2 0,2 0-11 16,1-4-10-16,0-4-20 0</inkml:trace>
  <inkml:trace contextRef="#ctx0" brushRef="#br0" timeOffset="13619.57">3156 12086 1249 0,'9'-14'22'0,"-2"2"24"0,1 5 26 16,-1 1-37-16,-5-2 51 0,6 4-26 0,-5 8 7 0,2-1 28 15,-2 5-18-15,-3 0-21 0,2 5-19 0,-4-2 46 16,4 2-35-16,-4 3 27 0,2-5-1 0,0 4-25 0,-3-3 5 15,6 5 1-15,-6-4-3 0,3 4-6 0,-2-2-16 0,2 0-1 16,-3 1-6-16,3 1-4 0,-1 0-11 0,-1-3 0 16,0 1-4-16,1-4-6 0,-1 0 1 0,2-3-2 0,-3 0 3 15,3-5 1-15,-2-2 0 0,2 1-2 0,-1-2 6 16,-1 0-7-16,0 0 2 0,2 0 3 0,0 0 0 0,-2 0-10 16,0-2 1-16,2 1-5 0,0-5-8 0,-3 1-1 15,0-3-8-15,3-3-2 0,-2-2-4 0,1-4 7 0,1 0 1 16,0-3 3-16,1 1 7 0,1-3 10 0,1 2 2 0,0-2-1 15,1 0 7-15,3 3-2 0,-4 0 0 0,5 2 0 16,0 1-3-16,5 3-4 0,-5 1 7 0,3 4 5 0,1-1-11 0,-2 4 6 16,1 2 2-16,0 1-4 0,-1 2 3 15,-2 5 0-15,4-3 5 0,-4 5-5 0,2 2 7 0,0 0-2 16,-3 1 1-16,4 4 3 0,-5-2 1 0,5 3 7 16,-4 0-12-16,-1 2 5 0,0-1-6 0,2 1 0 0,-2-2 2 15,-1 2-4-15,-3-2-2 0,1 0-5 0,0 0 10 0,1 0-6 16,-3-4 4-16,3 3-1 0,-4 0 1 0,2-2-14 15,-2-2-27-15,-2-2-15 0,1 0-36 0,1-1-23 0,-3-5 9 16,2 0-33-16,-3-1-29 0,1-1-17 0,0 1-15 0,1-1-19 16</inkml:trace>
  <inkml:trace contextRef="#ctx0" brushRef="#br0" timeOffset="13783">3208 12217 1309 0,'-6'-1'28'0,"-1"-1"19"0,6-4-26 0,1 5 55 0,-2 0-26 0,2 2 6 0,0 3 3 15,0-1-2-15,5 2-28 0,0-4-21 0,1 4 30 0,2-5-59 16,1 0 28-16,4-2-4 0,4 0-6 0,1-2 4 16,3 1 0-16,-1 0-2 0,-1 0-2 0,5 1-5 15,-2-5-30-15,1 3 13 0,-3-7-26 0,2 6-19 16,-6-1-34-16,4 2-7 0,-3-4-28 0,-1 4-12 0,-2-1 17 16</inkml:trace>
  <inkml:trace contextRef="#ctx0" brushRef="#br0" timeOffset="14310.84">3602 12098 895 0,'0'-5'7'0,"0"7"25"15,-2-8 19-15,2 3 36 0,-3-1 5 0,0-5 27 0,3 3-31 16,-3-1 62-16,3 5-51 0,-2 2-18 0,2-3-13 0,0 7-30 16,0-5-4-16,2 6-24 0,-4-2 23 0,2 3-59 15,0-5 44-15,2 3 11 0,-1 1-4 0,-1 1-5 16,2 1 0-16,-2 2-3 0,3 1 16 0,-3 2-6 0,3 3 8 16,-3-1-28-16,0 1 0 0,2 4 5 0,-4-2-7 0,2 2 3 15,0-1-5-15,0 2 2 0,-3-2-10 0,0-3 12 16,3 2-4-16,0-7-1 0,-3 2 4 0,1-7 1 0,2 1-5 15,-2-3 0-15,2-1 2 0,0 1-4 0,0-3 6 16,0 0-4-16,0 0-1 0,0 0-1 0,0 0-4 0,0 0 1 16,0 0-3-16,0-3 6 0,2 1-2 0,0-2-2 15,1-5-1-15,0 0 2 0,0-4 2 0,2-3-1 0,0-5 5 16,-2 1-6-16,3-6-2 0,-1 1 1 0,1 0 3 16,-3 1-4-16,4 2 3 0,-1 1 3 0,0 5-2 0,-1 0-2 15,1 6 2-15,1 1-4 0,-2 4 1 0,2 1 0 16,-2 3 1-16,0 3 1 0,-2 2-1 0,2 3 7 0,-2 4 8 15,-1 0 4-15,1 2 8 0,1 3-4 0,-1 3 0 0,-1 0 1 16,1 0-2-16,2 0-1 0,0 2-12 0,-2-4 3 16,5 2-9-16,0-1 7 0,-3-2-4 0,3-4-3 0,0 4 7 15,2-6-2-15,-2-2 4 0,0 0-3 0,3-3 4 0,-3-2-7 16,2 0 3-16,1-3 2 0,-5 0-4 0,5 0-3 16,-1 0 5-16,-1 0-3 0,1 0-4 0,-2 0 4 0,4-4 0 15,-5-1-3-15,2 0 1 0,-2-6-1 0,0 0-6 16,0-4 8-16,-1-2-2 0,-1-2 0 0,-2-1-2 0,3-2 1 15,-3-2-1-15,0 1 3 0,-3-1 3 0,2 1-8 16,-2 1 5-16,0 0 0 0,-2 5-1 0,2 2 1 0,-3 3-1 16,0 2 4-16,3 2 5 0,-3 3 5 0,2 2-6 15,-3 0 2-15,4 3-2 0,-1 0-2 0,-1 2 2 0,-1-1-3 16,0 3-12-16,0 0 2 0,-1 2 2 0,-2-2-4 0,2 4 2 16,-3-2-20-16,4 0-13 0,-2 4-10 0,0-4-25 15,2 5-17-15,3-8-32 0,-3-1-6 0,3 2-31 0,3 0-27 16,0-4-46-16</inkml:trace>
  <inkml:trace contextRef="#ctx0" brushRef="#br0" timeOffset="14719.34">4136 12060 1493 0,'0'2'72'0,"-1"1"-39"0,4-5 19 0,-5 2 4 0,2 3 5 0,-1 3 0 0,-1-5-6 0,2 5 4 0,-1-5-72 0,1 1 39 0,-2 2-17 0,2 0 1 0,0 1-5 16,3 4 7-16,-8 1 3 0,5 4-4 0,-3 0 5 16,3 5-5-16,0-1-2 0,0 2 1 0,-3 1-3 0,3-2-4 15,0-1-3-15,0-4 4 0,3 4-7 0,-3-4 9 16,-3-1 2-16,3-5-14 0,0 0 6 0,0-2 1 0,0 2 3 16,0-7-4-16,0 2 3 0,-2-3-6 0,2 0 4 15,-1 0 4-15,-1 0-6 0,0 0-8 0,1-3-1 0,-2 3 1 16,0-5-1-16,3 1-2 0,-2-7-6 0,-1 1 4 15,3-7 2-15,-1 2 5 0,4-5 3 0,-6-3-1 0,7-2-1 16,-5 0 8-16,4-1-1 0,0-2-3 0,0 4 3 16,2-1 2-16,-2 1-2 0,0 3-2 0,0 0 5 0,1 5-4 15,-1 5 3-15,0 1 1 0,-3 4-2 0,5 5-5 16,-2-1 6-16,5 9 0 0,-4 0-2 0,6 2-3 0,2 3 1 16,1 4 0-16,1 0 0 0,2 3 6 0,0 3-4 15,-2-3-1-15,-2 3 1 0,0-1 2 0,1 1-5 0,-1-2 6 16,-2 5-1-16,-2-5 1 0,3 0-7 0,-2-3 1 15,-2 3-21-15,-4-6-9 0,3 0-25 0,-6-5 17 0,6 1-73 16,-10-2 1-16,-1 4-30 0,-1-6-46 0</inkml:trace>
  <inkml:trace contextRef="#ctx0" brushRef="#br0" timeOffset="14874.06">4135 12215 1462 0,'0'-12'26'16,"0"-3"-19"-16,8 6 80 0,-4 6-48 0,-1-1 17 15,4 1 11-15,-2 0 0 0,4 6 7 0,4-6-27 0,0 6 22 16,-5-6-85-16,9 3 54 0,0 0-20 0,1 0-14 16,2 2 4-16,-1-1-5 0,2 3-16 0,-1-1-49 0,5 0-16 15,-10 1-73-15,2 1-72 0</inkml:trace>
  <inkml:trace contextRef="#ctx0" brushRef="#br0" timeOffset="15861.01">1922 13225 1586 0,'-11'-3'36'0,"-1"1"-19"0,5-10 8 0,-1 7 13 0,-2 0 14 0,3-1 7 0,2 3 12 15,-1-5 11-15,1 3-34 0,3-3 24 0,1-2-5 0,2 2-10 16,1-4-8-16,1 4 0 0,4-4-13 0,-1 3-10 0,2-3 1 16,3 4-2-16,0-4-2 0,3 2-3 0,1 1-6 0,2-2-9 15,-1 3 3-15,1-2-1 0,1 3-6 0,0 1 3 16,-1 2-2-16,0 0-5 0,-3 3 3 0,0 1-1 15,-4 1 1-15,2 6-3 0,-5-3 3 0,-1 4-3 0,-1 1 1 16,-2 2 2-16,-1 0-4 0,-2 2 8 0,-2 1-5 0,-1 1 3 16,-2 2 1-16,-1-3-3 0,-5 2-3 0,3-1 2 0,-2 0 7 15,-2 0-11-15,-1-2 8 0,2 1-2 0,-2-3-3 0,2 0-1 16,0-1 6-16,-2-2-1 0,4 0-5 0,1-2 5 16,0-1-4-16,2 1 2 0,1-1 0 0,2-5 4 0,1 2-7 15,1-1 2-15,1 1-1 0,0 0 0 0,1-2 2 16,2-2-9-16,2 0 13 0,2 2-6 0,2-1 3 0,0-1-4 15,3-1 4-15,3 2 0 0,0 0 0 0,-1-2 2 0,0 3-9 16,3-3 5-16,-4 3 3 0,1 0 3 0,-4 5-3 0,1-4 0 16,1 4-6-16,-2-2 6 0,0 2-3 0,-4 2 0 0,3-1-3 15,-4 0 2-15,-2 2 0 0,0 0-1 0,-1-1 7 16,-2 1-7-16,-2 0 8 0,-1-1-2 0,0 0 0 0,0 1 1 16,-4-3-2-16,0 1-2 0,2-1 0 0,-3 1 4 15,-2-1-4-15,0-1-2 0,-3 1 4 0,-3 2-7 0,0 0 8 0,-4-2-3 16,-2 2-2-16,1 0-4 0,-3 0-8 0,-1-5-2 15,0 5-8-15,2-3 0 0,0-1-16 0,1-1-12 16,4 1-8-16,-1-3-2 0,6 0-17 0,1-5-15 0,7-4 6 16,2-1-31-16,1-1-35 0,4-4-27 0,3-5-40 0</inkml:trace>
  <inkml:trace contextRef="#ctx0" brushRef="#br0" timeOffset="16076.9">2460 13192 1617 0,'-3'2'38'0,"-2"2"-26"0,5-8 7 0,0 7 6 0,-5-2 8 0,5 1 10 0,0-2 6 0,0 3 3 0,4-5-38 16,-1 1 24-16,0-1-8 0,3 0-6 0,5-2-5 15,-3 4-10-15,2-3-7 0,2-2-3 0,-2 2 0 16,3 1-8-16,-1 1-28 0,-1-1-30 0,3 0-7 0,-4-2-29 15,3 4-53-15,-1-2-46 0</inkml:trace>
  <inkml:trace contextRef="#ctx0" brushRef="#br0" timeOffset="16515.33">2797 13096 1562 0,'-2'1'10'0,"-1"2"36"0,0-5-40 15,9 1 47-15,-6 4-37 0,0 0 21 0,-1 3 12 0,-4-1 9 16,3 4-11-16,-8-2-28 0,6 1 50 0,-4 1-28 0,2 2 34 16,-1 1-18-16,4-1-10 0,-3 2-11 0,3-4 4 15,3 7-7-15,-3-5-11 0,3 2-20 0,0 0 3 16,3-2 0-16,-3 0 0 0,2 0-1 0,-1 0-7 0,1-3 4 16,1 0-1-16,-2 0 3 0,1-3-4 0,-1 0 1 15,1-1-3-15,-2-2 4 0,0 0 2 0,3 1-7 0,-3-3 3 16,0-3 2-16,0 1 2 0,0 0-2 0,0-2 1 15,0-2-4-15,0-2-1 0,2 1 5 0,-2-3-4 16,1-4-7-16,-1 1 2 0,2-4-3 0,0 1 0 0,-1-5 4 16,1 2-1-16,0-5-2 0,-1 2 3 0,2-4 4 15,1 4-3-15,1-2 2 0,0 0-5 0,2 2 3 0,-1 4-2 16,2 4 5-16,1-1-3 0,-1 3-1 0,0 3 1 16,3 3 1-16,-3-2 8 0,2 6-6 0,-2 2 2 0,1 0-2 15,2 6 4-15,2-1-2 0,-2 3 6 0,0 3 3 0,3 4 2 16,2 2 11-16,-2 2 5 0,-1 3 7 0,1 2 4 0,2 3 2 15,-5-3 0-15,3 3-1 0,-6-2-7 0,2 3-7 16,-3-3-2-16,0-1-9 0,-1-2-6 0,-1 1-3 16,-2-3-1-16,3-1-20 0,-6 1-24 0,0-6-32 0,0 5-34 15,-4-5-34-15,4-3 8 0,-5-1-43 0,0 2-44 16,-6-4-34-16</inkml:trace>
  <inkml:trace contextRef="#ctx0" brushRef="#br0" timeOffset="17248.34">2791 13254 1447 0,'1'-8'14'0,"6"2"4"0,-3 4 7 0,-2-3 5 0,5 2-31 0,5 0 37 0,-4 0-37 15,7-1 36-15,-2 0-52 0,4-1 37 0,1 0-49 16,1 2 37-16,1-3-6 0,-2 1-2 0,2-3-1 0,1 2 7 16,1 1-5-16,-1-3-8 0,-2 4 8 0,-2-2-2 15,2 1 0-15,-5 1 2 0,2-1-1 0,-5 2 5 16,-1-1-1-16,2 3 27 0,-4-2 9 0,-3 0-38 0,0 3 54 15,-2-3-20-15,0 2 49 0,-3 0-29 0,2-1 49 16,-4 0-46-16,2-1 39 0,0 3 3 0,-3-3-15 0,3 5-12 16,0-4-10-16,3 4-17 0,-3-2-6 0,0 1-17 0,0 1-12 15,0 1-9-15,2 0 1 0,0 1-5 0,2 2 1 16,-1 2-2-16,2 2-2 0,0 2 7 0,-1 2 0 0,3 1 3 0,0 1-3 16,-2 1 3-16,0 1-2 0,0-2-4 15,-2 1 5-15,2-2-3 0,1-1 1 0,-1 1 2 0,-4-4-1 16,4 0-2-16,-2 0-4 0,2-5 12 0,-2 2-5 15,-1-4-1-15,0 0-3 0,2-1-2 0,-3-1 6 0,-1-2 2 16,0 0 4-16,0 0-9 0,-1-2 2 0,-2-2-2 16,2-1-1-16,-1 2-12 0,0-5-7 0,-1 0-3 0,0-4-2 15,-2 1-1-15,2-3 5 0,1-2-3 0,-1 0 3 0,-2-3 9 16,3-2 0-16,0 0 4 0,0-1 0 0,2 0 6 0,0-2-8 16,2 0 4-16,2 3-1 0,1 1 3 0,1 1 2 0,2 1-1 15,1 4-4-15,1 0-1 0,2 4 7 16,-3 1-3-16,5 3 0 0,-3 2 5 0,5-1-5 0,-3 5 3 15,1 0 0-15,-1 0 1 0,-1 2-7 0,2 2 6 0,-2 2 1 16,0 1-2-16,-2 1-2 0,-1 1-3 0,-2 1 5 16,2 1 1-16,-3-1-3 0,-1 2 0 0,-2-1 4 0,-1 1-3 15,0-1-1-15,-2 0 2 0,-2 1 2 0,0 0-9 16,-4-2 13-16,3 1-4 0,-4 0-5 0,-2-3-1 0,-2 1 8 16,1-2-2-16,-4 2-6 0,3-2 9 0,-5-1-7 0,4 0 2 15,-3-2 3-15,1 1 0 0,3-4-5 0,0 1 7 16,3-2 2-16,2 0-2 0,1-2-2 0,3 1 4 0,1-4-10 15,2 1 3-15,1-2 0 0,-1 0-2 0,8-1-4 16,-1 0 0-16,4 0 5 0,4-1-7 0,1 2 9 0,1-2 1 0,4 3 1 16,-2-1-9-16,1 3 8 0,1 1 0 15,0 0-5-15,-4 2 5 0,2 2-1 0,-3 0-1 0,-1 2 5 16,0 2 0-16,-3 2-6 0,-2-1 0 0,-2 1 2 0,-1 0-4 16,-3 3-1-16,-2-1 1 0,-3-1 0 0,-3 1 0 15,-2 1 9-15,-3-2-4 0,-4 1 0 0,2 1-1 16,-7-3 1-16,4 0-2 0,-7 0-5 0,2 2 4 0,-4-4-8 15,2 1-12-15,-3 0-12 0,-2-2-18 0,0 2-5 16,-2-6-18-16,2 6-11 0,1-7-7 0,2 1-5 0,3-4-15 16,4-5 34-16,6 0-12 0,-2-3-18 0,5 0-15 15,2-4-17-15,8 0-31 0</inkml:trace>
  <inkml:trace contextRef="#ctx0" brushRef="#br0" timeOffset="17656.41">3766 13043 1839 0,'-4'1'-24'0,"-1"-4"60"0,8 1-44 0,-6 4-2 0,1 1 11 0,-1 1 11 0,3-2 4 0,0 6 4 0,0-3 28 0,2 3-60 0,-2-1 45 0,3 4 3 16,2-2 7-16,-1 2-17 0,6 2 0 0,-4-2-5 0,2 2-2 15,-2-1-5-15,4 1 1 0,-4 0 3 0,0 0-19 16,1-2 6-16,-4 1-2 0,0-1 0 0,0-2-5 0,-1 1 8 15,-1-3-2-15,-1 1-9 0,-1-2 5 0,-1 0-1 16,-2-2 1-16,1 0-2 0,1 0 0 0,0-4-16 0,-3 2-2 0,-1-2-5 16,3-2-18-16,-6-1 0 0,4-2-3 0,-2 0-3 0,-1-4 8 15,4-1 6-15,-2-2 6 0,1-3 9 16,0-1 9-16,3-4 2 0,1 2 0 0,-1-6 8 0,4 2-8 16,1-3 6-16,0 1-3 0,2 1 1 0,4-1 9 15,-2-2-5-15,4 6 2 0,1 2-2 0,1 0 1 0,1 3 1 16,-1 2 6-16,1 1-5 0,2 5-2 0,0 2 2 15,-2 4 9-15,-1 1-3 0,2 2 0 0,-5 5 5 0,4 3 4 16,-6 2 11-16,3 3 4 0,-3 1-1 0,1 3-7 0,-2 3 5 16,1 2 3-16,0-2-7 0,-4 3-6 0,1-1-7 0,-3-1-3 15,1 0 3-15,-3-1-2 0,3-2-3 0,0 0-1 16,-1-1 0-16,1-2-14 0,-1 0-34 0,1-2-35 16,1-7 9-16,-4 3-55 0,0 0-55 0</inkml:trace>
  <inkml:trace contextRef="#ctx0" brushRef="#br0" timeOffset="17828.58">3831 13141 1485 0,'-3'2'65'0,"2"2"-39"16,5-10 9-16,2 6-3 0,-1 0-3 0,6 0 4 15,2-3-4-15,3 1 3 0,4-3-65 0,-2 1 40 0,4 0-6 16,3-2-2-16,0-1-16 0,-1 0 8 0,2 1-72 15,-3-1-16-15,-4-1-36 0,2-1-42 0</inkml:trace>
  <inkml:trace contextRef="#ctx0" brushRef="#br0" timeOffset="18235.06">4180 12979 1641 0,'-9'-9'35'0,"6"0"-37"15,-2 2 53-15,-4 3-40 0,2 0-1 0,3 1-3 0,2 2 3 16,2 1 3-16,0 1-40 0,0-1 36 0,0 3-47 0,0-1 37 15,0 5-3-15,0 0 8 0,0 2-8 0,2 3 1 16,2 2 5-16,-2 1 5 0,3 7-9 0,-2-3 6 0,3 1 10 16,-3 3-10-16,2-1 8 0,1 1-10 0,-1-1 5 15,-2 0-9-15,2-2 7 0,-2-3-5 0,1 1-6 16,-1-2 9-16,-2-3-7 0,-1-4 11 0,2 2-6 0,2-3 2 16,-4-4 3-16,0 0 2 0,0-1 0 0,0-3-3 15,0-3 0-15,-2 1-4 0,-2-5-3 0,3 0-4 0,-2-5-8 16,1 0-3-16,-5-3-1 0,6-2-4 0,-4-3 41 15,-1-1-39-15,1-3 47 0,0-3-40 0,1-2 49 16,-3 2-45-16,6-4 42 0,-3-1-38 0,3 3 5 0,-1-3-4 16,4 3 2-16,3 2 1 0,-1 3-3 0,6 0-5 15,1 4 8-15,0 3-2 0,2 5 22 0,4 1 0 16,-1 5-40-16,-2 1 62 0,5 5-28 0,-5 4 51 0,7 2-27 16,-5 2 53-16,4 4-58 0,-2 1 42 0,1 0-3 15,1 4-1-15,-7 1-10 0,4-1 10 0,-7-3-17 0,-2 4 0 16,-5-5 9-16,2 3-3 0,-8-1 3 0,-1-2-18 15,-4-2-4-15,-3 2-10 0,-6-3-5 0,1 0-13 16,-6-1-46-16,-5-2-31 0,0 0-52 0,-4 1-60 0,2-7-22 16,-1-1-73-16</inkml:trace>
  <inkml:trace contextRef="#ctx0" brushRef="#br0" timeOffset="18985.45">1849 14214 1378 0,'-7'-10'36'0,"5"3"-1"0,2-4 74 0,0 4-29 0,-1 0 7 0,1 1 14 16,0 2 8-16,0 1-1 0,1 2-36 0,-2 1 3 16,-1-1-62-16,5 6 49 0,1 3 0 0,0 6-17 0,-1 2 5 15,0 3 8-15,2 5 0 0,-2 3 3 0,1 4-9 0,-3 0-21 16,1 2-5-16,-1-2 2 0,-1 1-11 0,2 1-6 15,-2-4-4-15,2 1-1 0,3-6 0 0,-1 1-26 0,-1-2-28 16,0-1-25-16,0-3-26 0,2-1-36 0,-2-4-38 0,5-3-19 16,-2-3-52-16,-2 1-39 0</inkml:trace>
  <inkml:trace contextRef="#ctx0" brushRef="#br0" timeOffset="19343.11">2259 14227 1625 0,'-8'4'34'0,"-4"2"-27"16,2-6 5-16,-4 9 0 0,1-2-1 0,-4 4 2 0,4 0-2 15,0 2 3-15,-1-2-32 0,5 2 32 0,-2 1 12 16,1-1 3-16,1-2 7 0,2 2-3 0,0-1 9 0,5-2 9 16,1 1 9-16,-1 1-3 0,4-3-15 0,1 2 2 0,4-2-8 15,-2 1-1-15,3-2-4 0,0 0-11 0,1-1-9 0,4 1-4 16,-3-3-2-16,4 0-4 0,-1-1 4 0,2 0-4 15,-2-4 1-15,1 0-1 0,-1 0 0 0,-2 0 1 0,3-4 1 16,-4 1 0-16,-1-3-6 0,2 1 5 0,-4-3 0 0,-1 1-4 16,2-1 2-16,-2-2-2 0,-3 0 2 0,0-2-3 0,-1 1 2 15,0-2 3-15,-2 0-18 0,-4-1-4 0,1-3-9 0,-2 2 1 16,-4-1-4-16,3-1 4 0,-4 2 0 0,-1 0-6 16,2 0 18-16,-1 4 8 0,-2-1 2 0,1 4 2 0,1 1-1 15,-4 4-1-15,4 3-2 0,-3 0-3 0,1 3-12 0,1 3-9 0,0-1-6 16,1 0-6-16,1 5-27 0,4-5 22 15,-1 5-24-15,3-5-16 0,1 3-18 0,1-1-10 0,2 0-26 16,4-2-37-16</inkml:trace>
  <inkml:trace contextRef="#ctx0" brushRef="#br0" timeOffset="19701.23">2607 14186 1385 0,'-6'0'24'0,"-1"0"19"0,0-1-30 16,7 1 55-16,-10 1-48 0,2 6 52 0,-1-3-28 16,-1 3 6-16,4 1-9 0,-4-1-2 0,-2 1 32 0,2 0-46 15,2 4 58-15,-4-1-47 0,4 4 36 0,0 0-4 0,1 1-11 16,0 1-11-16,4-3 6 0,1 5-4 0,2-4-14 0,2 2-2 16,1-2-8-16,4 1 2 0,0 0-7 0,1-2-3 15,-2 1-10-15,5-3 2 0,-1 1-4 0,-1-4-2 0,5 0-2 0,-4-2-2 16,3-3 8-16,2 0-6 0,0-3 4 0,0 1-7 15,0-5 6-15,0 3 0 0,-2-6 6 0,1-1-5 0,-4 1-5 16,1-3 2-16,-3-1 0 0,-5-2 5 0,0 2-9 0,0-3-7 16,-3 1-14-16,2-3-2 0,-2 2-1 0,-2-4-14 15,2 4-3-15,-3-3-6 0,3 0 3 0,-3-1-2 0,-2 1 12 16,-1 1-1-16,-2-1 3 0,0 0 12 0,-3 4 3 0,5 1 2 16,-4 4 2-16,-1 0 11 0,0 3 0 0,3 3 2 0,0 2-1 15,-1 3-2-15,-1 0-6 0,1 1-14 0,-2 1-6 0,5 2-7 16,-1 0-23-16,1 0 18 0,1 0-55 0,0 1 1 15,5-1-28-15,0-1-19 0,3-2-28 0</inkml:trace>
  <inkml:trace contextRef="#ctx0" brushRef="#br0" timeOffset="19909.95">3055 14362 2257 0,'-7'1'-24'0,"4"2"25"0,0-8 12 0,3 2 3 0,0 3-3 16,0-3 0-16,3 1-2 0,4-6 5 0,3 3 22 15,0-1-23-15,7-2-17 0,3 1 0 0,0-1 0 0,-1 1 3 16,0 2 3-16,0-1-24 0,-3 5-22 0,1-3-40 0,-3 2-37 16,-1 0-21-16,-5 0-62 0,1 1-70 0</inkml:trace>
  <inkml:trace contextRef="#ctx0" brushRef="#br0" timeOffset="20439.09">3667 14020 1664 0,'-10'-6'79'0,"-1"-6"-36"16,11-2 3-16,-8 4 0 0,2 1-1 0,1 0 2 0,2 2 1 16,-2 1-2-16,5-3-79 0,-2 5 37 0,2 2-5 15,0 1-1-15,0 1 1 0,0 1 2 0,0 1 0 0,-4 6-3 16,4 1 1-16,-3 2-2 0,3 1 2 0,-3 4 6 0,-1 3 5 15,1 3 5-15,0 1-1 0,0 0 7 0,0 0 5 0,-1 2-2 16,0 1-1-16,1-1-6 0,0-4-2 0,-1 3-14 0,3-3 4 16,-1-2-3-16,2-2-6 0,2-2 8 0,1-1-4 15,2 0 4-15,2-5-3 0,0 0 1 0,1-3 2 16,0-1 1-16,4-1-2 0,-1-3-4 0,2-1 9 0,1-1-9 16,-1-3-1-16,4 2 1 0,-4-3-25 0,4-3-1 0,-4 2-8 15,3-4-10-15,-5 0-8 0,3-2-1 0,-1 1 0 16,-4-3-1-16,2 0 18 0,-4-1 0 0,-1 0 13 0,-1 0 9 15,0 2 2-15,-1-2 7 0,-2 0 1 0,-2 4 9 0,1 1 18 16,1 3 8-16,-2 0 2 0,-2 5 0 0,1 2 2 0,-1 0 3 16,-2 5 0-16,-1-1-6 0,2 3-14 0,-5-1-8 0,3 4-2 15,-4 1 6-15,4-2 1 0,-2 6 0 0,1-3-1 16,4 0 0-16,1 1 0 0,-1 2-2 0,2-3-5 0,0 1-2 16,2-2-6-16,-1-2-1 0,1 1 6 0,1-2 0 15,2-2-15-15,0 2-14 0,-2-2-29 0,6-2-36 0,-2-4-4 16,2 1-55-16,2-2-70 0</inkml:trace>
  <inkml:trace contextRef="#ctx0" brushRef="#br0" timeOffset="21093.91">4052 14002 1493 0,'-7'2'73'0,"-3"-4"-40"0,4 0 14 0,7 2 0 0,-7 4 0 0,0 0 5 0,3 0 4 0,-2 4 1 0,0-1-77 0,5 4 53 15,-3 2-10-15,3-1 7 0,3 3 7 0,-3 2 0 16,3-3-7-16,2 1-2 0,0 0 5 0,2 1-13 0,-2-1-4 16,0 1-8-16,2-2-4 0,-1 0-7 0,1 2 5 15,0-4 5-15,-1-1-2 0,-1 1-2 0,0-2-1 0,-2-1 2 16,3-1 0-16,-1-3-1 0,-2 0-5 0,-3 0 4 0,0-3-6 16,0 0 5-16,3-2 5 0,-3 0-1 0,-3-4-4 0,3 1 5 15,-3 0 1-15,3-5-10 0,-3 3 5 0,-1-4 4 16,0-3-9-16,-2 0 2 0,1-1-2 0,0-5-1 0,2 2 2 15,0-6 6-15,-2 2-6 0,3-2-1 0,-2-3 2 0,4 1-1 16,0-1 2-16,4 2 1 0,-2-2 0 0,3 3-3 16,1-2 9-16,2 3-8 0,0 0 3 0,3 3 0 0,-3 3 0 15,0-1-3-15,1 5 0 0,1-1 3 0,-4 5-8 16,4 0 8-16,1 4-6 0,-2-2-1 0,-1 5-2 0,6 0 0 16,-2 3 5-16,0 0-3 0,-1 2-2 0,-1 0 2 0,-4 3 7 15,3 0-1-15,-5 1 2 0,0 1 1 0,0 0-7 0,-4 1 5 16,0 2 5-16,-4 1-7 0,0 0 0 0,-1-2-1 15,-4 3 1-15,-1-2 3 0,0 1-1 0,-4-1-2 16,3-1 4-16,-2 0-2 0,4-2-2 0,-2-1 2 0,4-1-1 16,-2-1-3-16,3 0 2 0,1-3 2 0,2 0-5 0,1-2 8 0,-1 0 0 15,3-1 7-15,0-1 3 0,0 0 5 0,3 0 1 16,-3-3-1-16,5 3 1 0,-5-6-11 0,5 2 8 0,-4-2-13 16,4 0 2-16,3 1-9 0,0-3 1 0,3 5-3 0,5-3 2 15,-2 2 11-15,3 3 2 0,1 1 9 0,2 3-5 16,-1-1 3-16,-1 4 4 0,-1-1-3 0,-1 2 3 15,-2 3 7-15,-1 1-1 0,1 1-5 0,-5 1 6 0,-2 0 0 16,-1 1 7-16,-2 1 9 0,0 1-4 0,-8 0-6 16,2-1 11-16,-3 2 8 0,-3-3 4 0,0 1 1 15,-3-3-10-15,2 3-7 0,-3-6 1 0,-3 2-7 0,2-4-14 16,-4 1-9-16,2-1-9 0,-3 0 1 0,0-5-1 0,-1-1 2 16,0-1-4-16,3 0 1 0,2-1 4 0,3-1-4 0,0-3-1 15,0 2 3-15,3-3 0 0,3 1-3 0,2 0-1 16,-2 0 3-16,-1 0-8 0,1-1 6 0,2 1-9 0,2 1-2 15,1-1-21-15,1-1-27 0,-1 2-33 0,2 0-41 0,-2-2-38 16,3 1-56-16,3 1-15 0,-3 0-77 0</inkml:trace>
  <inkml:trace contextRef="#ctx0" brushRef="#br0" timeOffset="21859.66">4669 13947 1609 0,'-3'-5'43'0,"3"-5"-23"0,0 1 25 0,-3 6 9 0,1-1 15 0,1 3 8 0,-1-1 9 0,1 1-1 0,-1 1-47 16,0 1 25-16,2 1-24 0,0 1-11 0,0 2-12 15,0 1-9-15,0 1-8 0,2 2 4 0,0 2 17 0,1 2 0 16,-2 1 6-16,4 3 1 0,-3-2-2 0,2 4 0 16,1-4 1-16,-2 2-5 0,0-1-14 0,1-1-3 0,0-1-8 15,0 0 4-15,-1-1-2 0,-1-2 3 0,-1-1-1 16,2 1-1-16,-2-4 4 0,-1 0 0 0,0-5 3 0,-1 4-3 16,-2-3-2-16,2-1 2 0,-1-2-3 0,-1 0 4 0,-1 0-6 15,0-4 10-15,0 2-5 0,-2-3 0 0,-2-2 2 16,4-2-4-16,-3-1 5 0,2-1-5 0,1-3 3 0,0 1-8 15,1-3 2-15,-1-2 1 0,2-2 4 0,2-2-3 16,0-1-3-16,2-2 4 0,4-4-1 0,-1-1-3 0,-1 0-1 16,4-1 0-16,0 2-5 0,6 1 8 0,-2 1 2 15,2 5-6-15,-2 6 1 0,4 3 5 0,0 2 1 0,0 6 1 16,-2 1 0-16,2 0-9 0,-2 4 2 0,2 0 6 16,-3 0-4-16,-1 0-3 0,-1 5 2 0,-1-1-1 0,1 2 4 15,-2 6 2-15,-6 0 0 0,2 4-3 0,-3 2 4 16,-2 2-1-16,-2 2-2 0,-3 0 2 0,-1 2-3 0,-3-2 3 15,-1 1-3-15,-3-3 0 0,-2 1 2 0,2-2 1 16,-3 0-1-16,2-3 1 0,-2-4-3 0,0 0 1 0,4 1 0 16,-1-4 2-16,2-2 1 0,0-1-4 0,3-1 2 0,5-3 1 15,-2 0 2-15,3-2 0 0,1-2 2 0,1 0-6 16,1-4 0-16,4-1 3 0,-2 1-1 0,4-2-4 0,1-3 2 16,4 3-6-16,1-3 5 0,1 4 5 0,2 1-1 15,1 0 4-15,-1 2-3 0,0 4 3 0,0 0-3 0,1 3 4 16,-4 1-4-16,1 1 1 0,-1 2-6 0,-2 2 1 15,0 1 1-15,0-1-3 0,-3 2 2 0,3-2 0 0,-3 1-2 16,-2-1-26-16,4-1-27 0,-4-1-26 0,2-1-28 16,-2 0-33-16,1-2-10 0,2-3-46 0,-1 1-45 0</inkml:trace>
  <inkml:trace contextRef="#ctx0" brushRef="#br0" timeOffset="22264.54">5115 13878 1720 0,'-6'-17'-12'0,"0"2"76"0,6-8-35 0,-2 16 11 0,-1-5 1 0,1 6 9 0,2-3 7 0,2 5 4 0,-2 2 14 16,2-2-77-16,-4 6 38 0,2-2-12 0,2 5 18 0,1 1 7 15,-2 6-5-15,2 0 0 0,2 3-5 0,0 0 3 16,-1 6 11-16,3 0 8 0,-1 3-16 0,0-2-14 0,2 2-2 16,-4-1-5-16,2-2 4 0,-1 0 0 0,-4 0-16 15,4-3-8-15,-2-2-6 0,-2 1 1 0,-1-6 0 0,0 2 5 16,0-2-4-16,0-6 6 0,0 4-3 0,-1-4 2 15,-1-3 4-15,1 0-7 0,-2 0 2 0,1-2-6 0,1-4-1 16,-1 2-27-16,-3-3-5 0,1-4-2 0,-1 2 0 0,-2-4 6 16,0-1-4-16,0-3 5 0,1-2-6 0,3-1 29 15,-2-1 10-15,2-3-4 0,-2-3-3 0,5-2 3 0,0-1-2 16,5-4-3-16,-2 2 8 0,2-4-7 0,-1 4 0 16,6 3 5-16,-1 4 0 0,1 2-3 0,3 3 3 0,1 1-1 15,-3 7-1-15,4 3 0 0,0 0-5 0,-1 3 4 16,-1 3 1-16,-2 1-4 0,3 5 4 0,-6 2 5 0,3 0 2 15,-3 6-2-15,-2 1 1 0,-1 5 5 0,0 1-2 16,1 3 6-16,-1 0-5 0,-2 4 0 0,-3 3-2 0,3-2-2 16,0-1 5-16,-3-1-6 0,3 1-2 0,1-6-1 0,-3 1-30 15,1-3-34-15,1-6-37 0,-3 3-38 0,3-3-17 16,-3-1-50-16,-3-2-54 0</inkml:trace>
  <inkml:trace contextRef="#ctx0" brushRef="#br0" timeOffset="22974.84">5153 13936 1895 0,'-3'-2'-21'15,"0"2"2"-15,-1-6 3 0,11 5-1 0,-7-3-6 0,5 1 3 16,1-2 3-16,2 0-7 0,3 0 19 0,-1 1-23 16,5-3 29-16,0 2-51 0,2 1 28 0,-1-7-17 0,4 6-17 15,-2-5-1-15,2 4 0 0,-1-2 14 0,0-2-42 16,2 2 42-16,-1-1-25 0,-4 3 6 0,1-2 20 0,-4 3 6 15,1-2-2-15,-6 1 5 0,0-2 13 0,0 2 31 16,-2-1 16-16,-3 0 32 0,-3 1 7 0,0 0 15 0,-3-1 22 16,-1 1-29-16,4 3 51 0,-5 0-47 0,0-1-9 15,2 0-23-15,-2 1 14 0,4-1-7 0,-1-2-15 0,0 4 40 16,2-1-50-16,0-1 24 0,0 4-5 0,2-1-8 16,0 1-19-16,-1 1-9 0,1 4 1 0,1-3-10 0,0 2 1 15,-3 2 2-15,5 3 2 0,0 0 21 0,2 9-2 0,-3-1 5 16,2 5-3-16,-3 1 2 0,1 5-4 0,-3-1-2 15,4 2-1-15,-5-2-13 0,0-3 1 0,0-2-2 0,0-1-7 16,4-2 1-16,-4-1 0 0,0-3 5 0,0-3-3 16,0-1-2-16,0-3-2 0,-4 0-4 0,4-3 10 0,0-1-3 15,0 1 0-15,-3-5 1 0,3 0 1 0,0-2-1 16,-3-3-9-16,3-1-2 0,-2 0-3 0,2-5-2 0,-2 0 3 16,4-5-8-16,-2 0 1 0,2-4-1 0,-2-1 4 15,3-4 4-15,-2 0-2 0,5-4 2 0,-4-1-6 0,1-2 3 16,2 4-2-16,-2 2 2 0,4 5 7 0,-1 2 3 0,0 0-3 15,2 8-1-15,-5 0 5 0,4 7 1 0,-4 0-2 16,2 0 3-16,-4 3-6 0,3 2 1 0,-4 3 4 0,0 1 4 16,4-1-6-16,-4 1 0 0,1 3 5 0,-1 3-1 15,0-3 2-15,0 2-2 0,0 0-3 0,0 2-1 16,0 2-1-16,0 0 7 0,0-1-6 0,0-3-1 0,2 0-2 16,-2-3 4-16,0 0 1 0,0-3 1 0,0 1 0 15,0-3-2-15,0 0 4 0,0-4-1 0,0 0 2 0,0 1-4 16,0-4 1-16,0 2-2 0,0-2 4 0,0-6-3 15,0 3-5-15,0-3 4 0,0-2-4 0,0-3 4 0,0 2 2 16,3 3-5-16,-1-6 7 0,3 2-3 0,-1-3 1 16,6 1-5-16,-1 1 7 0,1 0-4 0,1-3-2 15,3 0 4-15,-3 4-8 0,3 1 7 0,-1 2-2 0,1 4-2 16,-1 0 4-16,0 3 11 0,2 5 5 0,-5 0 12 16,7 5 16-16,-9 1 4 0,6 7 17 0,-6 1 6 15,5 6 0-15,-8-1-6 0,4 1 3 0,-4 3-5 0,1-3-13 16,-4 7-10-16,1-4-10 0,-3 4-4 0,0-7-9 15,0 6-6-15,0 0-63 0,-5 0-81 0,-3-2-90 0,3 0-86 16</inkml:trace>
  <inkml:trace contextRef="#ctx0" brushRef="#br0" timeOffset="24117.88">2046 15162 1633 0,'-34'-8'31'0,"34"8"-5"0,0 0 22 16,0 0 19-16,0 0 13 0,0 0 4 0,0 0 1 0,0 0 6 0,-31-13-30 16,4-1 2-16,33 8-18 0,7 2-15 0,3-1-13 0,4-1-6 15,7-2-2-15,-1 2-5 0,4-1-4 0,3 1 3 16,3 1-6-16,-3 0 4 0,-1-3-1 0,-2 2 2 0,0-2 1 16,-3 3-2-16,-5 1 4 0,-5-2 1 0,0 2-5 15,-4 0-30-15,-3 4-20 0,-3 0-23 0,-3 4-15 0,-1-4-32 16,-6 0 16-16,-3 0-24 0,-2 4-21 0,-5-1 3 0,-4 2 8 15,-3-2 22-15,-1 4 9 0,-5 0 33 0,0 2-12 0,-1-1 25 16,0-3 22-16,2 1 23 0,2-2 13 0,1-1 7 0,-1-3 20 16,3 1 13-16,3-1 0 0,4 0 5 0,1 0 15 0,4 0 1 15,1-1-3-15,4 1-2 0,3 0-15 0,0 0-9 0,2 0-2 16,1 1 2-16,2 0-6 0,1 3 8 0,1 1 9 16,4 0-32-16,-2 0 41 0,5 5-40 0,-4-3 41 0,3 3-56 15,-1 1 45-15,-1 0-55 0,-1 0 41 0,-1 3-1 0,-1 0-36 0,-2 4 39 16,-1-3-43-16,0 5 45 0,-1-2-49 0,0-1 45 0,-3 1-48 15,-1-1 27-15,2 1-4 0,-4-2-2 0,1-1-1 16,-1-1-1-16,-2 0-1 0,2 0 4 0,-1-2-2 0,-4-1 3 16,4 1 1-16,-3-2 1 0,3-1 1 0,-2-1-1 0,-1-3-2 0,3 0-3 15,-1 0 7-15,1-4-2 0,3 0 2 0,-3-1 5 16,0 2 3-16,1-4 0 0,2 2 6 0,0-2-1 0,2-5-5 0,-2 1-6 16,3-2 1-16,0-1-7 0,4-4 1 0,-1 0 0 15,5-3-6-15,-3 1 0 0,3 0 3 0,0 0 2 0,0 1 2 16,0-2 1-16,3 0-9 0,-1 3 0 0,1-1 6 0,-1 4 2 15,1-1-6-15,0 4 2 0,2 2-4 0,-3 1 5 0,0 2 2 16,-1 2 5-16,-1 2-4 0,2 3-2 0,-5 0 4 0,1 3 5 16,-4 5-1-16,4-1 9 0,-4 6 8 0,0 0 0 0,-3 1 1 15,-1 3-2-15,1 0-1 0,-4-2 0 0,-3 2 6 0,-1-1-4 16,1-2-6-16,-4 0-2 0,1-3 3 0,-2 0 1 0,0-1 2 16,0-3-2-16,0-1-7 0,-2 0-12 0,2-3-2 0,-1 1 2 15,-3-4-2-15,3 3 0 0,0-5 0 0,-2-1-2 0,2 2-1 16,-3-2 1-16,1-2 1 0,-1 0-1 0,1-2-4 0,0 1-12 15,-1-2-11-15,3 0-5 0,-1-1-23 0,4-2-5 0,0 1-21 16,3-3 9-16,-1-1-20 0,3 1-22 0,0 0-26 0,-1 1-47 16</inkml:trace>
  <inkml:trace contextRef="#ctx0" brushRef="#br0" timeOffset="24484.66">2721 15234 1234 0,'0'-7'11'0,"-8"-1"21"0,8-1 11 0,-3 4 5 0,0 1 4 0,0 4 15 0,-2 0-36 0,3 4 56 0,-4 0-41 16,-2 1-10-16,0 0-1 0,-3 5 10 0,0-1 4 0,-3 0-19 16,1 4 47-16,1-1-55 0,0 1 35 0,0 2-14 0,6 1-3 15,-1-3-7-15,4 5 0 0,3-2 5 0,0-1-11 0,3 1-1 16,2-1-3-16,0 1-1 0,4 1-2 0,-1-4-7 0,0 1-11 15,0-4 3-15,3 3-1 0,-2-4 2 0,4-1-4 0,-2 0 2 16,-1-3-3-16,-1 0 4 0,2-1-5 0,-3-3 1 0,3-1-2 16,0-1 1-16,2 0 2 0,-2-2 0 0,3-2-2 0,-1 0-2 15,1-1 6-15,-3-1-3 0,0 0 0 0,-5-1 0 16,-1-2 2-16,0 0-4 0,-2-1 2 0,-1 0-1 0,-1-2 0 16,-4-1 1-16,0-1-4 0,-2 1 2 0,0-2-5 0,-7 2 0 15,1-3-12-15,-4 2-1 0,1-2-4 0,3 4 2 0,-6-1-1 16,7 3-19-16,1 2 4 0,-2 0 1 0,6 7-1 0,0-1-15 15,2 3-5-15,0 3-5 0,0-3-9 0,3 5 43 0,-5 1-65 16,5-1 19-16,-3 0-4 0,3 1-13 0,3 1-3 0,-3-2-37 16,5 1-8-16,-2-3-56 0</inkml:trace>
  <inkml:trace contextRef="#ctx0" brushRef="#br0" timeOffset="24826.1">3118 15219 1485 0,'0'-7'19'0,"6"-4"32"0,2 2-25 0,-5 3 4 0,-3 1 6 16,-3 0 14-16,3 1 13 0,-3 0 4 0,-2 3-17 0,-1 1-33 16,0 0 26-16,-1 1 3 0,-1 3 2 0,0 0-7 0,-4 3-9 15,4 2-2-15,-2 0 1 0,-1 3 6 0,2 2-1 16,2 4-4-16,-2-2-8 0,1 1-3 0,5 1-2 0,-2 1-5 16,4 0 0-16,-1-2-7 0,2 1 0 0,0-5-2 0,3 1 0 15,-1 2-4-15,4-4-1 0,1 0 4 0,0-4 2 0,3-1 2 16,-2-1-2-16,4-1-1 0,1-1 0 0,0-4 1 0,1 0-2 15,2-3 0-15,1-2-6 0,-4 0 2 0,7-4 5 16,-5 1-2-16,4-3-1 0,-2 1 0 0,-3-1 2 0,2-3-5 16,-5 1-2-16,0-1 3 0,0 2-7 0,-5-3 3 0,-1 2 1 15,-1-3 2-15,-4 2-6 0,-2-4 3 0,-3 3 4 0,-1 0-4 16,-5-1 6-16,1 1-2 0,-1 2-2 0,-5 4-6 0,2 0 9 16,-3 4 1-16,2 0-5 0,-3 4 7 0,1 2-8 15,0 0 3-15,3 3 0 0,0-1-8 0,-1 2-28 0,5 1-13 0,0-2-24 16,5 5-43-16,5-4 16 0,0 3-47 0,2-2-41 15,4-1-47-15</inkml:trace>
  <inkml:trace contextRef="#ctx0" brushRef="#br0" timeOffset="25029.94">3638 15213 1871 0,'-11'-1'-15'0,"3"-2"36"0,2-5 17 0,6 2 10 16,-5 4 2-16,2 0 1 0,3 0-1 0,2-1-2 0,1-2 15 16,6 2-32-16,2-1-18 0,2-2-12 0,6 0-2 0,1-2 1 15,1-1 2-15,1 3 3 0,2-1 0 0,-3 0-5 0,-1 3 1 16,-1 0-23-16,-3 3-19 0,-2 1-31 0,0 0-37 0,-4 0-8 16,-1-3-57-16,-2 3-42 0</inkml:trace>
  <inkml:trace contextRef="#ctx0" brushRef="#br0" timeOffset="25467.72">4052 15033 1317 0,'0'0'24'0,"0"0"20"0,0 0 24 0,18-46-33 0,-18 46 54 16,0 0-35-16,0 0 17 0,0 0 17 0,-18-37-20 0,8 49 0 15,-2-6-12-15,0 3 46 0,-1 1-41 0,0-2 37 16,1 7-7-16,2-2-17 0,-1-1 15 0,3 2-15 0,2 3-12 16,1 3-12-16,2 0-10 0,1 2 1 0,2 0-4 0,0-2-5 15,5 2-19-15,0 1-3 0,1 0-1 0,5-5 1 0,-4-2-4 16,2-3-6-16,2 1-1 0,0-5 5 0,-1 0-3 16,2-2 0-16,1-2-3 0,0 0 3 0,4-3 0 0,-4-2 4 15,1 0-3-15,-3-2-2 0,0-3 5 0,-3-1-3 0,2 2 1 16,-4-4 2-16,-1 2-2 0,1-3-3 0,0-2-2 0,-1 1-6 15,3 1-1-15,0-3-6 0,-2-2 9 0,-1 1-9 16,1-4 5-16,-1-1 1 0,-2 0 1 0,-1-1 7 0,2 4 0 16,-1-2 8-16,-1 5-9 0,-2 12-19 15,2-15 10 1,-4 39 28 0,2 19-14-1,0-23 1-15,2-2-7 0,-1 2 7 0,1-3 1 0,1 1-4 16,2-2-2-16,0-3-34 0,-2 1-32 0,6-5-43 15,-4-1-33-15,14 2-244 0,-8-7 143 16,-1-3-44-16</inkml:trace>
  <inkml:trace contextRef="#ctx0" brushRef="#br0" timeOffset="26088.35">4350 15079 1688 0,'-2'-4'-12'0,"1"-2"67"0,7 2-40 0,-6 4 23 0,0-2-1 16,0 4 9-16,0-2 9 0,3 5 17 0,-9 0 20 0,9-1-68 15,-3 2 43-15,3-6-20 0,-3 4-4 0,2 3-4 16,2 3-9-16,-1-3-18 0,-1 5-9 0,3 2 4 0,0 1-1 16,-2-1-7-16,3 1 5 0,-1-2-3 0,1 0-2 0,-1-3 3 15,3 0-1-15,-2 1-3 0,-1-4 3 0,1 2 3 16,-1-2-3-16,0-1-1 0,-2-3 3 0,0-1 1 0,0-1 2 16,-1-1 2-16,-2-1-3 0,2-3-1 0,-2 0 1 0,0-2 1 15,0 0-1-15,-2-2-2 0,0-2-1 0,1-2-1 16,-1 1-2-16,-1-6 1 0,1 2 0 0,-1-3 0 0,-2 0 1 15,2 1-5-15,0 1 4 0,-1-7-1 0,2 3 1 16,2-2-4-16,2 3 2 0,-2-1-3 0,4-4 0 0,-1 2 3 16,2-1-2-16,1 4 1 0,-1 3-4 0,5 2 6 0,1 4 0 15,-2-1 2-15,5 3 0 0,-4 5-5 0,3 0 1 16,1 3-2-16,-2 1 6 0,2 4-6 0,-1 0 4 0,0 4-1 16,4 0-3-16,-4 1 6 0,1 4 1 0,-1-2 1 15,-1 1-3-15,-2 1 4 0,0 0-5 0,-6-1 1 0,4 2 6 16,-5-3-3-16,-1 2-1 0,-4-5 17 0,1 5 5 0,-6-2 4 15,1-3 2-15,-5 1 1 0,3-4-4 0,-6 0 3 16,4-1-1-16,-5 1-15 0,4-4-3 0,-1 0 7 16,3-1-2-16,1 0 7 0,3 1 9 0,0-2 0 0,5 1 5 15,-1-2-2-15,1-1-1 0,1 1-8 0,1-2-3 16,1 2-7-16,2-3-9 0,0 0-1 0,4-2-7 0,2-3 0 16,-1 5 2-16,4-5-1 0,0 1 2 0,4-1-7 15,-1 2 3-15,0 2-1 0,1 0 4 0,1 1-3 0,0 2 0 16,0 2 5-16,0 2 1 0,1 2 9 0,-2-3-5 0,2 8 4 15,-2 0 2-15,2 1 7 0,-1-2-3 0,0 1-2 16,-3 1 0-16,0 0-7 0,-1 1 3 0,-5 0-4 0,0-2 0 16,-3 1-3-16,-4 3-1 0,-3 2-4 0,-1-3 13 0,-5 1 0 15,0-2 3-15,-1 0 0 0,-6 2-1 0,-1-4-6 16,-2 0 2-16,-4 0-1 0,-1-4-7 0,-1 1 1 0,-2-1-4 16,-4-3-6-16,1 0-17 0,-1-2-13 0,1-2-5 15,0-2-2-15,5-1-20 0,-2-2-26 0,4 0-15 0,2-4-32 16,1-3-17-16,7-1-24 0,4-2 6 0,1-2-49 0,-1 2-35 15</inkml:trace>
  <inkml:trace contextRef="#ctx0" brushRef="#br0" timeOffset="26483.96">5433 14955 1602 0,'-8'-11'39'0,"0"-2"-26"0,0-3 9 0,5 2-3 0,-6 1 8 0,-1 2-2 0,-1 0 0 0,3-2 5 16,-3 7-47-16,-3-4 31 0,4 2-7 0,-7-1 3 16,4 5-11-16,-1 1 3 0,-2 2-3 0,1 1-3 0,0 3 8 15,1-1-2-15,1 2 5 0,2 4-3 0,-1-1 6 0,5-1-3 16,1 2 5-16,1 3 2 0,2 0 1 0,1-1 13 15,4 2-11-15,-1 1 8 0,4-3-4 0,0 4-1 0,5-1 3 16,-1 1-5-16,1-4-3 0,4 3-9 0,3-4 7 16,-2 2 4-16,5-3 5 0,2 2 8 0,2-5-5 0,1 6-1 15,2-3 5-15,0 1-10 0,0-1 4 0,-2 1-11 16,0-4-2-16,-2 0-9 0,-3 2 5 0,-5-4 0 0,-3 0-3 0,-6-1 1 16,1 1-5-16,-7 3 10 0,-2 2-7 0,-3-2 4 15,-1 2-2-15,-5 2 0 0,-5-2-1 0,-1-1 1 0,-2 2 0 16,-2-4-9-16,-4-1 4 0,1 0 1 0,-3-4-3 15,4 0-7-15,-1-4-25 0,0 3-1 0,2-7-11 0,0 3-20 16,5-2-6-16,2-2-21 0,1-2 16 0,5 3-48 0,1-3 20 16,6 1-35-16,2 1-34 0,5-6-29 0</inkml:trace>
  <inkml:trace contextRef="#ctx0" brushRef="#br0" timeOffset="26704.5">5591 14738 1879 0,'3'-3'-22'0,"-1"-1"30"0,0-3 10 0,-4 3 9 15,-1 3 20-15,1-2 3 0,-1 3 9 0,1-2 8 16,-1 1 25-16,2 2-31 0,-1-2-8 0,2 4-10 0,0-1-12 16,0 4 2-16,0-1 2 0,0 5-3 0,0-2-3 15,3 7-1-15,0-2 3 0,1 3-3 0,2 1 1 0,3 3-12 16,1-2-8-16,-1 2-5 0,2 0 2 0,-1 1 4 16,-2-2-8-16,0 0 4 0,1 2-3 0,-4-1 0 0,0 2-33 15,-2-6-22-15,0 3-38 0,-3-5-28 0,3-1-34 16,2-4 5-16,-1-2-42 0,-4-4-38 0,4 4-7 0,2-7-1 15,-1 0-4-15</inkml:trace>
  <inkml:trace contextRef="#ctx0" brushRef="#br0" timeOffset="28155.1">5648 14978 1508 0,'-19'-10'22'0,"6"-8"-10"0,7 4 63 16,-3 13-47-16,-2-6 20 0,7 3 8 0,0 0 1 0,2 7 1 15,2-4-25-15,0 3 14 0,0-3-63 0,0 2 47 16,0 1-25-16,3-2-2 0,0 0-6 0,7 2 2 0,-1-2 2 15,6 0-6-15,0 0 3 0,6 0-1 0,1 0 9 16,0-2-12-16,-1 0 6 0,-1 1 0 0,4-2-3 0,-5 0 4 16,3 1-6-16,37-23 14 31,-59 25 25-31,0 0 4 16,0 0-2-16,0 0 2 0,0 0 0 0,0 0 6 0,53-69 4 15,-53 69-18-15,0 0-10 0,0 0-4 0,0 0-1 16,-3-24-30-16,3 24-6 15,-14 18 24 1,-6 63-9 0,18-65 6-16,4 3-1 0,0-3-1 15,0 0 3-15,1-2-2 0,4-2 3 0,-1 0-5 0,2-3 5 16,1-2-2-16,-1 0 5 0,0-3 1 0,3-2-4 16,-1 0 3-16,-4-6 0 0,5 0-2 0,-1-1 3 15,-1 1-7-15,-1-5 1 0,1 0 0 0,3-1 3 0,-6 0-2 16,4-3-5-16,-1 1 4 0,-3-1-4 0,1 2 5 15,-1-5-7-15,0 3 4 0,-1-4 2 0,-2 1-2 0,0 0 4 16,-1 1-5-16,-2-1 1 0,2-1 5 0,-2 5-3 16,0 0 3-16,0 4-4 0,1 1 4 0,-1 2-4 0,0 1 4 15,0 1-1-15,2 3-3 0,-1 0 1 0,1 0-2 16,1 0 1-16,-1 2-5 0,5 1 8 0,0-1-6 0,-1 2 0 16,2-1 4-16,0 2 1 0,1 0 0 0,-1 0 0 15,2 1 1-15,1 2-7 0,-5-1 9 0,4 2 4 0,-3 0 10 16,0 0 2-16,-1 0 1 0,-1 0 0 0,0 1-2 15,-5-3 8-15,3 3-5 0,0-3-3 0,-3 2-12 0,0-4-2 16,0 1 4-16,-3 1 5 0,3-4 8 0,-3-1-1 16,0 2 3-16,-1-3-3 0,3-1 8 0,-1 0-6 15,-1 0-1-15,1-1-10 0,-1-3-5 0,2 2 3 0,-1-1-3 16,2-3 4-16,0 1-13 0,0-2 8 0,2-2-4 16,1-2 6-16,0 0-1 0,2-3-7 0,1-1 1 0,2-1-3 15,0-3 5-15,3 0-4 0,0 2-1 0,3-1-3 16,-1 2 5-16,1 1-8 0,2 2 4 0,-2 3-3 0,-1 0 2 15,1 4-11-15,-3 1-9 0,-3 3-14 0,3 1-16 16,-3 2-2-16,-3 1-9 0,5 3 1 0,-3-1-5 0,4 4-9 16,-3-4-3-16,6 4 12 0,-2-2 11 0,-1 1 11 15,3-2 8-15,-3 1 2 0,0-4 2 0,3 4 19 0,-4-3 14 16,1 0 4-16,-2-2 1 0,-2 1-3 0,1-2-5 16,-2 0 5-16,0 0 0 0,-1 0 3 0,-2 0 2 0,-1-3 21 15,1 3 11-15,-1-5 17 0,-1 5 5 0,-1-3-3 16,0-1 3-16,-1-2 2 0,1 4-2 0,-2-5-18 0,2 5-10 15,-2-1-14-15,1-1-2 0,1 0 0 0,-2 1-1 16,2 0-7-16,0 1 2 0,0 0-6 0,0 1 2 16,0 1-2-16,0-3 1 0,0 3-4 0,0-2 0 0,0 2 5 15,0-2-9-15,0 2 5 0,2-1-4 0,-1 1 7 16,1-3-4-16,1 2 3 0,-1-3-3 0,1 4-2 0,0-3 6 16,0 0-4-16,0 0 2 0,0 1-7 0,-1-1 4 15,1-1-2-15,-1 1 6 0,-1-1-3 0,1 2-1 0,-2-1 3 16,-2 0-3-16,2 1 5 0,-1-1-6 0,-1 0 6 15,-1 1-6-15,1-1 1 0,-1 0 2 0,-2 1-2 0,1 1 7 16,-2-1-2-16,-1 2 6 0,-1-2-4 0,-1 2 0 16,-2 2 6-16,-1 0-6 0,-2-1 7 0,2 4 0 0,-2-1 8 15,1 3-3-15,0-1 0 0,1 2 1 0,0 2 1 16,4 1 3-16,-4 0-7 0,4 2-6 0,0 1-4 0,0-1-5 16,2 2 3-16,1-1 3 0,5 0-8 0,-3 0 3 15,6-1-2-15,0 0 4 0,1-3 0 0,3 1-3 0,3-3-2 16,-1 0 2-16,4-4-1 0,-2 2-1 0,2-4 1 15,2 0-1-15,1 0-2 0,0-4 7 0,0-1-4 0,0 0 0 16,0 1 2-16,-2-4-4 0,-1 1 7 0,0 0-5 16,-3-2 2-16,1 0-1 0,0-1-3 0,-3 0 0 15,0 0 3-15,0-2 2 0,-4 2-6 0,3-3 1 0,-4 3-1 16,-3-4 1-16,0 0 4 0,0 3-2 0,-3-2 2 0,3 1 0 16,-2 2-2-16,-1 1 2 0,1 1 0 0,1 3-4 15,1-1 2-15,-3 2 0 0,3 0-4 0,0 4 1 16,3 1 3-16,-2 0-3 0,1 2 3 0,0 1 0 0,1 2-1 15,0 0 6-15,0-1-5 0,1 2 0 0,-1-1-4 16,3-1 7-16,0 0-5 0,2-2 5 0,-1-1-6 0,-1 0-1 16,2-1 7-16,-2-1-7 0,0 0 10 0,1-2-7 15,1 0 1-15,-1-2-1 0,-2-1 3 0,3 1-3 0,0-4 3 16,0 0 6-16,-2 0-10 0,2 0 4 0,0-1-1 16,-3 0 0-16,4-1 2 0,-4 0-2 0,0 0-3 0,1 0 0 15,-2 0-2-15,0-3 2 0,2 3 4 0,-2-4-3 16,0 1-1-16,-2-1 3 0,1 2-1 0,0-1-2 15,-1 2 4-15,0 1-3 0,-1 3 2 0,-1 0 1 0,-1 5-5 16,1 0 6-16,-2 0-3 0,0 5 2 0,2 3-5 16,-3 0 6-16,0 3-11 0,3 3 6 0,0 4 5 0,3 1-8 15,0 5 8-15,2 1 25 0,4 3 6 0,1-1 5 16,7 6 6-16,-1 2-1 0,5-2 1 0,-4-1 13 0,0 5 13 16,4-4-17-16,-5-1-3 0,1-6-8 0,-1-2-1 15,-6-6 1-15,-1 2 0 0,-1-5-11 0,0-6-18 0,-5-1-2 16,-1 0 7-16,-2-2 4 0,-3-1 2 0,-4 3-3 0,1-7 1 15,-2 2 1-15,-3-3-4 0,1-1-4 0,-5-3-2 16,2-4-9-16,-3 2 1 0,-3-2-7 0,-1 2-24 16,2-8-9-16,-4 2-26 0,0-4-13 0,4-4-23 0,-2-1-18 15,4-9-38-15,-1 2-19 0,1-1-7 0,5-2-15 16,6 3-5-16,5-4 13 0,0 6-24 0,3 1-14 0,5 6-13 16,11-3-18-16</inkml:trace>
  <inkml:trace contextRef="#ctx0" brushRef="#br0" timeOffset="28502.51">7152 14630 1871 0,'-3'0'-24'0,"-2"-3"22"0,0 0 12 0,-1 6 7 0,-1-3 10 0,3 3 21 0,-2-3 3 16,2 2 3-16,-5-1 34 0,4-3-17 0,2 3-8 16,1-3-2-16,4 3-1 0,-2-5-15 0,5 7-2 0,-5-6-4 15,6 0-10-15,-3 3-4 0,0 0-7 0,2-1-5 16,0 0-6-16,3 1-5 0,-2-2-1 0,0 2-3 0,1-1 0 0,5-1 2 15,-4 1-2-15,2-1 0 0,1 1-8 0,-2-1-1 16,1-1 0-16,-1-2 2 0,-1 2 0 0,-1-1-3 16,-1-2 4-16,-1 2-12 0,-1-2 11 0,-4 2-3 15,-3-4-8-15,3 1-4 0,-3-2 0 0,-2 1-5 0,-3-1 2 16,0-1 9-16,-4-1-6 0,-1 0 2 0,-4 0 7 16,4 1 6-16,-6 2 4 0,5 2-2 0,-5 0 1 0,6 5 4 15,-2 1 2-15,5 1 10 0,2 1 14 0,-1 4 4 0,6 5 7 16,-1-2 25-16,8 7 11 0,-1-1 31 0,8 6 7 0,-5 3 5 15,7-1 1-15,2 4 7 0,0-3-5 16,5 3-20-16,-3-5-12 0,3 2-31 0,-3-6-15 0,5-2-10 16,-1-1-12-16,2-4-13 0,1-2-11 0,-1-5-47 15,0 0-69-15,-6-3-87 0,-1-1-91 0,-2-5-113 0</inkml:trace>
  <inkml:trace contextRef="#ctx0" brushRef="#br0" timeOffset="30704.25">1590 11833 667 0,'2'-9'17'0,"3"1"15"0,-1 3 1 0,-8 1 7 0,2-1 3 0,-1-1 16 0,1 0 4 0,-2 4 2 0,2-2-13 15,-1 1-10-15,1 0 0 0,-1 1-9 0,0 2-4 0,-2 0-10 16,-4 0-5-16,1 0 6 0,0 0 17 0,-1 2 7 16,-4-2-3-16,1 3 12 0,0 0-27 0,-2 1 42 0,-3 2-44 15,-3-2 47-15,1 3-71 0,-6 2 39 0,3-1-47 0,-5 0 43 16,3 0-29-16,-1-1 13 0,0-1-10 0,7 1-2 15,-4-1-5-15,2 0-3 0,1 0 2 0,1-2-2 0,2 2 0 16,1-1-6-16,0-1 5 0,1-2-3 0,5 1 16 0,-1-1-9 16,3 1 19-16,0 3-54 0,4-5 60 0,3 3-54 0,0-2 51 15,-2 2-53-15,4-2 40 0,-2 1-39 0,3-3 34 16,-3 2 3-16,2 0-3 0,-2 4-1 0,0-3 1 0,1 4 3 16,1 1 0-16,0 2 2 0,1 2 7 0,-3 2 11 0,4-1 6 15,-2 2 0-15,2 1-6 0,0 3 4 0,-1 4 4 16,0-2-4-16,0 0-13 0,1 4-5 0,-1 3-4 0,0 1 1 0,1 1 5 15,-1-2-1-15,4 1-6 0,-4 2 2 0,0 4 7 0,2 0-16 16,0 5 6-16,4-2-4 0,-4 7 0 0,3 1 1 0,0 4-3 0,0 2 1 16,1-1 1-16,-2 0 6 0,1 0-12 0,1 4 9 15,-3-4 1-15,-1 1-7 0,0-1 10 0,0 0 22 0,-1 0-3 16,4-1 0-16,-5 0 9 0,5-3-8 0,-1 2-2 0,2-3 8 16,-1 1-11-16,0 0-26 0,3-1 4 0,-2-1-4 15,-1-6 0-15,-1 3-1 0,2 3 7 0,1 2 12 0,-1-1 7 16,-1 5 6-16,0 0-5 0,0 0 2 0,0 9 0 0,1-1-2 15,-4-3 0-15,1 3-18 0,-1-4-2 0,0 0-2 16,0-1 3-16,2 2 4 0,0-5 9 0,1 2 6 0,-2-4-6 16,5 0 1-16,-3-1 0 0,2 1 2 0,0-1-3 0,0-2-8 15,0 1-11-15,-2-1-5 0,1 1 6 0,-1-3 1 16,1-1-2-16,-1 3-3 0,2 0 2 0,-4 4 2 0,2-2 4 16,1 5 2-16,-2-1-9 0,-1 3 3 0,2 2-3 0,1-1 6 15,-2 0-6-15,-1-4 1 0,1 1-2 0,-1-2 5 16,0-3-1-16,2-2-6 0,-3-2 11 0,1-2-7 0,-1-1 5 0,4-3-1 15,-4-2-4-15,3-2-2 0,-3-3 2 0,1-1 7 16,2 0-15-16,-2-6 5 0,-1 3 4 0,0-5-1 16,1-1 4-16,0 0-3 0,-1-2 0 0,-2-5-3 0,2 2 9 15,-2-1-5-15,2-4-3 0,-2-2 1 0,1 1 0 0,0-3-2 16,-1-1 5-16,0-2-2 0,-1 1-2 0,1-5 6 0,-1 4-2 16,1-3-4-16,-3 0 0 0,0 1 4 0,0-2-8 0,3 0 5 15,-3 0 0-15,-3 0-3 0,3 0 2 0,0 0 2 16,0-2 0-16,3 2 0 0,-3-1 11 0,0 1-5 0,0 0-4 15,0 0 5-15,2-1 1 0,-1-1 4 0,3 0-1 16,1-1-2-16,2-2-5 0,1 0 2 0,2-1 3 0,2 2-4 16,1-5-9-16,2 4-1 0,0-3 2 0,2 2-1 15,-1-2 1-15,3 3-3 0,-3 1 3 0,1-1-3 0,2-1 10 0,0 1-6 16,0 1-1-16,0 0 1 0,0 1 0 0,1 1 2 16,1-1-4-16,-2 0 2 0,0 1-4 0,-5 0 2 0,-1 2 3 15,1 0 3-15,-6 0-4 0,0 0-2 0,-6 0 0 0,2 0 7 16,-2 0-5-16,-2 2 2 0,-5-2-4 0,2 0-36 15,-3 5-50-15,-7 3-70 0,-3-4-97 0,-5 5-96 0</inkml:trace>
  <inkml:trace contextRef="#ctx0" brushRef="#br0" timeOffset="32024.06">1500 14492 1174 0,'-4'-2'17'0,"4"0"15"0,3 1 20 0,-6-2 8 0,3 1 4 0,1 2-30 0,2-3 56 15,1 3-42-15,-2 0 27 0,-2-1-38 0,-4 2-18 16,1-1-10-16,-5 3 2 0,-4-3 50 0,0 5-45 0,-2-5 44 15,-3 3-40-15,-1-1 32 0,-1 2 1 0,3-2 5 0,-4 1-1 16,-1 2-13-16,2-1-3 0,2 3 3 0,4-3-7 16,-1 4-7-16,-4-2-4 0,3 1 1 0,-1-2-5 0,3 0-4 15,-1 0-6-15,-3 0-7 0,1-1 5 0,-2 1-1 0,5 0-5 16,0-4-1-16,3 3 4 0,-1 0-10 0,2-1 2 16,-1-1 1-16,5 0 0 0,-1 1-5 0,0-2 6 15,6 1-2-15,-3-2-5 0,3 2 10 0,-2-2-5 0,4 0 2 16,-1 0 2-16,1 3 3 0,2-3-5 0,-1 0 7 0,0-3-3 0,2 3 0 15,0-2 2-15,0 2-6 0,0-2 1 0,1 1 2 16,-2-1 3-16,1 1-7 0,0-1 3 0,-2 1 0 0,-1 0-6 16,0 1 8-16,-1-2-7 0,-1 1-2 0,2 1-12 0,-2-1-20 15,3 3-20-15,3-2-41 0,-6 0-28 0,-2-1-13 0,2 2-47 16,3-2-55-16</inkml:trace>
  <inkml:trace contextRef="#ctx0" brushRef="#br0" timeOffset="32813.11">983 14318 646 0,'-2'-9'24'16,"2"1"11"-16,4 0 16 0,-3 3 5 0,4-1 23 0,-3 2 8 0,-1-2 12 0,1 1 18 0,-2 3-20 0,1-4-9 15,-4 5-12-15,3-4 9 0,-1 4-56 0,2-1 48 0,-4-1-62 0,5 2 36 16,-2 1-55-16,0 0 44 0,0 0-51 0,1 1 29 0,-1 2-11 16,0-1-15-16,0 2 27 0,2 4-49 0,3 0 62 0,-4 4-36 15,7 1 55-15,-7 2-34 0,6 3 41 0,-6 6-34 0,6-3 24 16,-6 3 1-16,4 0-12 0,-1 3-10 0,-1 1-6 0,1-1-11 16,1 1 5-16,0 1-6 0,-2-1 2 0,2 2-4 0,0-1-2 15,2 0-2-15,-4-2-1 0,4 0 2 0,-4-1 3 0,2-2 17 16,0 1 14-16,2-6 2 0,-7 3-1 0,3-4 6 0,-1 2-5 0,1-5-2 15,-3 1 1-15,3 0-20 0,-1-2-18 0,-2-2 1 0,0-1-4 16,3 0 7-16,-3-2 3 0,2-2 12 0,-4 0-3 0,2-1 1 16,0 1 3-16,0-5-6 0,0 3 9 0,0-5-8 0,-3 4 1 15,3-4-7-15,0 2 2 0,0-2 7 0,0-2 5 0,0 2 5 16,-2 0-3-16,4 0-3 0,-4 0 4 0,2 0-8 0,-1-4 0 16,2 4-2-16,-1 0-6 0,0 0-3 0,2 0 8 0,-2 0-1 15,0 0-6-15,0 0 4 0,0 0-4 0,-2 0-2 0,2 4-7 0,0-4-1 16,-1 0-6-16,1 0-14 15,0 0 21 1,0 0-2 0,0 0 28-16,0 0 5 15,0 0 4-15,0 0-3 0,0 0 0 0,-2 15 5 16,2-15 2-16,0 0 10 0,0 0-2 0,0 0-13 0,0 0 2 16,0 0-3-16,0 0-4 0,0 0-2 0,0 0 0 15,0 0-10-15,0 0-42 0,0 0-46 16,0 0-73-16,0 0-96 0,0 0-51 0</inkml:trace>
  <inkml:trace contextRef="#ctx0" brushRef="#br0" timeOffset="35936.81">578 14600 1447 0,'5'-4'15'0,"-8"1"6"0,6-2 15 15,2 2-29-15,-2-1 47 0,5 2-18 0,-8 2 6 0,9-3 15 0,-9 3 3 0,5-5-3 16,-5 5 4-16,-2-3 43 0,2-2-41 0,-3 3 35 0,3-2-3 16,-4-1-2-16,4 2-10 0,-2 1 6 0,2-2-11 0,-3 3-14 15,1 0-5-15,-2 1-16 0,2-2-3 0,-1 2-16 0,-2 2-7 16,0-2-13-16,2 1-7 0,-3 0-1 0,1 0-3 15,-1 2-2-15,2-1 0 0,-2-1-4 0,0 1 3 0,0 4 4 16,-1-3 3-16,2 2-4 0,-4 0 6 0,3 1-2 0,-2 3 0 16,1 0 10-16,-1 1-8 0,4 1 2 0,-4 0 0 0,3 2-1 15,2-2-1-15,0 3 5 0,0-1 0 0,1 0-4 0,2-1 4 16,0-1-2-16,2 1 0 0,-1-3 1 0,2 2 3 16,-1-3-9-16,3 1 6 0,1-2-1 0,0-2 1 0,2 2-2 15,0-1-1-15,-1-3 4 0,2 0-5 0,0 0 8 0,1-1 2 16,1-1 0-16,0-1 2 0,-3-1-3 0,4-2 4 0,0-2-1 15,-1 0 6-15,1-1-7 0,1-4-3 0,1-1-1 0,-1 0-2 16,0 1 2-16,1-4-1 0,-3 2-2 16,0 0-6-16,-3-4 5 0,-2 5 1 0,-1 0 7 0,-3 0-5 15,1-1-4-15,-3 0-5 0,-3-1-5 0,1 2 4 0,-1-3-2 16,-2 2-8-16,0 1-7 0,-1-1-11 0,0 5-11 0,-2 1-3 16,3 0-3-16,-1 4-18 0,-1 2-16 0,-2 2-14 0,4-2-14 0,-3 6-5 15,0-5-7-15,-1 1 22 0,-2 1-46 0,3 0 24 0,-1 1-11 16,1 3-8-16,3-2-24 0,0 0-4 0</inkml:trace>
  <inkml:trace contextRef="#ctx0" brushRef="#br0" timeOffset="36570.86">638 14775 1332 0,'-4'-2'29'0,"2"-5"9"0,-6 4 24 0,7 5-35 0,-1-1 50 0,2-1-32 15,-3 1 8-15,3 2-1 0,0 0-32 0,0 2-5 0,3-3-27 16,-3 3 37-16,0-4-49 0,0 3 31 0,0 2-9 16,-3-1-2-16,1 4 6 0,-1 0-3 0,0 1 1 15,-3 3-2-15,1 6 2 0,0-3-1 0,-1 1 2 0,1 1 3 0,0 1-2 0,-1 3-9 16,0-2 11-16,1 0-2 0,2-3 0 0,-1-3 1 16,3 5-3-16,-1-5 4 0,-1-2-7 0,1-2 11 0,1-3-11 15,1 0 2-15,0-3 1 0,0 2 0 0,0-3 0 0,-3 3-4 16,6-6 7-16,-3 1-2 0,0 2-2 0,0-2 5 0,0-1-5 15,0 0 2-15,1 0-2 0,1-4 1 0,1 3 0 0,-1 1 1 16,1 0 9-16,-1-4 5 0,1 4 10 0,0-3 3 0,2 1 4 16,-2 0-1-16,1 2 1 0,1-4 0 0,0 4-9 0,0-3-8 15,0 3-10-15,0-1-3 0,-2 1 1 0,3-1 4 0,0 1-6 16,-1 0-1-16,3 0 1 0,1 0 2 0,-1 0 0 16,0 0-6-16,2 0 3 0,2 1-8 0,-2-1 9 0,1 1-4 0,0-1 7 15,-3 0-6-15,3 0 1 0,-2 0 1 0,1 0 1 0,1 0 3 16,0 0-10-16,-3-1 10 0,3 1-6 0,0 0 3 0,-3-1 1 15,3 1 3-15,-3 0-7 0,1-3 6 0,1 3 2 0,1 0-7 16,-2-3 1-16,1 3 6 0,-3-2-6 0,3-1 3 0,-3-3 2 16,-1 5-2-16,-1-7 13 0,-2 7 5 0,0-5 12 15,0-1 1-15,-3 2 7 0,3-4-1 0,-6 4 3 0,3-5-3 16,-3 2-7-16,3-6-4 0,-1 5-10 0,-1-5-8 0,1 2-1 0,-1-2-6 16,-1-2 1-16,1 3-2 0,-1-2-9 0,-2-2-1 15,0 1-6-15,2 0 2 0,-4-1 3 0,0 4 10 0,1 0 9 16,-4-1 5-16,1 5 15 0,1 1 1 0,-2 0 7 15,-1 4 0-15,2-2 4 0,1 2 4 0,0 0-12 16,0 3 0-16,2 1-16 0,3-2-1 0,-4 2-1 0,4 0 2 0,0 0-8 0,1 2-13 16,0-2 3-16,0 0-7 0,0 0 5 0,2 0 1 15,0 0-4-15,0 0 2 0,2 1-2 0,0-1-1 0,-2 0 0 16,2 0-5-16,0 0-11 0,-1 3-6 0,1-3-5 0,1 1-17 16,-1-1-8-16,-1 6-16 0,6-6-26 0,-7 6-17 0,3-6-21 15,-3-2 25-15,0 2-32 0,3 0-23 0,-3-3-33 0,2 0-16 16</inkml:trace>
  <inkml:trace contextRef="#ctx0" brushRef="#br0" timeOffset="41952.83">2855 9893 990 0,'-3'0'2'0,"5"0"4"0,-2 2-6 0,3-2 5 0,-3 1 4 0,2-1 4 0,-2-1 13 16,1 1 8-16,1 0 10 0,-1 0-4 0,1 0 9 0,1 1-9 16,2-1-3-16,-2 0 1 0,-3 0-14 0,3 1-10 0,0 1-4 15,-1-2 4-15,1 1 14 0,0 2 0 0,0-2 7 0,4 3-3 16,2-1-3-16,-3-1 4 0,6 1-10 0,0 0 6 0,4-1-54 16,-2 0 50-16,2-1-47 0,1 1 57 0,4-2-44 0,1 0 46 15,5 0-44-15,-2-2 33 0,7-1-2 0,-2 2-2 0,8 0 1 16,-2-1-19-16,7-2 15 0,-4 2-48 0,6-3 52 0,-1 1-44 15,2 1 39-15,-2 0-44 0,2-2 42 0,1 2-43 0,-4-1 34 16,3 1 1-16,-2 2-5 0,1-4-2 0,-1 3 25 0,-3 1 12 16,-1-2-7-16,5 3 6 0,-5-1 1 0,1 1-6 0,-3 0-1 15,0 0 5-15,-2 2-25 0,4-2-12 0,2 2 0 16,-2-2 1-16,0 1-2 0,5 0 1 0,3 0 5 0,-1 1-8 16,1 0 2-16,1-1 3 0,-3 0 4 0,1 2-8 0,-1-1 3 15,1-2 5-15,1 2-4 0,1-1 3 0,0-1-2 0,-3 0-8 16,-2 0-1-16,2 0 7 0,0-3 19 0,1 1 9 0,-4 2-1 15,1-3 7-15,-3 1-2 0,1 0 5 0,0 0 5 0,-1 1-3 16,-1 0-15-16,-1 1 0 0,-1 0-5 0,0 0 5 16,-8 0-9-16,4 0 2 0,-4 0 0 0,1 0-2 0,-4 0-6 0,0 0-11 15,-4-1 3-15,3 1-5 0,-1 0 8 0,1 0-4 16,-3 0-3-16,2 0 5 0,0 0-3 0,-2 1 1 16,4-1 2-16,-5-1-4 0,3 1-3 0,-2 0 5 0,3 0 0 15,0-2-5-15,0 2 2 0,-5-1 8 0,6 1 2 16,-2 0 19-16,2 0 13 0,-3-1-6 0,-1 1 1 15,-3 1 2-15,0-2 2 0,-4 1-2 0,1 0 1 16,-2 0-13-16,-3 0-10 0,-1-2 4 0,-3 2 5 0,0 0 14 16,-2 0 10-16,-2 0 2 0,-1 2-9 0,-2-4 4 15,-1 4 3-15,0-4 11 0,0 2 4 0,0 0-7 0,0-1-10 16,-3-2-4-16,3 2 3 0,-1 1-10 0,1 0 2 16,0 0-12-16,-2 0-10 0,0-1-12 0,2 1-2 15,0 0 3-15,0 0-5 0,0 0 8 0,0-3-7 0,0 1-34 16,0 2-32-16,0 0-55 0,-6 2-67 0,3 1-76 15,-5-3-83-15</inkml:trace>
  <inkml:trace contextRef="#ctx0" brushRef="#br0" timeOffset="65607.89">13697 8084 1332 0,'-27'2'17'0,"27"-2"17"0,0 0 11 16,0 0 42-16,0 0-47 0,0 0 70 0,0 0-36 16,-20-6-6-16,20 6-5 0,0 0 5 0,0 0 42 0,0 0-44 15,0 0 41-15,0 0-61 0,0 0 37 0,0 0-1 16,0 0-7-16,0 0-8 0,0 0-15 0,0 0-12 0,0 0-8 16,0 0-8-16,0 0 4 0,-7-15-10 0,7 15-2 15,27-8 1-15,-8 10-13 0,6 1 8 16,5 2-4-16,9 0-3 0,2 0-1 0,4-1 2 15,5 2-1-15,3-2 5 0,1 1 8 0,-5-2-7 0,-5 2 10 16,2-1 16-16,-2 1 4 0,-4-3-3 0,-4 1-2 16,-2 0-3-16,-3-1-2 0,1 1-3 0,-4 0-9 0,-1-5-13 15,-3 4-1-15,-24-2 12 0,0 0-1 16,0 0 19-16,0 0 15 0,0 0 0 16,28 5 12-16,-28-5 10 0,0 0 0 0,0 0 8 0,0 0-10 15,0 0-21-15,0 0-16 0,0 0-2 0,0 0-13 16,0 0-63-1,0 0-9-15,0 0-25 16,0 0-39-16,0 0-38 0,0 0-47 0,0 0-51 0,0 0-52 16,0 0-22-16</inkml:trace>
  <inkml:trace contextRef="#ctx0" brushRef="#br0" timeOffset="66124.12">16195 8040 1167 0,'2'3'16'0,"-5"-5"13"0,3 1 12 0,-2 2 23 0,2-5-35 0,2 4 40 16,-2-3-33-16,3 3 47 0,-3-1-59 0,10 1 54 15,-1 2-66-15,7-2 32 0,6 8-3 0,0-6-32 0,9 1 30 16,3-1-47-16,5 2 48 0,-2-1-46 0,3 1 63 16,4-3-51-16,-5 1 36 0,4-2-2 0,0-2 9 0,-4 2 16 15,4-3 3-15,-4 3-18 0,-1-6-8 0,0 3 0 16,-3-2 15-16,-5 5-5 0,-3-7-1 0,-2 6-17 15,-7-2-4-15,2 3-4 0,-8-3 1 0,-3 2 16 0,-3-1-3 16,-3 0 1-16,-3 2-5 0,0 0 0 0,-3-1-5 16,0-2 2-16,-3 2-18 0,-4 1-45 0,-1 4-57 15,-3-3-56-15,-3-1-63 0,-5 2-38 0</inkml:trace>
  <inkml:trace contextRef="#ctx0" brushRef="#br0" timeOffset="66903.88">12971 8692 1070 0,'-1'2'9'0,"2"-1"11"0,-1 0 2 0,-5-1 8 0,7 0 11 0,0 0 8 0,1-1 10 0,0 1 3 15,2-3-6-15,6 2 4 0,-2-1-38 0,3 2 57 16,0-1-60-16,4-1 47 0,-1 1-49 0,8-1 5 0,-1 2 6 16,6-2-4-16,2 0 42 0,4 0-66 0,5 0 50 15,2 1-48-15,5-1 37 0,1-1-11 0,3 2-6 16,-3 1-12-16,1-4-7 0,-1 4 1 0,-4 0 2 0,-4-2-11 16,1 0 4-16,-9 2 7 0,-1 0 5 0,-3 0 0 15,-8 2 7-15,0-2-4 0,-8 0 0 0,0 0 11 16,-5 0 12-16,-2 0-3 0,-4 0 1 0,-2 0 3 0,0-2-8 15,-1 2 7-15,2-1-2 0,-4 2-1 0,2-1-19 16,-2 0 1-16,4 0-6 0,-1 0-4 0,-1 2 3 16,0-2-6-16,1 0-5 0,0 0-1 0,2 0-11 0,0 2-10 15,0-2-9-15,2 0-8 0,1 0-15 0,2 3-6 16,2-2-22-16,3-1-39 0,5 0 12 0,0 0-34 16,3 1-41-16</inkml:trace>
  <inkml:trace contextRef="#ctx0" brushRef="#br0" timeOffset="67578.86">15065 8734 946 0,'9'3'10'0,"3"-6"13"15,-3 3-1-15,2 0 2 0,-1 0-1 0,-1-2 4 16,5 2 19-16,-1 0 4 0,4-2 11 0,-1 2 2 15,3 0 5-15,3 0-23 0,1-2 57 0,38 4 22 16,-24-2-68-16,3 4-20 0,3-2-16 0,4 0-3 16,-2 0 24-16,4 3-46 0,0-4 36 0,-2 3-3 15,3-2-4-15,0 2 2 0,0-3-2 0,-2 1 4 0,7-2-2 16,-3 2 1-16,-2-1-2 0,0-1 4 0,-5 2 2 16,-3-4-1-16,-2 4 11 0,-4-4 4 0,-4 2 8 15,-4-1-7-15,-6 1-3 0,-22 0 0 0,0 0 15 0,0 0 13 16,0 0 1-16,0 0-7 0,0 0-6 0,0 0-6 15,0 0 0-15,27-4-3 0,-27 4-20 0,0 0-3 16,0 0-11-16,0 0-12 16,0 0-18 15,0 0 31-15,0 0 3-1,0 0-13 1,0 0 10-1,0 0 10 1,0 0-3-16,0 0 0 16,0 0-8-16,0 0 10 0,0 0-18 0,0 0-6 31,0 0 11 0,0 0 8-15,0 0 1-16,0 0 5 15,0 0 6-15,0 0-14 16,0 0 0-16,0 0 3 16,0 0-2-16,0 0-13 15,0 0 15 1,0 0-1 0,0 0 8-16,0 0-12 15,0 0 1-15,0 0-14 16,0 0-34-16,0 0-37 15,0 0-64-15,0 0-78 0,0 0-70 0,0 0-61 16</inkml:trace>
  <inkml:trace contextRef="#ctx0" brushRef="#br0" timeOffset="68624.53">12403 9406 604 0,'0'4'-2'0,"2"-6"4"0,-4 6-4 0,2-4-7 0,0 0 2 0,0 2-8 0,-4-4 3 16,4 2-1-16,0 0 4 0,-2 0 2 0,1 0-2 0,-2 0 14 15,1 0 2-15,0 0 17 0,2 2-3 0,0-4 1 16,0 4-3-16,0-2-6 0,0 2 6 0,0-1-7 16,0 1-3-16,0-2-4 0,-3 1-3 0,3-1 2 0,0 2 5 15,-1-2-1-15,1 0 2 0,0 0 0 0,0 1 2 16,-2-1-11-16,2 0 7 0,-2 0-3 0,2 0-7 0,0 0 1 16,-1 0-2-16,1 0-2 0,0 0-10 0,-2 0 11 15,2 2-1-15,0-2-3 0,-1 2 0 0,1-2 0 16,-4 3 1-16,1-1-4 0,-3-1 12 0,3 2-8 0,-2 0-6 15,0 0 7-15,0-1-2 0,-1 2 5 0,-1-2 6 16,3 2 0-16,-2-2-4 0,-1 1 6 0,4 0 3 16,-2 0-5-16,1-1 10 0,1-1 7 0,1 1-4 0,2 0 11 15,0-1 5-15,0 0 2 0,0-1-4 0,-3 2 18 16,3-2 9-16,0 0-12 0,3-2 5 0,-3 2-8 16,2-1-4-16,1 2 4 0,6-2 17 0,-1 1 5 0,8-3-3 15,3 5 14-15,6-2-46 0,7 0 55 0,4-2-56 16,7 4 48-16,6-2-66 0,3 1 39 0,-1 2-58 15,9-3 35-15,3 3-2 0,1-1-11 0,3 1 15 0,-2 0-16 16,0 2 10-16,3-4-12 0,0 2 0 0,-4-2-6 16,-6 1 1-16,-1-1-42 0,-4 2 39 0,-5-3-36 15,-1 2 57-15,-4 0-37 0,-6-1 47 0,-4 1-41 16,0 2 41-16,-6-3-2 0,-3 0 1 0,-4-1 0 0,-4 2-12 16,-2-2-12-16,-4 1 14 0,-4-2 12 0,1-2 11 15,-6 3 0-15,1-5 19 0,-2 3 0 0,0-3 7 0,-3 5 4 16,3-6-3-16,-4 6-9 0,1-2-4 0,1 2-7 15,-1-2-15-15,0 4 0 0,1-4-18 0,-1 4 1 16,3-2-13-16,-3 0-5 0,3 0-6 0,-2 0 7 0,1-2-20 16,1 2-24-16,-3 3-20 0,2-2-50 0,1 4-56 15,0-5-36-15</inkml:trace>
  <inkml:trace contextRef="#ctx0" brushRef="#br0" timeOffset="70132.07">15249 9605 1159 0,'-4'0'15'0,"4"0"7"0,2 2 13 0,-4-2 6 0,2 0-6 16,0 0 2-16,4 0 2 0,0 0 0 0,5 0-17 0,3 0-5 15,3 0-4-15,3 0 6 0,4 0 10 0,3 0-36 16,8 0 45-16,-1 0-35 0,6 0 69 0,3 0-40 0,-6 3-7 16,6-3-7-16,-3 2-5 0,3-2 38 0,-3 4-40 15,-2-2 40-15,-4 2-63 0,-2-4 45 0,0 1-3 16,-2-1 1-16,-5 0 2 0,-3 0-3 0,-1 3-8 0,-8-3-6 16,-1-3 14-16,-3 3 3 0,-2-3 15 0,-5 3-7 15,2-4 11-15,-4 4 4 0,-1-4 8 0,3 2-3 16,-4 1-16-16,2 1-14 0,-3 0-11 0,2 0-1 0,-2 0-8 15,2 0-9-15,-2 0-5 0,2 0-13 0,-1 0-19 16,-1 0-18-16,3 0-30 0,2 0-17 0,4 0-30 0,3 0 24 16,1 0-42-16,3 1-30 0,5-1-18 0</inkml:trace>
  <inkml:trace contextRef="#ctx0" brushRef="#br0" timeOffset="70490.89">16925 9687 1093 0,'5'0'18'0,"0"0"16"15,5-4-1-15,-3 3 7 0,-1 1 1 0,5-2 2 16,-2 4-9-16,4-2 9 0,4 0-22 0,1 1-9 16,-4 0 4-16,2 0-15 0,-4 3 1 0,1-1 18 0,3-2 25 15,2 2-51-15,-3-1 57 0,3 1-53 0,-1 0 45 0,5 2-32 16,-1-3 75-16,4-1-84 0,12 5 66 15,-20-4-43-15,-1-2-1 0,-1 1-3 0,-15-1-4 16,0 0-35-16,0 0 60 0,0 0 18 16,0 0-33-16,0 0 47 0,0 0-43 0,0 0 47 15,0 0 4-15,0 0-18 0,0 0-7 16,0 0 3-16,0 0-14 0,0 0-4 0,0 0-17 0,0 0-8 16,0 0-1-16,0 0-17 15,0 0-25 1,0 0-3-1,0 0-20-15,0 0-13 0,0 0-39 0,0 0-14 16,0 0 12-16,0 0-62 0,0 0-2 0,0 0-28 0</inkml:trace>
  <inkml:trace contextRef="#ctx0" brushRef="#br0" timeOffset="70765.39">18145 9767 1063 0,'2'0'-1'0,"1"-2"4"15,0-1 4-15,0 1-2 0,1 0-1 0,-3 2 5 0,3-3 3 16,0 2 6-16,2 0 16 0,-1 0 1 0,1-2 11 16,1 3 9-16,3 0 13 0,-3 0-3 0,4 0 7 15,2 0-40-15,0 3 38 0,-1-3-52 0,6 0 44 16,-6 0-68-16,2 1 55 0,2 0-56 0,2 0 50 0,-5 1-14 15,4-1-47-15,-8 1 48 0,4-2-54 0,-2 2 58 16,-1-4-70-16,-7 4 72 0,2-4-52 0,-1 2 53 0,-4 0-7 16,0 2 1-16,0-2-2 0,-3-2 0 0,0 4 1 15,0-4-24-15,0 0-29 0,-4 1-42 0,-1 1 0 16,-4 0-56-16,-3 0-70 0</inkml:trace>
  <inkml:trace contextRef="#ctx0" brushRef="#br0" timeOffset="71486.8">13392 10320 902 0,'-5'1'13'0,"4"-2"17"0,2 1 2 0,1 1-1 0,-2-1-4 0,6 0 3 16,-5 0-1-16,9 0 9 0,0 0-15 0,5 0-18 15,5 0 1-15,5 0 5 0,3-1 13 0,4 0 4 16,6 1 4-16,3-3-13 0,2 1 12 0,5-1 13 16,0 1-2-16,4 1-4 0,-1 0-1 0,-1 0-9 0,1-2-6 15,-5 1 8-15,1 2-9 0,-6-1-3 0,-6-1-52 16,-8 1 47-16,-2 1-4 0,-7-1 12 0,2 0-43 0,-10 1 42 16,2-3-38-16,-8 3 49 0,-1-3 1 0,2 3 17 15,-1 0-40-15,-4 0-13 0,-3 0 50 0,3 3-50 16,-6-3 42-16,3 3-66 0,-1-3 58 0,1 2-66 0,-3-1 40 15,3-1-8-15,1 2 1 0,-1-1 1 0,2 1-27 16,1-4 38-16,1 4-72 0,-1-4 31 0,0 4-28 16,3 1-27-16,-1-2-33 0</inkml:trace>
  <inkml:trace contextRef="#ctx0" brushRef="#br0" timeOffset="71998.98">15764 10376 702 0,'0'0'24'0,"-19"16"-1"0,19-16 6 0,0 0 2 16,0 0 3-16,0 0 8 0,0 0 8 0,0 0 7 0,0 0 0 15,0 0 2-15,0 0-3 0,0 0 0 0,0 0 2 16,0 0-11-16,0 0-13 0,0 0-15 0,0 0-2 16,0 0-11-16,204 35-12 15,-171-33 0 1,5-2 10-16,0 0 25 0,3 2 15 0,3 0-34 15,0-2 67-15,4 1-60 0,-1-1 53 0,1 1-50 16,-1-1 57-16,-1 2-62 0,-2 1-15 0,-1-5 31 16,-3 6-56-16,-5-6 54 0,-4 5-52 0,1-4 62 0,-5 2-49 15,-5-1 35-15,-2-1 4 0,-4-1 11 0,-3 2-2 16,-4-2 19-16,1 1 7 0,-7 1 1 0,0-3-6 0,-1 3 2 16,-2-3-1-16,-2 3-1 0,2-2 1 0,-3 2-19 15,2 0-6-15,-1 0-10 0,-1 0-14 0,1 0 2 16,-1 0-6-16,3 0-9 0,-2 0 3 0,2 2-6 0,2-2-3 15,-2 0 5-15,0 2 5 0,2-2-9 0,-1 0 4 16,1 0 0-16,-1-2-1 0,-1 2 7 0,0 0-38 16,0 0-4-16,0 0-14 0,0 0-39 0,0 0-29 15,0 0 7-15,0 0-59 0,0 0-48 0</inkml:trace>
  <inkml:trace contextRef="#ctx0" brushRef="#br0" timeOffset="72811.71">13744 11095 902 0,'-3'0'1'0,"3"1"14"0,0-1 13 0,0 0 14 0,0 0 2 0,0 2 4 16,0-2-12-16,3 0 10 0,-1 2 0 0,3-1-2 16,1 0 0-16,5 0-1 0,2 0 4 0,1 2-4 0,7-2 19 15,4 1-48-15,2-1 48 0,1 0-54 0,7-1 40 16,0 2-64-16,3-2 51 0,0 0-42 0,3 1 54 0,-8-2-23 15,5 1 7-15,-3-2-11 0,1 1 1 0,-4-2 1 16,1 3-9-16,-4-1 5 0,-1-3-60 0,1 2 64 16,-1-1-57-16,-6 1 49 0,-3-1-49 0,-3 1 48 15,-5-1-45-15,-2 3 44 0,-4-3 12 0,-2 3 5 0,-3 0 6 16,0 0 4-16,-5 3-8 0,5-1 6 0,-4-1-9 16,-1-1-2-16,2 2-15 0,1-2-12 0,-1 0-6 15,0 0-26-15,3 0-25 0,0-2 11 0,0 2-36 0,0-1-48 16,3 1-68-16</inkml:trace>
  <inkml:trace contextRef="#ctx0" brushRef="#br0" timeOffset="73148.81">15679 11100 1196 0,'66'4'2'16,"-66"-4"27"15,85 7 8-31,-85-7 21 0,0 0 19 0,0 0-36 0,0 0 55 16,0 0-31-16,0 0 0 0,0 0-1 0,236 7-3 16,-219-7-15-16,4 0-20 0,-7 2 37 0,5-2-55 15,-3 0 32-15,1 0-3 0,-2 0-12 0,-1-2-3 0,-3 1-3 16,-11 1 13-16,0 0 9 0,0 0 3 0,0 0 11 15,0 0 5-15,0 0 1 0,0 0-2 0,0 0 4 16,0 0-11-16,0 0-11 0,0 0-8 0,0 0-13 16,0 0-47-16,0 0-35 0,0 0-40 15,0 0-29-15,0 0 0 0,0 0-51 0,0 0-54 16</inkml:trace>
  <inkml:trace contextRef="#ctx0" brushRef="#br0" timeOffset="73797.82">13153 11875 688 0,'-2'-2'24'16,"2"2"4"-16,-1 3 22 0,-7-4 13 0,5 1 8 0,0 0 12 0,1-2 14 0,1 2 8 0,2-4-12 15,1 4-1-15,-1-3-20 0,4 4-14 0,0-3-2 16,4 3-46-16,-1-2 40 0,5 1-58 0,1 0 43 16,8-1-38-16,5 1 33 0,4 0-35 0,4 0 32 0,3-2 4 15,5 4-53-15,1-2 51 0,4 2-56 0,-1-3 38 16,-1 3-34-16,0-3 40 0,-3 2-32 0,-4-2 35 0,-1 0 9 15,-5 0 0-15,-3-2 1 0,-6 0-2 0,-2 3-1 16,-3-4 4-16,-6 3-9 0,-13 1 3 0,0 0-2 16,0 0 12-16,0 0 5 0,0 0-1 0,0 0 0 15,0 0-5-15,0 0 4 0,0 0-9 0,0 0-9 0,0 0-62 32,0 0-6-32,0 0-29 0,0 0-6 0,0 0-33 15,0 0-29-15,0 0-41 0,0 0-35 0</inkml:trace>
  <inkml:trace contextRef="#ctx0" brushRef="#br0" timeOffset="74368.85">15154 11937 674 0,'0'0'33'0,"0"0"6"0,0 0-2 0,0 0 0 0,0 0 2 16,0 0 0-16,0 0 19 0,0 0 4 0,0 0-3 15,0 0-7-15,31 8-8 0,-31-8 9 0,0 0 0 16,0 0 2-16,146 6 0 0,-110-6-7 0,2 0-2 0,1 0-46 16,3 0 62-16,-3 0-47 0,-4-2 60 0,-2 2-53 15,-3 0 33-15,0-2-45 0,-1 4-7 0,-1-2 45 16,-7 2-51-16,-21-2 33 0,0 0-60 0,0 0 56 16,0 0 0-16,0 0 13 0,0 0 1 0,46 0-2 15,-46 0 9-15,0 0-1 0,0 0-9 0,0 0-12 16,0 0-8-16,0 0-24 0,0 0-24 15,0 0-8-15,0 0-23 0,0 0 28 16,0 0-76-16,0 0 14 0,0 0-26 0,0 0-26 16,0 0-8-16</inkml:trace>
  <inkml:trace contextRef="#ctx0" brushRef="#br0" timeOffset="74906.13">16975 11929 507 0,'0'0'31'0,"0"0"-3"0,0 0 6 0,0 0-7 0,0 0 5 0,0 0 12 0,0 0 10 0,0 0-1 0,0 0-13 16,0 0 2-16,0 0 7 0,0 0 16 0,0 0 2 16,0 0-3-16,0 0-1 0,0 0-1 0,0 0 2 15,0 0 14-15,0 0-5 0,0 0-55 0,0 0 50 16,0 0-4-16,-19-5-66 0,19 5 36 16,0 0-10-16,0 0 11 0,0 0-15 0,0 0 2 15,34 3-18-15,152 12 13 16,-148-10 12-16,-2-1-64 15,7 0 99-15,-3-1-47 0,5 3 60 0,-5-4-60 16,6 1 63-16,-7 0-60 0,6-3 34 0,-6 0 4 16,-1-2-27-16,-3 2-7 0,-3-3-4 0,-6 2 3 0,-2-1-2 15,-8-1 7-15,-16 3 13 0,0 0-9 0,0 0-1 16,0 0 0-16,0 0 0 0,0 0-84 16,0 0-68-16,0 0-19 0,0 0-74 0</inkml:trace>
  <inkml:trace contextRef="#ctx0" brushRef="#br0" timeOffset="97459.03">13761 13020 2240 0,'-4'0'13'0,"-1"0"9"0,7-8 4 0,-7 8-4 0,4 0-2 0,-3 0 1 0,4 4-1 15,0 2 3-15,0 6-13 0,0-2-9 0,0 4 15 16,2 4 19-16,0 2 11 0,1 2 8 0,0 3 0 0,0 0-3 16,1-1 1-16,-1 0-2 0,3 1-12 0,-5-2-20 15,2 2-9-15,1-3-5 0,-1-1 1 0,-1 1 2 16,-1-2-4-16,-1-1 4 0,0-3-7 0,0 2 4 0,0-3-1 16,-1-2-3-16,-1 1-2 0,0-3-2 0,-1-3-18 15,1 1-38-15,-1-5-37 0,2 3-45 0,-3-7-31 16,2-2-3-16,-1-2-49 0,-1 4-58 0,1-5-9 0</inkml:trace>
  <inkml:trace contextRef="#ctx0" brushRef="#br0" timeOffset="97607.69">13731 13152 1107 0,'5'-35'18'0,"0"5"39"16,2 2 20-16,-1 5-21 0,1-1 66 0,2 2-40 16,-1 3 20-16,1 2 10 0,2 5-12 0,0-2-24 15,-1 6-21-15,2 2 22 0,0 2-67 0,-3 1 42 0,4 3-14 16,-2 0-16-16,2 3-5 0,1 1-16 0,0 1 6 15,3 0-8-15,-1 1 5 0,3 1-1 0,-2 1-22 0,-1-1-26 16,-2 2-27-16,-1-1-1 0,-2-2-61 0,0 2-42 16,-3-1-60-16</inkml:trace>
  <inkml:trace contextRef="#ctx0" brushRef="#br0" timeOffset="97766.52">13751 13208 1234 0,'-7'5'6'0,"4"-5"17"0,3-8 16 0,7 8 12 16,-3-2 25-16,5 2-45 0,0-2 52 0,2 1-43 0,2-2 32 16,4 2-56-16,0-3 26 0,1 1-51 0,1 3 16 15,0-5 5-15,1 2-34 0,2 1-31 0,-2 1-71 16,0-1-13-16</inkml:trace>
  <inkml:trace contextRef="#ctx0" brushRef="#br0" timeOffset="98016.65">14174 13020 1189 0,'-7'-3'16'0,"2"3"20"0,0-5 15 16,2 5 5-16,-2 4 10 0,-1-1-35 0,0 5 65 0,0 1-33 15,-1 2-13-15,-1 3 2 0,3 2-12 0,-1 4 0 16,2-3-5-16,0 5 38 0,-1-3-60 0,5 2 30 15,-3-1-5-15,3 0-19 0,-3-3-7 0,3 1 0 0,0 0-3 16,0-3-7-16,0-2 1 0,0 3 2 0,3-3 0 16,-3-4-2-16,3 3 2 0,-3-4-3 0,2-1-7 15,1 0 7-15,1 1-13 0,-3-3-36 0,2-1-30 0,0-4-5 16,-1 2-50-16,-1-1-68 0</inkml:trace>
  <inkml:trace contextRef="#ctx0" brushRef="#br0" timeOffset="98624.81">14295 13059 2017 0,'-13'-1'-34'0,"5"1"10"0,0-8 4 0,5 8-2 15,-5 3-7-15,4-1 5 0,-3 1-1 0,6 0-2 16,-1 3 33-16,0 3-6 0,2 0-7 0,0 1 4 16,2 0 6-16,0 5-2 0,-2-1 3 0,1 2 0 0,2-3 3 15,-1 5-2-15,0-2-1 0,-2 0-5 0,0 0 9 16,1-2-3-16,-1 0-4 0,0 0 7 0,0 0-6 0,0-2-5 16,-1-1 13-16,1-1-1 0,-2 0-11 0,-1-1-15 15,3-1-22-15,-3-8 23 0,-1 5-50 0,4-5 44 16,-3 1-20-16,2-4-10 0,-1 3-2 0,2-3 11 0,-6-2 26 15,8 5-35-15,-2-6 52 0,0 1-41 0,0-1 16 16,4-4 9-16,-1 1 5 0,-3-4 14 0,3 0 4 16,1-3 19-16,0-3 19 0,0 0-46 0,0 0 40 15,1-4-27-15,3 2 51 0,-2 1-57 0,5 1 55 0,-6 1-68 16,6 3 43-16,2 3-10 0,-1 1 13 0,-4 4-18 16,4 3-5-16,1 3 2 0,-1 1-13 0,1 4 11 15,-1-1-13-15,-1 3 10 0,0 3-17 0,0 0 9 0,-1 4 11 16,1 3 3-16,-5 1-47 0,2 2 42 0,-2-1-47 15,4-1 55-15,-6 1-35 0,4 1 48 0,-3-6-51 16,2 3 42-16,-4-5 3 0,4 0 0 0,0 0 1 0,-1-3-8 16,-2-3-2-16,0 2-5 0,-2-3-10 0,1-2 4 15,1 1 4-15,-4-3 15 0,2 0 4 0,0-3 2 0,-1 0-3 16,3-1 2-16,0-2 0 0,0-2-1 0,2 0-6 16,1-4-13-16,0 0-8 0,-1-4 3 0,4 0-5 15,-1-4-6-15,-1-1 2 0,0-3 2 0,-3-2-9 0,2-1 4 16,0-2 5-16,-1 1-13 0,-2 2 10 0,0 3 0 15,1 2 2-15,-1 6-7 0,-3 0 6 0,2 7 1 16,-2 1-9-16,1 4 7 0,0 3-7 0,-2 0 7 16,0 3-7-16,-2 0-16 0,4 2-35 0,-4 0-28 0,5 2 16 15,-3 0-34-15,3 1-47 0,-3 1-66 0</inkml:trace>
  <inkml:trace contextRef="#ctx0" brushRef="#br0" timeOffset="98828.8">14909 13143 2299 0,'-4'0'-34'0,"-2"0"31"0,3-7 19 0,12 7 16 0,-12-3 10 16,6 1 4-16,-1-1 3 0,7 0 10 0,-3 0 44 16,7 1-24-16,1-1-17 0,4 0-20 0,4-2-5 0,3 3-8 15,2-2-3-15,0 1-11 0,0 0-7 0,0-2-27 16,-2 3-34-16,0-1-38 0,-5 3-55 0,-2-2-43 0,1-2-28 15,-4 1-68-15</inkml:trace>
  <inkml:trace contextRef="#ctx0" brushRef="#br0" timeOffset="99504.2">15629 12947 2082 0,'5'-4'-34'0,"-2"-1"30"0,0-3 21 16,10 1 18-16,-13 2 16 0,0-1 10 0,4-2 0 15,-3 0 4-15,-1 4 39 0,0-4-16 0,3 2-11 16,-7 1-17-16,0 0-17 0,1 1-9 0,-3-1-1 0,-1 3-3 16,-5 1-10-16,-1 1-9 0,-1 0-12 0,-4 3 2 15,1 2-3-15,0-1-3 0,-5 1 0 0,1 5 4 0,4-1 2 16,-2-1-6-16,4 2 3 0,1-1-2 0,3-1 0 15,3 2 5-15,3-1 4 0,2-1-10 0,0-1 0 16,2 2 8-16,2-2-5 0,-1 1-1 0,5 0 6 0,-4 0-3 16,4-1-6-16,0 4 12 0,1-3-2 0,1 1-9 15,3 2 9-15,0 0 2 0,0-1-10 0,0 2 9 16,3 0 1-16,0 0-9 0,1 1 6 0,-3 0 4 16,0 0-4-16,0-2-4 0,-1 3 7 0,-1-4-6 0,-1 1 0 15,-1-2 2-15,-1-1-1 0,2 0-1 0,-2-2 4 16,0 1 12-16,-1-3 10 0,0 3 14 0,2-4 8 0,-2 2-2 15,0-2 0-15,0-1 3 0,0-1-5 0,0-1-5 16,-2-1-9-16,4-1-21 0,2-4-5 0,-3-2 0 16,4 2 2-16,0-3-4 0,3 0 0 0,3 1-7 0,-2-3 3 15,-1 1-1-15,-2 2 3 0,0-3 4 0,1 3-9 16,-2 0 3-16,-2-1 2 0,3-1 4 0,-5 2-4 16,1-3 3-16,-1 3-4 0,-3-3 0 0,2 2 2 0,1-1 1 15,-6-2-1-15,3 3-6 0,-3-2 4 0,4-1-2 16,-4 0-1-16,1-2 5 0,1 3 4 0,-1-2-6 15,3 1-2-15,-3 1 4 0,2 2-5 0,1-2 7 0,-1 3 0 16,1 1-1-16,-1 0-5 0,1 0 4 0,-3 3 3 16,1-1-1-16,-1 1-3 0,1-2 2 0,-2 3-3 15,0-2 1-15,0 3-1 0,-3-2 2 0,0 0-2 16,-1 2-1-16,1 0 7 0,-3-3-1 0,1 2 1 0,2 0-7 16,-3-1 8-16,3 0-7 0,-1 1 3 0,1 0 2 15,0-1-1-15,-1 1-3 0,2 3 3 0,0-2 0 0,2 2-2 16,0-1 5-16,0 1-3 0,-3 0-5 0,3-3 0 15,0 6 3-15,0-3-8 0,0 0 1 0,0 0-2 16,3 0-12-16,-3 1-30 0,2-2-22 0,0 4-41 0,2 0-62 16,-4-3-52-16,3 4-48 0,-3-2-70 0</inkml:trace>
  <inkml:trace contextRef="#ctx0" brushRef="#br0" timeOffset="99882.8">16397 12839 1547 0,'-4'-4'78'0,"0"-5"-42"0,5 0 25 0,-9 2 4 0,-3 1 10 0,0-1 5 16,1 1 10-16,-7 0 9 0,4-1-74 0,-7 4 49 0,2-1-16 15,-4 3 3-15,0 0-6 0,3 1-4 0,0 1-8 16,2 0-9-16,4 1-5 0,2 2-9 0,2-1-5 15,2 2-10-15,4 1-3 0,0 0-2 0,1 1-1 0,2 0-1 16,2 2 2-16,1 0 6 0,2 1 22 0,2 1 4 16,0 0 1-16,4 4 1 0,1 0 3 0,3-2 10 0,1 3 5 15,5 1-1-15,1-2-21 0,-2 2-4 0,4-1 2 16,1-2 0-16,0-1-3 0,-4-1-7 0,-2 0 4 16,1-1-3-16,-7 0-1 0,1-3 5 0,-4-1-2 0,-4 1 6 15,-2 1 26-15,-4-3 4 0,-4 1 0 0,0-1 6 16,-4-1 0-16,-6 1 5 0,-1 1-8 0,-4-3-2 0,-6 1-26 15,-2 0-8-15,-4 0-10 0,-4-1-6 0,-2 0-5 16,-4-1-1-16,3 0-1 0,-4-2-29 0,2-1-21 16,5 0-32-16,3-3-46 0,4 0-62 0,1 2-71 15,7-1-102-15</inkml:trace>
  <inkml:trace contextRef="#ctx0" brushRef="#br0" timeOffset="100428.02">13700 14372 2148 0,'0'-14'-18'0,"2"4"42"0,-4-3 24 0,10-1 26 0,-8 5 9 0,0 1 8 15,0 1 8-15,3 2-2 0,-3 1 14 0,0 4-38 0,3 0-28 16,-3 4-28-16,0 1-8 0,0 5-2 0,0-1 0 16,0 7 13-16,0 0 8 0,0 8-7 0,0 0 6 0,2 4 5 15,-2 2-6-15,2-1-1 0,1 3-12 0,0-3-5 16,0 1-11-16,2-4-31 0,1 1-26 0,0 0-46 0,1-5-38 16,-1-1-65-16,3-2-21 0,-4 0-64 0,2-3-63 15</inkml:trace>
  <inkml:trace contextRef="#ctx0" brushRef="#br0" timeOffset="100766.34">13792 14496 1531 0,'6'-6'61'16,"0"0"-39"-16,4-4-2 0,1 5 3 0,2 0 1 0,0 2-1 15,1 2 1-15,0-3-4 0,3 3-61 0,-1 0 42 16,1-1 0-16,0 0-1 0,1-1-1 0,0 3-5 0,-1-2 5 15,3-1 5-15,-7 2 0 0,5-3-2 0,-9 3 1 16,4-2-5-16,-5 2 5 0,-2-3 3 0,0 4-2 0,-4-5-9 16,0 1 6-16,-4 1-5 0,2-3 2 0,-2 1 2 0,-1-3 0 15,0 1 23-15,-2-2 5 0,-1 0 8 0,1 0 7 16,-1-1 13-16,-2-4 15 0,2 4 15 0,-5-4 10 16,4 3-16-16,1 0 5 0,-1 3 3 0,0 0-7 0,4 1-8 15,0 3-15-15,-1 3-17 0,4 2-13 0,0 3-2 16,0 3-6-16,2 4 1 0,1 3 1 0,0 2 4 15,-1 4-3-15,5 0 4 0,-2 4 5 0,0 3-3 0,-2 0-4 16,2 0-7-16,0-1-8 0,-1 1 0 0,3-1 0 0,-4 0 3 16,3-2-10-16,2-3-21 0,-3-2-34 0,3 0-31 15,-2-1-44-15,1-5-32 0,-1-1-40 0,3-1-10 16,-4-3-51-16,1-3-43 0</inkml:trace>
  <inkml:trace contextRef="#ctx0" brushRef="#br0" timeOffset="101269.86">14285 14455 1783 0,'-6'-1'19'0,"1"2"5"0,0-4 11 0,5 7 13 0,-1 2 14 16,-1 1 8-16,-9 1-5 0,8-1 7 0,-2 5-21 16,4-1-6-16,-4 2-2 0,3-1 2 0,2 3-10 0,-3-4-7 15,3 2 6-15,0-3-7 0,3 5 2 0,-3-6 0 16,4 3-7-16,-3-2-17 0,1 2-1 0,1-4-2 0,0 1-4 15,0-2 4-15,-1-1-1 0,1-1 1 0,2-1 0 16,-4 0 5-16,1-2-6 0,-1 0 1 0,-1-2 6 0,0 0-5 16,0-2 3-16,2-1-2 0,-2-4 2 0,0 0-9 15,2-1 7-15,-2-4-3 0,0-2-2 0,-2-2 0 0,0-1 0 16,1-3 0-16,-4-2-2 0,1 2 3 0,0-4-6 16,1 0 4-16,0-1 0 0,1 3 0 0,2-1-1 0,4 2 1 15,-3 2-3-15,6 1 3 0,0 2 3 0,3 0-1 16,1 5 0-16,3 1-1 0,1 2-3 0,0 0 0 0,1 3 3 15,3 3 0-15,-1 0-2 0,-1 2 4 0,2 0-1 16,-2 0-2-16,0 2 4 0,-1 0 0 0,2 2-3 0,-5 1 5 16,0 0-6-16,-5 0-1 0,1 0 0 0,-5 2 7 15,-2 0-3-15,-2 1-4 0,0 1 6 0,-5-2-2 0,0 4 6 16,-6-2-8-16,-1 2 2 0,-3 0-3 0,-2 1 1 16,-1-2 6-16,-2 3-5 0,1-4-4 0,0 2 0 15,0-2 6-15,3 0-2 0,1 3 0 0,2-5-1 0,5 1 3 16,-1 1-2-16,0 0 0 0,6 1 4 0,2-1-4 0,1 1 1 15,3 0 4-15,2 2 24 0,0-2 0 0,7 3 7 16,-3-4 0-16,8 3 0 0,-2-1 8 0,5 0-4 16,-2 0-2-16,7-3-25 0,-3 0 1 0,4 0-7 0,-2-1 1 15,-1-2-6-15,4-1-16 0,-5 0-41 0,-1 0-57 16,-1-3-65-16,2-2-42 0,-4-1-88 0</inkml:trace>
  <inkml:trace contextRef="#ctx0" brushRef="#br0" timeOffset="101460.39">15022 14532 2350 0,'0'1'28'0,"-3"-1"7"0,6-10 15 0,-3 12 6 0,3-2 2 0,-1 0-1 0,3-4 1 0,4 4 3 15,-1-1-28-15,5 1-4 0,2-4-21 0,0 2-37 16,2-2-42-16,-4 1-57 0,4 2-62 0,2-4-47 0</inkml:trace>
  <inkml:trace contextRef="#ctx0" brushRef="#br0" timeOffset="101719.75">15652 14367 2082 0,'0'0'43'0,"0"0"128"0,0 0-70 0,0 0 12 15,0 0 3-15,-29-51 0 0,29 51-5 0,0 0-41 16,0 0-25-16,0 0-28 0,0 0 15 0,0 0-5 0,0 0-2 16,0 16-2-16,0-16 11 0,0 0-3 0,0 0-8 15,0 0 5-15,30 109-18 0,-28-88-6 0,0 1 0 0,-1 3-2 16,-1-2-7-16,0 2 5 0,0-5 4 0,0 1-15 15,-1-3-36-15,1-1-53 0,-4-1-49 0,4-2-40 16,-3-3-54-16,3-11-34 0,0 0-72 0</inkml:trace>
  <inkml:trace contextRef="#ctx0" brushRef="#br0" timeOffset="102282.12">15898 14259 2025 0,'-3'-1'17'0,"-5"-1"12"0,3 4 4 0,10-7 4 0,-13 8 12 16,1 2 12-16,0 1 5 0,2 6-2 0,-3 1-16 15,5 2-2-15,-6 2 20 0,7 2-1 0,-4 0-12 0,4 0-11 16,-3 1-4-16,5 2 0 0,-3-3 1 0,5 1-8 16,-2-1-22-16,-2-2-7 0,4-1 2 0,-1 0 0 0,1 1-2 15,0-3 4-15,-1 1-3 0,3-5-5 0,-3 2 0 16,-1-2 4-16,3-2-4 0,-1-2 4 0,0-1-4 15,-1-1 2-15,-1-2-2 0,0-2 6 0,3-1-3 0,-6 0-4 16,6-3-13-16,-3-4-26 0,1 0 3 0,1-5-4 16,1 1-4-16,1-3-10 0,2-4-9 0,-3-3 7 0,5 1 10 15,-2-1 23-15,2-2 2 0,-3 0 1 0,5 1 2 16,-3-1 10-16,1 2 10 0,3 0-3 0,-2 2 7 0,-2 1-3 16,1 2 1-16,-2 3-2 0,3 1 1 0,-4 3 1 15,0 5-1-15,0-2-1 0,-2 6 2 0,1 1 3 0,-3 1 5 16,4 3 9-16,-2 4 4 0,5-1-2 0,-2 1-1 15,1 6 5-15,-1-1-4 0,5 1 3 0,-2 1 8 16,1 2-9-16,1-2 6 0,0 4 5 0,0-2 18 0,5 2 0 16,-3-4 0-16,2 4-8 0,-2-5-10 0,3-1 2 0,-3 1-6 15,0-4-4-15,-1 1-18 0,1-3 2 0,1-2-1 16,-5 0 10-16,1-2 14 0,1-2-1 0,-3 1 2 0,-2-3-3 16,2 0 4-16,0-5-6 0,-4 1 4 0,1-4-11 15,3 2-17-15,-1-6-2 0,0-2-2 0,1-1 1 0,0-4-6 16,-1-1 6-16,0-5-6 0,1 0 4 0,0-5-1 15,-3 3 3-15,1-4-6 0,0-1 9 0,-1 0-4 16,0 3-7-16,-2 1 6 0,2 3 0 0,-3 4-1 0,1 4-2 16,-3 6 22-16,0 4 1 0,0 2 10 0,0 3 2 0,-2 2 0 15,-1 2-2-15,2 5-2 0,-6 1 5 0,2 2-18 16,0 3-11-16,2-1-1 0,-3 5-14 0,2-4-54 16,4 3-40-16,-4 2-98 0,4-1-99 0</inkml:trace>
  <inkml:trace contextRef="#ctx0" brushRef="#br0" timeOffset="103392.01">14099 15940 2066 0,'2'-4'-14'0,"-1"-2"20"0,2-2 21 0,-6-2 4 0,6 2 2 0,0-2 2 0,-3-2 5 0,2 1 2 0,-2-3 15 0,0 1-18 15,0 3-27-15,-2-4 1 0,-1 2-5 0,0 1 2 0,-3 0-1 16,-1 0 0-16,-2 2-2 0,-4 2 4 0,2 2 5 0,-5-2-2 16,-1 4 2-16,-2 3-3 0,1 2-5 0,-2 0-4 15,0 4 5-15,0-1-8 0,0 5-2 0,1-2 0 0,5 3 1 16,-2-1-3-16,-5 12 10 0,15-8-5 15,-2-5 4-15,5 4 15 0,1 0 6 0,4 0 7 0,3 2 0 16,2 0 1-16,3-2-2 0,3 3 1 0,4 1-2 0,1 1-15 16,2-2-4-16,4 1-7 0,1 1-1 0,3-2 2 15,2 1 3-15,0-1-4 0,-1 1 6 0,1-2 2 0,0-1-4 16,-6-1-3-16,0-2 4 0,-8 1-6 0,-1-3-3 16,-4 0 1-16,-3-1-2 0,-8-1 23 0,0 1 5 0,0-3 3 15,-4 0 2-15,0 2-7 0,0-3 3 0,-4 0-3 16,-4 0 2-16,-2 0-23 0,-3-1-6 0,-4-1-1 0,-2 0-6 15,-4-1 5-15,-2 1 0 0,1-4 1 0,2 1-6 0,-1-3-9 16,4 1-16-16,-2-2-4 0,3-2-10 0,1 0-13 16,2 1-18-16,3-1-14 0,0 1-15 0,7 3-20 0,2-4-12 15,4 4-19-15,3-5 10 0,3 2-17 0,5 1-10 16,2 2-19-16,6-1-19 0,-2-5-5 0</inkml:trace>
  <inkml:trace contextRef="#ctx0" brushRef="#br0" timeOffset="103703.67">14354 15958 1272 0,'5'-9'38'0,"-1"-1"13"0,2-4-19 0,7 3 57 15,-11 2-28-15,-1-1 16 0,-1 3 21 0,-1-2 0 0,-3 6-24 16,-2-1-7-16,3 4 29 0,-7-1-51 0,8 0 36 16,-5 2-12-16,1-1-13 0,4 4-1 0,-5-1-8 0,6 4-13 15,-2 1-1-15,-1 3-9 0,3 2-6 0,1 1-1 0,-2 4-12 16,4 0 3-16,-1 2-8 0,-1-1 8 0,5 3 5 15,0 0 16-15,2-2 5 0,1 2-6 0,-1-3 6 0,3 2-2 16,-4-2 5-16,5-1-1 0,-5-1-8 0,4-1-9 16,-5-2-1-16,4-1 7 0,-3 0-1 0,2-2 5 0,-3-2 7 15,2-2 9-15,0 2 0 0,-4-5 5 0,4 2 4 0,-4-4-4 16,3 3 1-16,-1-7 1 0,4 4-9 0,-2-4-15 16,3 2-1-16,0-3-13 0,3 1-8 0,0-3 1 0,3 2 0 15,-2 0-6-15,2-2-6 0,1 2-6 0,0-4-32 16,2 4-27-16,-3-1-61 0,-3 5-49 0,1-1-69 0,1 0-39 15,-2-1-90-15</inkml:trace>
  <inkml:trace contextRef="#ctx0" brushRef="#br0" timeOffset="104123.98">15052 15963 1759 0,'0'-8'36'0,"-6"-2"12"0,1 1 4 0,8-3-3 15,-8 4 4-15,-4-3-1 0,4 3 2 0,-3-1 0 16,0 2-39-16,-1 0-6 0,1 2-10 0,-1-1 7 0,-7 4-7 16,3 2 2-16,-2 0 18 0,-2 0 5 0,0 2 9 0,-2 4-5 15,2-3 7-15,-2 4-1 0,3-1 5 0,2 2 2 16,1-2-19-16,4 4-4 0,-1-3-5 0,4 1-5 0,4 0 6 15,2 1 8-15,0 0 7 0,5 1-1 0,1-1 4 16,1-1 3-16,14 9 66 0,-8-8-52 0,2-1-7 16,4 1-13-16,1-1-3 0,4 2 0 0,1-5-6 15,2 4-12-15,0-1 0 0,3-1-7 0,-2 2 1 0,1-1 2 16,-2 1 3-16,-5-1-2 0,0 2 1 0,-1-1-6 16,-5-2 4-16,-2 4 4 0,-5-3-8 0,-2 1 1 0,-2 0 4 15,-5 0-3-15,-4 0-1 0,-5-2 6 0,-1 3-5 16,-6-4-3-16,-1 2 5 0,-7-1 0 0,1 0 0 15,-6-2-4-15,1 0-4 0,-2 0 2 0,1 0 2 0,-1-1 1 16,2-2-19-16,2-2-11 0,1 2-31 0,3-1-18 16,-2-1-20-16,8 3-29 0,-1-7-44 0,6-3-50 0,6-2-2 15,3 5-67-15</inkml:trace>
  <inkml:trace contextRef="#ctx0" brushRef="#br0" timeOffset="104365.39">15546 16048 2017 0,'-8'2'39'16,"0"0"41"-16,0-2 27 0,11-1 8 0,-11-2 14 0,3 2 6 16,2-3-5-16,1-1 8 0,6 0-36 0,2 0-44 15,4 1-26-15,7 0-1 0,2-2-14 0,2 1-3 0,2 0 1 16,1 1-8-16,0 0 0 0,4-1 2 0,-1 2-3 0,-2 0-7 15,-1 0-1-15,3-1-47 0,-5 4-34 0,2 4-53 16,-7-1-46-16,-2-3-67 0,-7 0-31 0,2 0-84 0</inkml:trace>
  <inkml:trace contextRef="#ctx0" brushRef="#br0" timeOffset="104906.92">16403 15823 1935 0,'0'-13'-18'0,"0"4"27"0,4-4 4 0,-8-1 7 0,-1-1 11 16,-3 2 9-16,2-1 1 0,-1 2 1 0,-7 0 22 0,3-2-18 15,-1 2 6-15,0 4-1 0,0 1-7 0,-4 2-8 16,3 5-1-16,-1-3 1 0,3 6-6 0,-5 1-12 0,4 3-7 15,-1 1-8-15,-3 3-1 0,3 1 0 0,-2 4-2 16,2 0 0-16,1 3 4 0,-1 4-1 0,3 0-1 0,-1 0 4 16,5 1-3-16,-1-1 5 0,6 1 1 0,-2-2 2 0,3 1-1 15,0-3 8-15,3-2-4 0,-2 1 3 0,4 0-4 16,0-4-2-16,2 0-1 0,0-3-5 0,-1 0 2 0,2-3-6 16,1 1 5-16,0-2-7 0,-3-3 7 0,4 1-4 15,-4-3 4-15,3-1 0 0,-1 1-2 0,2-3 8 0,-1 0-9 16,1-3 2-16,1-2-5 0,3-1 1 0,-1-2-1 0,1 3 4 15,-1-6-5-15,1 0-5 0,0 2 5 0,1-1 0 16,-2-2 4-16,0-1 0 0,4-1-7 0,-4 2-1 16,4 0 1-16,-4 0 4 0,1-1-3 0,2 5 3 0,-2 0-7 15,-1 3 4-15,0 0 4 0,1 1-5 0,-1 1 3 0,-1 3-3 16,0 0 3-16,-1 3-3 0,-1-1 3 0,0 2-3 16,0 4 6-16,-3-2 5 0,1 4 20 0,-3-1-5 0,0 3 2 15,0 1 4-15,-4-1 5 0,-1 2 9 0,0-1 5 0,0 1-1 16,-3-1-20-16,2 0 5 0,-3-4-1 0,0 3-2 15,0-2-4-15,-2-1-9 0,-2 0-12 0,-1-2 2 0,-1 2-1 16,-2-3 0-16,-3-1 4 0,-2 0-2 0,1-1-4 16,-1-3-32-16,-2 2-2 0,-2-3-30 0,-2 0-12 0,-1 0-25 15,1 0-27-15,-2 2-19 0,0-4-31 0,-2-2 5 16,6-3 16-16,-2 2-6 0,4-5-12 0,1 3-16 0,4-2-13 16,3-6-25-16</inkml:trace>
  <inkml:trace contextRef="#ctx0" brushRef="#br0" timeOffset="105389.95">17012 15741 1439 0,'-4'-9'24'0,"1"1"38"0,-2-1-21 0,5 2-3 0,-4 2 5 16,-6 1 25-16,2 0 4 0,2 6 3 0,-5-4-14 0,2 6-28 16,-4 0 29-16,2 1 13 0,-4 0-1 0,3 0-16 0,-6 3 8 15,3-2 3-15,2 6-4 0,-14 10 75 16,14-8-76-16,-1 0-1 0,5 2 4 0,-1 1-7 0,-1 3 2 16,2-1 3-16,-1 3-9 0,4-1-4 0,-2 1-1 0,3-1 0 15,0 3-12-15,2-3 5 0,3-1-8 0,0-1-5 16,3-1-4-16,2-1-2 0,0-2-7 0,6-1 1 0,-1-1 0 15,2-4-10-15,2 4-1 0,2-8-3 0,2 3 0 16,-2-3-3-16,4-2 2 0,0-1 3 0,-2-2-5 0,1-2 1 16,-1 0 2-16,0-4-4 0,-1-2 4 0,0 0-3 15,-3 0 3-15,2-3-8 0,1-2 3 0,-3-3 4 0,0 2-2 16,-3-4-2-16,-1 2-5 0,-2-3 4 0,3-1-1 16,-6 0-4-16,0 1 1 0,1 0-9 0,0 0 9 0,2 2-1 15,0 2 2-15,0 1-1 0,3 6-3 0,-3-1 2 16,1 4-1-16,-1 3 7 0,2 0-7 0,-2 2 3 0,-2 3 4 15,1 3 19-15,0 3 2 0,-1 0 10 0,1 4 6 0,-4 2 9 16,5 4 4-16,-4 0 3 0,1 3-3 0,-2 2-17 16,1 0 1-16,-4 3-7 0,0-3-5 0,-2 3-8 0,-3-3-10 15,2 3-1-15,-4-2-35 0,-2-1-47 0,-2 0-65 16,-1 2-78-16,-6 4-80 0,1-6-73 0</inkml:trace>
  <inkml:trace contextRef="#ctx0" brushRef="#br0" timeOffset="106986.3">17026 12971 1470 0,'-8'-1'27'0,"3"-3"-38"0,2 3 43 0,1 2-35 0,2-5 53 0,0 7-48 0,5-3 74 0,3 0-41 0,6 1-19 0,-4-2 50 16,7 2-28-16,1-2 39 0,9 1-32 0,-1-3 62 15,8 2-61-15,0-3 43 0,5 2-2 0,1-1-11 16,2-1-15-16,-1 3-6 0,-4-3-21 0,0 0-11 15,-10 2-10-15,-2-1-8 0,-7 1 0 0,-6 0-3 0,-1 0-3 16,-4 1 1-16,-7 1-11 0,-7 0-51 0,-4 1-45 16,2 3-63-16,-9-2-42 0</inkml:trace>
  <inkml:trace contextRef="#ctx0" brushRef="#br0" timeOffset="107515.43">17253 14588 1641 0,'-9'-4'24'0,"1"0"-21"0,5-5 82 0,-3 3-44 0,-1 3 6 16,4-1 7-16,0 3 1 0,-1-4-4 0,6 5-18 15,-4-2 37-15,11-1-74 0,-1 3 54 0,5-5-3 16,2 4 6-16,4-5 6 0,3 9 5 0,0-6-3 0,5 3-11 15,2 0-1-15,1 0-9 0,0 0-3 0,4 3-14 16,-2-2-5-16,3 1-3 0,-3-1-3 0,-1 1 0 16,-4 1-12-16,0-3 1 0,-8 2-3 0,2-1 2 0,-9 1-26 15,-1-2-19-15,-4 5-32 0,-6-4-48 0,1-1-38 0,-1 0-31 16,-4 4-75-16</inkml:trace>
  <inkml:trace contextRef="#ctx0" brushRef="#br0" timeOffset="107941.09">17680 15879 1408 0,'-1'3'30'0,"-4"0"42"0,5 0-8 0,3-1 27 0,-6-2 26 0,3 0 26 0,0 0 13 16,3-2 16-16,-1 2-18 0,4-3-37 0,1-1 10 0,2-2-19 15,5 2-22-15,2-1-24 0,5-4-15 0,5 3-17 16,1-2-10-16,3 2-9 0,3-2 1 0,1 3-7 0,-3-1-2 16,-1 0-3-16,-1 2-1 0,-5 2-5 0,-4 1-23 0,-3 1-37 15,-7 1-45-15,0 3-48 0,-7 1-43 0,-3-2-33 16,-5 3-59-16,-3-2-71 0</inkml:trace>
  <inkml:trace contextRef="#ctx0" brushRef="#br0" timeOffset="114046.91">13008 13300 1879 0,'-8'1'-33'0,"1"-5"55"0,10 4-46 0,-4-1-1 0,2-1 3 0,7-3 0 0,-1 7 15 16,5-7 11-16,1 4 40 0,4-3-58 0,3 0 54 15,0 0 1-15,7 0-1 0,0 2-2 0,-2-1-14 0,5 1-9 16,0-2-7-16,0 2 1 0,-3-2-6 0,0 3 1 16,-3 0-3-16,-3 0-3 0,-3 2-34 0,-1-1-40 15,-7-1-22-15,-3 2-59 0</inkml:trace>
  <inkml:trace contextRef="#ctx0" brushRef="#br0" timeOffset="115076.54">11630 13034 1063 0,'5'-7'11'0,"-2"1"6"0,-3 2 13 0,-3-1 10 0,1 0 21 0,2 1 6 0,2 0 24 0,1 2-35 16,-3-2 45-16,2 1-40 0,-4 1-3 0,4-1 14 15,-2 3-13-15,-2-4 11 0,2 4-7 0,-3-1 50 16,3 0-44-16,-2 1 42 0,4-2 5 0,-2 4-20 0,0-2-2 16,3 1-24-16,-3 0-13 0,2 3-12 0,-2-1-2 15,3 5-1-15,-5 3 0 0,4-1-3 0,-4 4-5 0,4 3 10 16,-2 2-1-16,0 1-6 0,0 2-12 0,2-3-9 16,1 3-11-16,0-1-2 0,-1 0 0 0,4 0 1 15,0-3-4-15,0 2 3 0,2-4-38 0,-3-2-22 16,0-1-37-16,-4-2-45 0,2 0-41 0,2-3-17 0,-2-1-58 15,-3-3-52-15</inkml:trace>
  <inkml:trace contextRef="#ctx0" brushRef="#br0" timeOffset="115368.02">12003 13000 1887 0,'-9'-6'-17'0,"3"2"28"0,1-5 7 0,3 7 8 16,-4-2 1-16,3 4-6 0,-1 0 2 0,4 2-5 0,0 1 22 16,0 0-32-16,0 2-3 0,0 3-8 0,2 3 9 15,1-1 22-15,1 2-1 0,-1 4 1 0,-2 0-1 16,4 3 2-16,-2 1-3 0,2-3 0 0,-1 2-8 0,-2 0-19 15,3 2 1-15,-2-3-24 0,-1 1-44 0,-1-3-33 16,6-2 8-16,-4-1-49 0,2-2-35 0,-1-1-54 0</inkml:trace>
  <inkml:trace contextRef="#ctx0" brushRef="#br0" timeOffset="115701.37">12095 13168 1196 0,'3'-5'4'0,"-3"-1"0"0,5 0-1 0,-2 2 1 16,1 0-2-16,0 2 0 0,1-3 4 0,4 3-3 15,-1-2-9-15,2 2 6 0,-1-1 5 0,2 1-3 16,-1 1-1-16,2-3 0 0,0 0-4 0,-3 0 11 0,2 3 0 16,-1-3-7-16,-1 2-4 0,-1-3 5 0,-2 3 4 15,-1-2-3-15,0 1 4 0,-2-1-13 0,0-1 5 0,-1 2 7 16,-2-1-3-16,0-2 11 0,-2 0 9 0,2 0 14 15,-3-1 5-15,1 2 13 0,-1-2-32 0,0 0 54 0,-2 0-32 16,5 2 47-16,-5 0-44 0,1 0 4 0,3-1-5 16,-3-1-1-16,1 5 37 0,0-2-52 0,1 1 31 15,-1 3-59-15,3 0 29 0,-2 3-17 0,2 1 2 16,0 1-10-16,0 5-6 0,0-1-6 0,0 2 5 16,0 5-5-16,2 0 10 0,-2 2-4 0,2 2-1 0,-1 0 4 0,1-1 0 15,-2 0-2-15,0 0 5 0,1-1-24 16,1 1-34-16,-2-3-28 0,3-5 4 0,1 1-49 15,-4-3-45-15</inkml:trace>
  <inkml:trace contextRef="#ctx0" brushRef="#br0" timeOffset="116076.32">12416 12977 1562 0,'0'-2'12'0,"0"-2"8"15,3 4-38-15,-6 3 53 0,3 3-31 0,-1 2 39 16,-1 1-32-16,2 2 66 0,-2 3-53 0,1 0 5 16,-1 0 38-16,1 3-52 0,2 1 33 0,-1-5-40 15,2 3 32-15,-1-3-66 0,1 1 41 0,0 0-14 0,-1 0 4 16,-1-4-5-16,3 3 3 0,-3-4-4 0,2 1 3 0,-2-2 0 16,2-2-3-16,-1 0 4 0,-1-2-3 15,0-1 4-15,2-1-8 0,-4-1 10 0,4-1-8 0,-4-3 1 16,1 0 0-16,-1-2-13 0,2-3-10 0,0-1 0 15,0-3 5-15,0-2-11 0,0-3 7 0,3-2-3 0,-1-2 7 16,1-2 4-16,1-2 14 0,1 1-3 0,2 0-2 0,-3-2 7 16,5 6-3-16,-2 1 3 0,3 1-6 15,-1 4 6-15,-1 4-7 0,5 3 3 0,-5 5 4 16,1-1 1-16,0 7 5 0,1 1 1 0,-2 3 3 0,1 5 3 16,1-1 3-16,-4 4 0 0,2 1-5 0,0 0 2 15,0 2-4-15,-2 0-4 0,2-1 1 0,0 1 0 0,-2-1-16 16,-1 0-32-16,3-3 7 0,-3-1-59 0,1 0-48 15,-1 1-44-15</inkml:trace>
  <inkml:trace contextRef="#ctx0" brushRef="#br0" timeOffset="116235.15">12432 13155 1129 0,'1'-6'18'0,"7"-5"8"0,4 0 4 0,3 4 1 16,-2-1 0-16,6 1 4 0,0 3-3 0,3-2-2 0,2 1-17 15,1 0-1-15,-1 1-29 0,1 1-22 0,0 1-18 16,-1-1-19-16,-3-2-15 0,-1 0-6 0,-2 3-18 0,-7-4-14 16,-2 4 26-16,1-4 19 0</inkml:trace>
  <inkml:trace contextRef="#ctx0" brushRef="#br0" timeOffset="116701.16">12789 13022 660 0,'0'-3'15'0,"0"-1"22"0,-4-3-1 0,4 6 21 16,0-7 17-16,-2 1 0 0,0 0 17 0,2-3 23 0,0 1-4 15,0-2-3-15,0 3-44 0,0-4 43 0,0 4-51 16,0 1-1-16,0 1-17 0,0 2-27 0,0-1 49 15,0 5-73-15,0-1 42 0,0 4-65 0,0 2 97 0,0-2-59 16,0 2 4-16,0 3-2 0,0 1-54 0,0 4 54 16,0-1-5-16,0 3 68 0,0 1-121 0,0-1 57 15,0 4-6-15,0-2 5 0,0 0-2 0,-3-1 0 16,3-3 3-16,0 2-63 0,0-2 57 0,0-3 4 0,-1 0-3 16,1-1 9-16,0-2-4 0,-2-1-3 0,2-3 5 15,0 2 0-15,-2-4-1 0,2 0-3 0,0 0 7 0,0-2 15 16,-2 0 7-16,2-3-3 0,0 1-1 0,0-1 1 15,0-3-5-15,0-1 7 0,2 1-7 0,-2-5-20 16,2-2-9-16,0 1 11 0,-1-2 0 0,-1-1-5 0,3-3 6 16,-3-1-9-16,0 0 6 0,0-2 3 0,2 3 9 15,4-1-5-15,-1 1-6 0,0 4 6 0,4 2 0 0,-1 0 2 16,0 5-1-16,0 3-4 0,1 1-6 0,-2 4-8 16,-1 3 16-16,1 2-10 0,-1-1 4 0,-2 6-2 15,1-1 4-15,-1 3 18 0,-1 0 6 0,0 2 9 16,-1 0-3-16,1 0 2 0,0 0 0 0,1-2 12 0,3-1 8 15,1 1-20-15,0-3 0 0,1-2-5 0,1-2-7 16,-2 0 5-16,1-1-3 0,0-2-7 0,1-1-2 16,-4-2 10-16,4-2-3 0,-4-2 0 0,2 0 1 0,-1-2-2 15,3-3 0-15,-5 0 2 0,1-4-11 0,-1 0-12 16,0-3-2-16,0 0-3 0,-1-2 4 0,-2-3-2 0,1 1-1 16,-1-1-1-16,-2 0-5 0,0 2 6 0,-2 1 1 15,0 4 0-15,-1 3-9 0,-1 5-23 0,-1 2-25 16,-3 6-34-16,2 3-29 0,-1 5-8 0,-3 2-50 0,0 6-63 0</inkml:trace>
  <inkml:trace contextRef="#ctx0" brushRef="#br0" timeOffset="118890.27">11480 14484 1325 0,'-3'-6'23'0,"3"2"15"0,-5 0 16 0,3 4-35 0,-4-5 56 0,6 4-35 0,-4-2 63 15,4 2-51-15,-2-1-10 0,0-1-6 0,2 2-12 16,-6-3 38-16,3 4-55 0,-1-3 36 0,4-1-61 0,-3 3 47 15,-1-2-13-15,4 1-7 0,0 1-4 0,0 0-4 16,0 1-2-16,0-2 1 0,0 4-2 0,0-2 1 0,0 0 0 16,-2 0-1-16,4 0-2 0,-4 0 0 0,2 0 4 15,0 0 1-15,2 0-2 0,-2 0 2 0,0 1 0 0,0-1 0 16,0 0 0-16,0 0-1 0,0 0 0 0,0 0-4 16,-2-1 3-16,2 1 1 0,0 0 0 31,0 0 11 0,0 0 7-31,0 0 8 16,0 0-9-16,0 0 21 0,0 0-15 15,0 0-6-15,0 0 25 0,0 0-19 0,0 0 11 16,0 0 6-16,0 0 3 0,0 0 8 0,0 0 4 0,0 0 9 16,0 0-5-16,0 0 1 0,0 0-7 0,0 0 6 15,9-25 12-15,-9 25-2 0,0 0-6 0,0 0-8 16,0 0-9-16,0 0-3 0,0 0-5 0,0 0-11 15,0 0-17-15,0 0 19 16,0 0-7-16,0 0 5 0,13 78-2 0,-13-54-1 0,-3 2 0 16,3-1 0-16,3 1-7 0,2 1-8 0,0-1-2 15,4-1-6-15,-1-1-10 0,2-6-34 0,1 0-33 0,-2-2-55 16,-6-1-70-16,7-6-62 0,-2-1-49 0</inkml:trace>
  <inkml:trace contextRef="#ctx0" brushRef="#br0" timeOffset="119313.11">11875 14458 2190 0,'0'0'-25'0,"0"0"26"0,0 0 20 0,0 0-4 16,0 0 11-16,-23-15-25 0,14 35-9 31,2 50 14-15,7-56-7-16,-2 1 2 0,2-1-3 15,0 0 4-15,-3-1-4 0,0 0-1 0,3-2 1 0,-2 0-2 0,1-3 2 16,-1 0-5-16,2-3 6 0,-1-2-4 0,-1 0 7 16,0 1-1-16,2-4 0 0,0 0-1 0,0-2 4 15,0 0 1-15,0-1-3 0,0-3 1 0,2-3-3 16,0 0-2-16,-1-2 3 0,1-4-2 0,1-2-4 0,-3-2 2 0,3-5-3 15,-3 1-14-15,3-5-3 0,-3 1-1 0,2-5-3 16,1 0 3-16,0 2 0 0,0-2-1 0,0 3 4 16,1 3 13-16,2 6 2 0,0 3 4 0,1 7-2 15,0 3-5-15,1 5 6 0,0 4-3 0,3 5-2 16,-3 5 6-16,0 2-1 0,2 6-3 0,1 0 3 0,-2 6 8 0,3 1-8 16,-2 2 5-16,2 0 2 0,-3 4-6 0,5-2 4 15,-1-1-1-15,1 0 3 0,-1-1-5 0,1-2-18 16,-1-3-46-16,2-5-13 0,-4-2-56 0,-1-2-60 0</inkml:trace>
  <inkml:trace contextRef="#ctx0" brushRef="#br0" timeOffset="119459.84">11943 14454 1256 0,'-5'-4'-1'0,"2"1"1"16,3-7 1-16,7 8 0 0,-4-1-16 0,3-1-32 0,6 3-39 0</inkml:trace>
  <inkml:trace contextRef="#ctx0" brushRef="#br0" timeOffset="120053.93">12299 14318 1516 0,'-8'-11'20'0,"3"3"-14"0,2-3 65 0,0 4-44 16,1 1 18-16,2 1 12 0,-1 0 3 0,1 4-3 0,0-2-23 15,1 4 16-15,-1-1-63 0,2 4 44 0,-2 2-5 16,3 3-4-16,0 2-2 0,1 1 5 0,-1 3 3 0,0 4 0 16,2-2-5-16,0 3-1 0,-1-1-10 0,2 1-8 15,-4 1-1-15,3-1-1 0,-2-1-2 0,2-3-1 0,-2 0 3 16,0-1 0-16,0-1 2 0,0 0-2 0,-3-2-1 16,0-4-2-16,0-1 8 0,0-2-6 0,-3-1 4 15,3-1-1-15,-3-2-1 0,-1-1-2 0,0-1 2 0,0-2 3 16,-1-2-6-16,-2 1 4 0,-2-4-2 0,1-2 0 15,-2-1-2-15,2-1 2 0,-1-3-2 0,0-4-1 0,-1 0 2 16,3-3-3-16,0-2 1 0,1 0-6 0,2-3 7 16,-2 0-1-16,4 1-2 0,1-2 6 0,2 2-7 0,1 0 4 15,1 4-5-15,2 0 11 0,1 3-13 0,3 3 5 16,1 2-3-16,1 4 1 0,2 0 3 0,0 3-2 0,-2 3 5 16,4 0-6-16,-2 2 6 0,-2 2-4 0,2 2 9 15,-2 1-6-15,2 0-5 0,-4 2 6 0,2 0-5 0,-1 1 3 16,-2 1 0-16,0 0 2 0,-3 1-4 0,0 1-2 15,-3-1 6-15,0 0-4 0,-2 3 3 0,-2-2 0 0,0 2-2 16,1-2 3-16,-5 1-4 0,1-1 5 0,0 1-3 16,-1-2 0-16,-1 0 1 0,1 0-3 0,0-1 2 0,1 1-3 15,0-2 7-15,1-1-5 0,0 2 0 0,1-2 3 16,0-3-1-16,3 1-1 0,0 0 1 0,3 0 0 0,-3 0-2 16,3-1 2-16,2 1 12 0,3-1 5 0,-1 1 11 15,3 2 3-15,0-3-4 0,1 1 2 0,2 4 0 16,-1-2-2-16,4 2-8 0,-3 1-6 0,0 1-12 0,1-2 7 15,-1 4 13-15,-3-3 6 0,0 3-4 0,0-3 11 16,-4 3-5-16,3-3 16 0,-4-1 1 0,-2 2 14 0,-6-1-2 16,3 0 2-16,-5-2 3 0,-4 3-10 0,-1-4 4 15,-1 2-17-15,-6-3-1 0,-1 0-21 0,-1 1-9 0,-2-3-21 16,-2 1-29-16,-1-5-15 0,-1 2-33 0,0 0-34 16,0-1-35-16,2 1-57 0,1-3-16 0,0 2-44 0,3-2-35 15</inkml:trace>
  <inkml:trace contextRef="#ctx0" brushRef="#br0" timeOffset="120714.22">11731 15135 1703 0,'0'0'38'0,"0"0"36"0,0 0 24 0,0 0 33 0,0 0 9 16,0 0 34-16,0 0 9 0,0 0 22 0,0-27-24 16,0 27-28-16,0 0-22 0,0 0-32 0,0 0-9 0,0 0-32 15,0 0-1-15,0 0-14 0,0 0-8 0,0 0-7 16,0 0 1-16,0 0 3 0,0 0-4 0,0 0-2 0,0 0-9 16,43 87-4-16,-43-87-51 15,79 180-16-15,-68-161-29 16,-4 0-47-16,4-1-45 0,-7 1-64 0,1-6-60 0,2 0-40 15,-4-4-56-15</inkml:trace>
  <inkml:trace contextRef="#ctx0" brushRef="#br0" timeOffset="120921.45">12152 15043 1984 0,'-6'7'19'0,"0"-5"16"0,-1 6 9 0,7-9 6 0,-3 5 10 16,0-1 1-16,1 5 5 0,2-3-4 0,0-5-19 0,2 7-13 16,1-1-9-16,0-1-1 0,0 4-17 0,1-3 0 15,0 3-4-15,-2 2 5 0,5 1-1 0,-2 2-4 16,0-2 2-16,0 1-4 0,1-2 3 0,-1 3-25 0,1-1-39 16,-1 0-38-16,-2-2-43 0,2-2-5 0,-2 0-58 0,2-3-30 15,-5-2-43-15</inkml:trace>
  <inkml:trace contextRef="#ctx0" brushRef="#br0" timeOffset="121235.06">12161 15201 1129 0,'-1'-7'9'0,"1"-2"13"0,0 2 14 15,-2 1 16-15,4-2 6 0,-1 3 13 0,4 0-33 0,0 1 50 16,3-1-48-16,1 1 27 0,3 2-42 0,0-1 20 16,-1 2-43-16,5-4 17 0,1 0 6 0,-2 3-23 15,4-4 14-15,-1 2-15 0,0-1 0 0,-1 2-1 0,-1 1 0 16,2-3 4-16,-4 5-6 0,0-1 8 0,0 1-3 0,-4-1-28 15,-1-2 59-15,-1 3-60 0,-3-7 35 0,-2 6-25 16,2 0 32-16,-3-6-29 0,-2 4 40 0,0-6 11 16,0 4-28-16,-2-6 36 0,2 2 12 0,-1-3-2 0,-1-1 13 15,-1-1-4-15,1-1-5 0,0 3 8 0,-1-3 0 16,3 6 4-16,-1-5-11 0,-3 6 1 0,3-3-18 0,1 9 1 16,1-3-8-16,-2 4-20 0,1 1-3 0,0 0-13 15,0 3-1-15,1 2-6 0,1 4 4 0,1 0 1 0,-3 1 18 16,3 6 10-16,2 0-7 0,-1 4 6 0,1 0-2 15,0-2 0-15,19-1 1 0,-11 1-2 0,-8 4-13 0,4-3-8 16,0 0 3-16,1-2-11 0,0 2-39 0,0 2-53 16,-19 2-71-16,14-6-39 0,6-1-101 0</inkml:trace>
  <inkml:trace contextRef="#ctx0" brushRef="#br0" timeOffset="122234.02">12951 15329 1727 0,'1'-14'-10'0,"1"-2"68"0,1-5-26 0,0 8 24 0,-7-5 15 16,5 3 13-16,-1 2 9 0,-1 3 2 0,-4 0 14 15,3 0-63-15,1 2 33 0,-3 3-18 0,3 2-17 0,-6-2-6 16,4 3-11-16,-4 2-1 0,0 0-1 0,-1 2-2 0,-2 2-10 15,0 2 0-15,2-1 0 0,-4 3-3 0,3 0-3 16,1 2 2-16,0-1 1 0,3 2-5 0,2 0 4 0,2 3-6 16,1-2 2-16,1 0-5 0,2-1 8 0,2 2-8 0,3 2 1 15,2-1 3-15,2-1 2 0,1 1 1 0,3-1 0 0,0 1 3 16,3 1-8-16,-2-2 9 0,2-1-6 0,-3-1 1 16,0 3 0-16,-1-1-4 0,-2-2 0 0,-2-1-1 15,-3 3 8-15,-2-4-10 0,-3 2 7 0,-1-1-2 0,-2 1-7 0,-3-3 5 16,0 1 2-16,-4-2 1 0,1 2-3 15,-2-2-4-15,2 1-23 0,-4-2-23 0,-5 0-22 0,5 2-39 0,-7-6-39 16,7 3-39-16,-1-5 9 0,-3 0-37 0,-1-2-12 16,5-1-18-16,3-5 2 0</inkml:trace>
  <inkml:trace contextRef="#ctx0" brushRef="#br0" timeOffset="122654.89">12948 15299 590 0,'14'-19'-1'0,"2"4"9"16,-1-3 21-16,-2 5 7 0,4 0-9 0,-6 2 14 0,4 2 10 15,-3-1 6-15,4 5 1 0,-3-3-2 0,1 3-19 16,2 2-8-16,-3 0 10 0,1 2-14 0,-2-2-8 0,1 2-5 16,1-2 2-16,-4 2-7 0,0-2 8 0,0 2-1 0,-2-2 4 15,0 3 4-15,1 0 2 0,-1 0 2 0,-4 0 14 16,2 3 7-16,-3-3 7 0,1 0 13 0,-4-3-30 0,4 2 42 16,-4-1-32-16,0 1 11 0,0-1-1 0,-3 0-3 15,0 3-13-15,-2-1-9 0,5 3 29 0,-6-3-40 0,2 1 32 16,-2 1-9-16,0 2-7 0,1-3-6 0,1 3 3 0,-3 0 6 15,2 5 6-15,-1 2 3 0,0 1-5 0,1 6-1 16,0-2-6-16,2 2 1 0,1 4-3 0,-1-2-11 0,3-1-11 16,0 0-7-16,0-2 3 0,3 1-6 0,-1-5-1 15,1 2 4-15,2-4-4 0,2 0 1 0,0-1 4 0,-1-4-1 16,4 0-4-16,-2-2 4 0,4 1-1 0,-5-4-3 16,4-1 2-16,2-4 0 0,-4 0-5 0,1-1 6 0,1-2-6 15,-2-2 1-15,4-1-2 0,-4-1-9 0,-1-1-7 16,2-1-1-16,-3-3-4 0,-2-1-16 0,2 1 2 0,-4-2-16 0,-2-3-15 15,-1 1 8-15,0 2 1 0,-1-4 2 16,-2 6 4-16,-2-2 12 0,-2 3-1 0,0 2 9 0,0 2-1 16,-2 3-3-16,1 4 0 0,-3 3-1 0,1 1-1 0,2 1 31 15,-4 2-46-15,4 1 32 0,-2 3-38 0,1-3 16 16,1 4-13-16,2-2-11 0,2 0-38 0,-2 1-36 0,6-1 31 16,3 1-48-16,2-5 37 0</inkml:trace>
  <inkml:trace contextRef="#ctx0" brushRef="#br0" timeOffset="123030.04">13553 15123 1633 0,'2'-7'30'0,"1"-1"-21"0,0 1 8 0,-3 6 19 0,-3-3 7 0,-2 5-1 0,-1-2 7 0,1 3 6 0,-1-3-30 0,1 5 23 16,-3-2 0-16,0 1-12 0,2-1-1 0,1 1 3 0,2 3-6 15,0 2-3-15,0 3 0 0,1-2 13 0,0 5-3 16,4 1-2-16,0 3-3 0,-1-2 0 0,2 3 1 0,-1-3 0 15,3 1-3-15,-2 1-13 0,2-2-3 0,-1 1-5 16,1-1-1-16,0-1-4 0,1-2 2 0,1-2 0 0,-1 0-2 16,3-3 0-16,-1 0-4 0,0-5 3 0,1 2-1 0,-1-2 3 15,1-3-3-15,-5 0-1 0,5-3 6 0,-5-2-5 16,2 2 7-16,1-1-5 0,-4-3 2 0,3-2-8 0,0-1 4 16,-1 0-3-16,1-1-3 0,-2-2 8 0,0-1-8 15,1-1-3-15,-2 0 4 0,2 3 0 0,-4-1 2 0,1 0 0 16,0 4-3-16,-1 0-3 0,-1 4 0 0,0 0 6 15,0 5-7-15,0 0 3 0,0 0-4 0,0 4 1 0,-1 0 3 16,-1 3 2-16,-1 4 0 0,-2 0 0 0,2 2 3 16,0 1-1-16,1 2-1 0,1-3 3 0,-1 4 2 0,2-3-4 15,0-2 1-15,0 2-1 0,2-3-13 0,-1 0-27 0,-1-2-20 16,2 0-39-16,-2-3-37 0,3-1-11 0,-3-1-45 16,3-1-34-16,-3-2-18 0,3-2-17 0</inkml:trace>
  <inkml:trace contextRef="#ctx0" brushRef="#br0" timeOffset="123645.61">13778 15130 1340 0,'0'-10'23'16,"1"-2"30"-16,4 1-18 0,-5 7 64 0,3 0-30 16,-3 8 9-16,0-4 2 0,0 0 25 0,0 1-7 0,0 2-11 15,-3 1 28-15,3 3-55 0,-1 1 41 0,-1 1 4 0,0 4 0 16,4-1-24-16,-2 4-16 0,0-1-22 0,2-2-9 15,-1 2-9-15,-1 0-6 0,3-1-12 0,-1-1-7 0,-2 1 7 16,2-4-9-16,-2 3 5 0,1-2-3 0,1-3 3 16,-2 2-5-16,1-3-1 0,-1 3 4 0,3-5-8 0,-3 0 8 15,2 1-1-15,-2-2 1 0,0 0-3 0,0-1 0 0,0-2 1 16,-2 0-12-16,2-1 2 0,-3 3 0 0,3-6 1 16,-1 3-4-16,1-1 0 0,-2 0-4 0,1-5-2 0,-3 1 9 0,4-3-3 15,-3-3-1-15,3 0-4 0,0-2 5 16,0-2 2-16,-1-3 1 0,2 0 3 0,-2 0 2 0,1-2 3 15,1-2-2-15,-1 4 5 0,0-1-2 0,0 3 1 16,0 0 1-16,3 2-1 0,-1 6 0 0,1 0-2 0,-1 3 5 0,4-2-2 16,-2 3-5-16,0-2 4 0,1 5 1 0,-1-4-1 15,3 2-1-15,0-4 2 0,1 5 0 16,0 0 1-16,-1 2 4 0,2 0-6 0,-1 0-1 0,-2 4 0 16,1-3 8-16,0 2-4 0,0-1-1 0,-1 3-4 0,-3-1 3 15,1-1 0-15,-1-1-3 0,-1 3 2 0,-2-4-2 0,0 3-2 16,-4-4 1-16,3 0 3 0,-3 0 0 0,0 4 0 15,-1-1 5-15,0-2 0 0,-1 3-2 0,0 0 7 16,2-1-3-16,0 1 4 0,-1 1-4 0,2-2 1 0,1 0-3 16,0-1-1-16,-2 1 0 0,4-1-5 0,0 0 4 15,0-2-4-15,3 3 5 0,-2-2-1 0,1-1 2 0,0 2 4 16,1-1 2-16,2 0 1 0,-1 0 5 0,0 2 5 0,4 0-2 16,-2 0 1-16,0 1-3 0,2 1 4 0,-3 3-11 15,4-1 4-15,-3 2-7 0,2 1-3 0,-1-2 11 16,-1 4 12-16,0-1 3 0,-1 3 5 0,-2-5 11 0,1 3 5 15,-4-2 11-15,0-1 10 0,-2-2-3 0,0 2-11 0,-1-3 0 16,-2 1-8-16,-2-3-4 0,-3 1-13 0,0-1-8 16,-2 0-13-16,-2 1-8 0,-4-3 1 0,-1 1-5 0,-1-1-32 15,-2-2-19-15,-1 0-50 0,-4 0-59 0,1 0-97 16,2 0-72-16</inkml:trace>
  <inkml:trace contextRef="#ctx0" brushRef="#br0" timeOffset="124453.9">14152 15183 1920 0,'-3'-5'-27'0,"6"0"35"0,1 0 33 0,-4 5 30 0,-2-1 25 0,0 1 23 15,2 1 19-15,0-1 14 0,0 0 28 0,-3 4-36 0,0-2-32 16,3 2-30-16,0-1-22 0,0 3-14 0,-2 0-18 16,1 2-8-16,-2 5-5 0,0 0 4 0,1 2-2 0,-1 2 3 15,0-2-6-15,0 3-5 0,1 0-3 0,0-1-27 16,-4 0-31-16,3 1-57 0,-5-2-54 0,5-1-73 0,0-1-29 15,0-1-98-15</inkml:trace>
  <inkml:trace contextRef="#ctx0" brushRef="#br0" timeOffset="125030.08">14325 15069 1720 0,'0'-8'-9'0,"0"4"71"0,4-4-30 0,-5 5 12 0,-5-1 19 0,3 0 13 0,3 4 7 0,0 2-2 0,-5 0 8 0,7-1-69 0,-6 6 52 15,3-7-6-15,1 7-17 0,-4 2-11 0,3 2-7 16,-2 4 3-16,1 1-2 0,-1 3 3 0,4 1-23 0,-2 3-8 16,1 0 2-16,1 2-3 0,1-1 4 0,0-1-7 0,1-3 5 15,2 0-3-15,-2-4 3 0,2-1 0 0,2 0-21 16,-4-3-41-16,1-2-43 0,0-5-49 0,5-1-20 0,3-1-85 16</inkml:trace>
  <inkml:trace contextRef="#ctx0" brushRef="#br0" timeOffset="125655.42">14604 15055 1903 0,'-13'0'-19'0,"-2"6"23"0,-4-7 15 16,10 4 16-16,-12 3 14 0,5-1 7 0,-1 0 3 0,4 1 4 16,-4-2 26-16,4-4-23 0,4 5-13 0,1-1-4 15,5 3-10-15,-2 0 0 0,3 2-6 0,-1 5 3 0,3-2-10 16,0 0 4-16,3 3-3 0,-3-2-10 0,4 1-7 15,-1-1-3-15,3 2 0 0,1-2-1 0,0-1 3 0,4-1-2 16,-1 2-1-16,2-6 0 0,1 4 0 0,1-5 0 0,2-1 0 16,-3-1-3-16,4 0-1 0,-4-4-4 0,1 0 6 15,-4 0-2-15,0-4 3 0,0 1-6 0,-3 0 5 0,-1-2-5 16,1-1 3-16,-3 0 2 0,-1-4-14 0,0 2-8 16,0-2-8-16,-3-3 0 0,0 2-5 0,-3-2 6 0,3-1-1 15,-3-1-3-15,0 2 8 0,-5-2 8 0,3-3 10 16,-1 6 0-16,0-1 3 0,-1 2-3 0,-2 4-2 0,1-1 9 15,2 0-4-15,-1 4 4 0,1 0-5 0,3 0 3 16,0 1 0-16,0-1-2 0,3 0 1 0,0-1-5 0,3 4 0 16,0 0 5-16,4-1-3 0,2 2 0 0,-3 0 2 15,5-2 2-15,3-1-3 0,-1 3-4 0,4 0 12 16,-4 0-12-16,4 0 2 0,-4 0 2 0,4 0-5 0,-2 0 3 16,0 0 6-16,-3 5-4 0,-1-5-3 0,0 8 3 0,-3-4 1 15,-4 1-2-15,0-2 4 0,-3 4-1 0,-1-2-3 16,-1 3 1-16,-3 1-1 0,0-3 2 0,-1 5 6 0,-2 2 5 15,1-1 2-15,-2 4 1 0,5-2 8 0,-5 0 2 16,6-5 2-16,-1 4-3 0,0 0-5 0,3-4-2 0,0 0 1 16,2 0-4-16,-1-2-8 0,2-2 5 0,1 3-4 15,-1-4 6-15,3-1 3 0,-2-1-7 0,3 0 0 0,1-2-2 16,0-2 4-16,0 2-5 0,3-5 0 0,0 1-1 0,-1-1-1 16,4-4 2-16,-3 0-5 0,3-2-1 0,-3-2 0 15,1-1 2-15,0-3-2 0,-1 2 1 0,0-4-4 0,-2 1 2 16,0 4-4-16,-5-3 9 0,1 4-1 0,-5-1-4 15,-1 2 1-15,-3 1-9 0,-2 5 4 0,-4-4 1 16,-4 6 4-16,-2-1-6 0,-2 5 1 0,-3 0 3 0,0 4-5 16,-1 1 12-16,-3 0-7 0,6 2-6 0,-3-1-21 0,3 3-15 15,1-6-34-15,8 5-22 0,-3-7-22 0,6-1-42 16,7 3 22-16,0 0-39 0,3-3-13 0,6 2-35 16,4-2-8-16</inkml:trace>
  <inkml:trace contextRef="#ctx0" brushRef="#br0" timeOffset="125999.98">15065 15028 1680 0,'0'0'24'0,"0"-5"19"0,8-1 18 16,-10 2 14-16,-1 0 14 0,0 3 5 0,2 2 3 0,-3-1 15 0,-1-6-18 16,2 7-4-16,-3-4-12 0,1 8-9 0,-2-2-6 15,2 3-3-15,-2 2-6 0,2 1-8 0,1 2-10 0,-4-2-8 16,3 4-12-16,0-1-1 0,2 5-8 0,0-3 1 0,0 5-2 15,1-3-4-15,1 3 2 0,1 0-3 0,0 1 5 16,1-2-4-16,2-3 1 0,-1-2 0 0,4 1 6 16,-1-3-3-16,0-3 3 0,3 1-5 0,-4-4-6 0,1 1 0 15,0-4-10-15,2-2-4 0,-2 0-11 0,2 0-11 0,-1-3-18 16,2-2 1-16,0 0-2 0,0-1-1 0,2-2 16 16,-4 2-2-16,0-3 9 0,2-1 10 0,-5 0 13 0,4-1 3 15,-6 3 5-15,2 1 8 0,-1 1-7 0,-2-1 7 0,3 5-1 16,-3-1 3-16,0 6 2 0,-3-2 5 0,3 4 0 15,-3-1-8-15,0 2 1 0,-1 3-3 0,-1 1 0 0,-1-1 2 16,0 2-2-16,3 0-4 0,-2-2-2 0,0 0-7 16,2 2-29-16,1-3-30 0,1-2-44 0,2 2-30 15,-1-4-11-15,2 0-41 0,1-1-47 0,1-3-22 0</inkml:trace>
  <inkml:trace contextRef="#ctx0" brushRef="#br0" timeOffset="126545.31">15277 15139 1815 0,'-2'-14'-15'16,"1"2"8"-16,6-1 28 0,-4 9 6 0,-2-3 17 0,-1 4 21 16,0 1 1-16,2-3 17 0,-1 3 22 0,1-1-2 15,-2-1-24-15,1 4-7 0,-1 0-17 0,0-1-22 16,2 2-5-16,-1 3-12 0,1-1-6 0,1 4-5 0,-1-6-7 16,0 0 3-16,0 2-1 0,2 5 1 0,0-2 7 15,-2-1-6-15,1 3 2 0,1-1-5 0,-1 0 7 0,1 2-7 16,0-4 5-16,-2 1 1 0,0-2-4 0,0 0 0 15,0-3-2-15,-2 2 1 0,0-2 1 0,1-1 8 0,1-1-3 16,-2-2-5-16,1 3 3 0,1-4 1 0,-2 3 1 0,2-5 3 16,-2 2-4-16,2-1-8 0,0-2 3 0,0 0 4 15,0-1 2-15,4 2-5 0,-3-2-3 0,2 3-1 16,1-1 0-16,0-7 8 0,4 4-5 0,-3-1-2 0,3 0-3 16,-2-5 5-16,2 3 0 0,0-3 1 0,0 3-1 15,0 3-2-15,1 3-1 0,-1-1 2 0,0 3-3 0,2 2 0 16,0 2 2-16,-3 2-2 0,-1 1-4 0,2 1 7 15,1 1 2-15,-4 0-6 0,0 3 4 0,2-2-1 0,-1 1 2 16,1-2 1-16,-3 1 2 0,1-1-4 0,-1-1-1 16,0 3 3-16,-1-4 1 0,0 2-1 0,1-1-1 0,-4 1 0 15,3 0 1-15,-3-2 3 0,0 2-4 0,0-1 1 16,-3-3-4-16,3 6 8 0,-6-5-8 0,3-2 6 0,-2 2 1 16,-3 3-4-16,3-5 2 0,-2 3 0 0,1-3 0 15,-3 0-3-15,1 0 10 0,2 0-5 0,-1 3-4 0,3-3 6 16,1 1-4-16,0 2 6 0,0-1-3 0,1 1 0 0,4 1 0 15,-1 2 2-15,2 0 8 0,2 2 1 0,-1-2 5 16,0 2-5-16,5 0 8 0,-2 3 1 0,3-3 6 0,-4 0 10 16,3-1 9-16,-1 1-2 0,-1-2-2 0,-1 0 4 15,1 1-1-15,-2-2 5 0,-1-3 7 0,-3 2-2 16,-1-4 8-16,-5 5 5 0,0 0 4 0,-4-2-1 0,-3 1-6 16,-7 0-7-16,-4 1-40 0,-7-3-65 0,-3 7-81 0,-11 1-119 15,-4-2-107-15</inkml:trace>
  <inkml:trace contextRef="#ctx0" brushRef="#br0" timeOffset="131641.89">11638 16323 1085 0,'0'0'16'0,"-22"-14"36"0,22 14 17 0,0 0 23 16,0 0-17-16,0 0 33 0,0 0 13 0,0 0 28 16,0 0 6-16,-8-31-15 0,8 31 7 0,0 0-4 0,0 0 37 15,0 0-17-15,0 0 6 0,0 0-15 0,0 0-28 16,5-34-20-16,-5 34-20 0,0 0-18 0,0 0-3 15,0 0-1-15,0 0-15 0,0 0-11 0,0 0 9 0,3 25 0 16,-3-25-5-16,0 0-2 0,0 0-18 0,0 0-5 16,25 161-19-1,-6-60-47-15,-11-81-21 0,-3 8-42 0,3-2-48 16,-5 1-56-16,2-2-70 0,-1-2-55 0,1-3-69 16</inkml:trace>
  <inkml:trace contextRef="#ctx0" brushRef="#br0" timeOffset="132095.16">12116 16357 1976 0,'-6'-2'40'0,"-4"-3"24"0,0 1 6 0,-2-3 0 15,1 0 1-15,0 6 1 0,1-3-1 0,2 5 1 16,0 0-38-16,4 7-25 0,-1-1-8 0,2 6 1 0,0 4 1 15,3-3 25-15,0 2 3 0,1-3 2 0,1 2-7 16,3-3 7-16,0 7 2 0,0-7 0 0,0-1-1 0,2 5-27 16,-3 1-4-16,3 0-6 0,-1 1 11 0,-1-2-8 15,-1-3-4-15,0 2 6 0,-1-4-8 0,0-1 5 0,0-4 2 16,-1-1 2-16,-2-1-4 0,0-3 3 0,0-1 4 16,0-1-8-16,-2-4 6 0,2 0-2 0,-1-6 2 0,-1 0-4 15,2-3 1-15,-2 0-6 0,1-6 1 0,-1-2 3 16,2 2 1-16,-1 0 0 0,1-5-3 0,0 2 4 15,0-5-3-15,0 2 5 0,1-5-4 0,4 1 2 0,0-1-4 16,2-3-1-16,3 7 5 0,3-1 0 0,2 5-3 16,0 2 6-16,2 5-2 0,3 5-1 0,-3 4-1 0,0 3 4 15,-1 4-1-15,-1 5-7 0,-2 6 5 0,-3 0-5 16,2 7 6-16,-5 1-4 0,2 3 4 0,-2 4 14 16,0 4 5-16,-2-2 7 0,0 3-2 0,-2-1-3 0,4-3 1 15,-3 0 3-15,-1-3 0 0,3-1-18 0,-4-1-44 16,1 2-35-16,2-2-36 0,-5-2-21 0,0 1-40 15,0-4-36-15,0 0-15 0,-6-3-27 0,2-2-2 0,-2-2 3 16,-1-5-1-16,3-1 7 0</inkml:trace>
  <inkml:trace contextRef="#ctx0" brushRef="#br0" timeOffset="132749.07">12203 16514 1041 0,'-7'-10'27'0,"3"-2"32"16,2 1 5-16,0 1 32 0,1 5-22 0,1-4 38 15,1 7-33-15,4-2 1 0,-2 2-29 0,4-3-25 16,-1 5-11-16,5-5-29 0,-1-2 17 0,3 0 4 0,2-1-6 15,4 0-2-15,-1 2 3 0,0-2-6 0,2 1 3 16,0 0-5-16,4-8 51 0,-7 11-86 0,5-10 82 0,-5 5-38 16,-1 2-1-16,2 2 1 0,-4-2-3 0,2 1 18 15,-3 9-28-15,-2-10 50 0,-1 11-33 0,0-9 54 16,0 0 15-16,-3-1 14 0,0-2 8 0,-4 6-4 16,-3-6-21-16,0 5-5 0,0-3-11 0,0 6-16 0,0-2-14 15,-2 5-14-15,2 2-5 0,2 0-10 0,-2 3 2 16,3 4 2-16,0 3 1 0,-1 0 0 0,1 3 4 15,0 3-1-15,-1-2 1 0,2-1 3 0,0-1-1 0,-3-3 1 16,2 4-1-16,-1-3-1 0,1-1-3 0,0-3 2 16,1 0 0-16,-1 0-4 0,0 1-2 0,-3-2-3 0,4-4 6 15,-4-2-2-15,2-1 1 0,-2-2-1 0,0 0 6 0,-2-2-4 16,2-3 6-16,-4 1-3 0,2-4-2 0,-1 2 5 16,0-8-5-16,-2 4 1 0,2-5-4 0,-2 4 0 15,2-2-4-15,1-3 4 0,-2-4-3 0,4 3-2 0,0-6 3 16,4 2-3-16,-2-5-4 0,1-2 7 0,2-3-1 15,-2 4-5-15,5 1 1 0,1 1 3 0,1 3-2 16,0 1 2-16,-1 5 3 0,2 0-4 0,2 5 0 0,-1 2 4 16,0 0 1-16,-3 5-4 0,2 1-2 0,-1 2 3 15,2 0-1-15,-1 4 0 0,-4 0 0 0,-1 1-2 16,0 1 2-16,2 2 0 0,-6 0 1 0,-1-1-2 0,2 2 3 16,-3 1-2-16,-3 1 4 0,3-3 1 0,0 1 1 15,-1-1-4-15,-3 3 2 0,-2-4 3 0,0 2-4 16,1-1 1-16,-3 2-3 0,-3-4 0 0,2 1-3 0,-1 1 6 15,-1-3-2-15,3 0 0 0,0-1-3 0,0-4 0 16,2 4 5-16,3-3-2 0,0-1 3 0,3 0-1 0,0 0-2 16,3-1 2-16,3 0 4 0,2 1 5 0,3-3 5 15,3 1 5-15,-1 2 1 0,0 0 6 0,3 2 15 16,2-2-1-16,0 4 1 0,-1 0-1 0,-1 4-13 16,3 0-1-16,-3 3 0 0,5-4 4 0,-7 8-14 0,2-2 2 15,-8 3 0-15,0-2 4 0,-3 2 8 0,-5-6 9 16,0 3 3-16,-5-7-6 0,-3 5 1 0,-2-5-4 0,-4 2 5 15,-2-1-10-15,-3-2-4 0,1 6-12 0,1-3-5 16,-5 1-10-16,1 0-38 0,-5 0-14 0,0 2-46 0,-2 2-40 16,1-4-48-16,0 0-48 0,-2-2-31 0,-5 0-49 15,7-2-32-15</inkml:trace>
  <inkml:trace contextRef="#ctx0" brushRef="#br0" timeOffset="134359.99">11918 17242 759 0,'0'0'10'0,"7"-2"26"0,-4 1 18 0,0-1 19 0,-3 0 18 0,2-4 34 15,0 2-13-15,1-3 52 0,-1 5-30 0,-2-2-10 16,3 1 7-16,-3-1-7 0,0 1 0 0,0-1-27 16,-1 3 24-16,-1-5-41 0,0 3 29 0,-1-3-12 0,1 1-25 0,-5 2-12 15,2-1-17-15,-4 4-7 0,-2 0-14 0,-2 0-11 16,0 4-4-16,-1-1-7 0,-2 3 1 0,2 1 1 15,-2 1-3-15,2 3 1 0,1-2 1 0,-1 4 7 0,5-1-10 16,2 1 4-16,2-1 1 0,2 2 4 0,3 0 1 16,2-1 6-16,4 1 14 0,-1-1 0 0,6 1 11 0,3-3 0 15,2-2-3-15,6 3-2 0,2-5 0 0,4 2-11 16,2-6-9-16,0 1-11 0,2-2-1 0,1-1 3 0,-3-1-3 16,-1 3-2-16,-5-3 0 0,0 0 7 0,-4 1-4 15,-6-1 2-15,-3 0-7 0,-3 0-4 0,-5 2 5 16,-3 0 1-16,-3-1 0 0,-7 4-3 0,-2-2 1 0,-4 3 3 15,-6 1-12-15,-3-5-25 0,-4 7-22 0,-2-4-21 16,-4 0-29-16,3 4-39 0,-3-4-39 0,7-4-20 0,-2 1-27 16,3 4-17-16,2-6-24 0,7 0-32 0</inkml:trace>
  <inkml:trace contextRef="#ctx0" brushRef="#br0" timeOffset="134861.37">11913 17239 1294 0,'12'-8'22'15,"3"-5"22"-15,3 5 19 0,-4 1-30 0,-5 1 34 0,4-3-20 16,0 3-1-16,-4-1 39 0,3 2-59 0,1 2-20 16,-3 0-21-16,4 0 29 0,-3-2-31 0,3 4 21 0,1-2-5 15,-1-1 6-15,3 3-2 0,0-2-3 0,0 2 2 16,1 1 2-16,0-4-2 0,-1 4 10 0,3-3 14 0,-3 6-44 16,1-5 37-16,-1 0 14 0,-2 1 4 0,0-1 6 15,-4-1 9-15,1 0-2 0,-4 1 1 0,0-1 8 0,-2-1 15 16,1-1 1-16,-6 3-2 0,-1-3 2 0,0 1 1 15,-1-3-11-15,1 5 4 0,-4-2-7 0,1 2-15 0,-4 1-11 16,3 1 7-16,-4 1 4 0,0 2-4 0,-1 4 10 16,0 2-12-16,-3 2 2 0,2 2 4 0,0 5 10 0,-3 1-7 15,4 3-5-15,-1-1 1 0,2 3-11 0,-1 1 3 16,4-1-6-16,2-1-1 0,0 0-11 0,3-4-2 16,1 1-7-16,1-1-3 0,5-4-3 0,0 0 1 0,-1-3 2 15,4-2-11-15,2-1 8 0,0-2-2 0,2-5-1 0,-2 1-4 16,3-3 7-16,0-1-8 0,0-3 3 0,1-3 5 15,-4-1-4-15,2 0-1 0,-1-3 0 0,4-2 1 16,-4 0-6-16,-1-1-2 0,0-3-8 0,-3 1-3 0,1-3-7 16,-1 0 4-16,-2-3-5 0,-2 3-2 0,-4-1 3 15,-1 1 7-15,0 2 4 0,-1 2 7 0,-1 1 2 0,-3 3-4 16,0 2 4-16,-1 2 2 0,0 5-6 0,-1 0 7 16,1 4-1-16,-2-1-8 0,-1 3 7 0,2 0 2 0,-1 3-1 15,0 0-3-15,3 2 4 0,0 2-5 0,-2-2 7 16,6 1 0-16,-1 2 0 0,-1-3 1 0,3 4-3 0,0-2 5 15,1-2 0-15,1 3-2 0,1-3-1 0,0 1-7 16,1-2-42-16,-1 1-33 0,4-3-41 0,-3 3-43 0,4-2-64 16,-4-2-32-16,6 0-86 0</inkml:trace>
  <inkml:trace contextRef="#ctx0" brushRef="#br0" timeOffset="135390.35">12778 17151 1107 0,'0'-5'21'0,"0"-2"34"0,0-4 35 0,3 2-19 0,-3 0 19 0,0 1 19 0,0 0 34 0,-3 2 19 0,3 0-6 0,0 1-16 0,0 3-25 15,-1 0 26-15,-3-1-16 0,4 3-19 0,-6 0-35 16,6 3-18-16,-6-1-16 0,3 2-20 0,-2 3-5 16,0 1-10-16,4 3 1 0,-4 0 0 0,0 2 30 0,2 4 5 15,0-2-3-15,0 3 4 0,0 0 2 0,1-3-4 16,0 4-3-16,2-2-2 0,0-3-29 0,2 1-3 0,-2-3 1 15,5 0 1-15,-2-3-5 0,0 0 3 0,5-3 2 16,-2 1 5-16,1-3-2 0,-1 0 0 0,0-2 0 0,-2-1-2 16,2-1-5-16,-5-1 5 0,4-3 0 0,1 2-7 15,-1-3 2-15,3-2 1 0,1 2-5 0,1-2 4 16,0 0 3-16,2 0-3 0,-4-2 3 0,-1 0 5 0,-3 1-4 16,2-1-4-16,-3 0 8 0,1 3-6 0,-4 0 3 0,1 1-2 15,1 3-9-15,0 0 0 0,-2 0 7 0,0 4-4 16,-2 1 2-16,0 0 1 0,1 3-8 0,-1-1 8 15,0 4 7-15,2 0-5 0,-3 0 0 0,3 0 3 0,0 1-4 16,3-1 3-16,-1-1-34 0,1 2-28 0,1-4-31 16,-4 3-24-16,4 0-31 0,0-4-33 0,2 2-34 0,3-3-1 15,-1-1 0-15,-5 0-13 0,4-2-4 0,5-1 1 16,-1-7 11-16,2 4 12 0</inkml:trace>
  <inkml:trace contextRef="#ctx0" brushRef="#br0" timeOffset="136032.62">13030 17252 745 0,'1'-12'15'0,"1"-2"17"0,-1 0 21 0,-2-4 19 15,1-1 24-15,-2-1 4 0,2-1 27 0,3 3-33 0,-3-1 36 16,4 7-44-16,-3 2-18 0,3 5-10 0,-4 3-13 16,0-1-8-16,0 6-26 0,-4-1 36 0,6 3-39 0,-7 1 32 15,5 1 2-15,-5 1-8 0,4 1-11 0,-4 2 5 16,3 1 4-16,-2 3-1 0,1-3-12 0,0 0-5 16,1 0-4-16,2 0 2 0,0-1 3 0,2 3-7 0,-1-7-2 15,1 3-3-15,1 0 3 0,-3-3-3 0,4-1 1 16,1 0 0-16,-2-1-5 0,0-2 9 0,-1-1-4 0,1 0 3 15,-1-2-4-15,1 3 3 0,0-6-1 0,-1 1-2 16,2 2 3-16,-4-4-6 0,3-1 6 0,-1 1-4 0,1-3 1 16,-1 0-6-16,-1-3 6 0,1 0-5 0,1-3 1 15,-3-2 2-15,2 1-3 0,-2-2-1 0,-2-3-1 0,2 3 5 16,0-1-7-16,2-2 7 0,0 0-3 0,-2 2 1 16,3 2-4-16,0-2 2 0,4 2 2 0,-2 2 0 0,0 3 0 15,3 1 18-15,0 1 12 0,3 3 2 0,-3 0 0 16,3 4 4-16,-2 1 2 0,1 1 2 0,-2 2 6 0,4 1-18 15,-4 3-13-15,2 0 0 0,-3-1 2 0,3 4-6 16,-5-2 0-16,3 3-3 0,-3-2-4 0,1 1-3 0,-3 0 3 16,3 0-2-16,-4 0-2 0,1-1 3 0,-1 2 0 15,-2-2 0-15,0-1 1 0,-2 2 0 0,-1-1-6 16,-2-1 1-16,2 0-9 0,-6 0-18 0,3 0-9 0,-3 0-11 16,0 3-15-16,-2-6-8 0,1 4-6 0,1-4-17 15,1-1-2-15,2 0 18 0,-1-1-5 0,4-3 38 0,-3-2-33 16,4 1 34-16,1-4 3 0,-4 5 9 0,2-7 17 15,3 6-2-15,-2-3 11 0,1 2-21 0,2-1 42 0,-1 2-22 16,2-1 7-16,1 0 4 0,3 1-2 0,-3-3 2 16,2 1-3-16,2 0-5 0,-1 0 3 0,3 1 4 0,-1-1-3 15,0 1 11-15,0-1 24 0,3-1-40 0,-3 1 42 16,0 2-16-16,3 1 5 0,-2 0 14 0,-2 3 14 0,1-5 5 16,4 5-7-16,-5-2 46 0,2 3-33 0,2-2 26 15,0-2-6-15,1 2-14 0,0-2-12 0,-1 5-17 16,3-3-14-16,-3 5-9 0,1-2-3 0,-2 3-11 0,-2 0 6 15,1 2-8-15,-1-1-3 0,-1 2 5 0,-4-1-1 0,2 2-3 16,-3-1 0-16,-1 2 4 0,-2-3-7 0,-3 0 4 16,0 1 3-16,-4-2-1 0,-1 0-7 0,-3-1 13 15,-2 0-9-15,0-2 0 0,-3 3-13 0,-1-4-21 0,-2 2-33 16,-2-3-25-16,2 0-12 0,0-4-14 0,-2-1-30 16,-2 0-29-16,-3 1-27 0,7-5-22 0,-4-3-13 0</inkml:trace>
  <inkml:trace contextRef="#ctx0" brushRef="#br0" timeOffset="137468.89">12476 17821 1272 0,'-20'6'29'0,"1"-2"10"0,5-7 28 0,7 2-29 0,-2-2 45 0,-1 0-27 0,6 2 25 0,0-3 4 0,4 1-20 16,2-6 6-16,4-1-7 0,0-2 40 0,1-4-31 16,4 0 31-16,3-8-12 0,0 6-3 0,7-8-2 0,-2 10-18 15,2-4-18-15,4 3-15 0,0 5-11 0,-1 0-4 16,1 4-14-16,0 0 3 0,-3 3-12 0,-1 1 7 0,-3 4-8 16,-6 2 9-16,-1 0-8 0,-1 3 5 0,-7 5 0 15,-3 1-4-15,-2 3 6 0,-2 0-6 0,-3 4 4 0,-7 1-5 16,1 0 8-16,-4 2-3 0,-1 0-2 0,0-2 5 15,-6 2-4-15,5-6-2 0,-5 4 0 0,2-3 4 16,1-2-7-16,3-2 6 0,-1 0-4 0,4-2-2 0,2-1 0 0,1 0 3 16,6-6 8-16,2 3-7 0,1-6 6 0,3 0-3 15,3 0 4-15,1-4-3 0,0 1 5 0,5-4-4 16,1 2 2-16,1-3-5 0,5-2-2 0,0 1-2 0,3 4-1 16,0-2 4-16,0 0-4 0,1 4 5 0,-2 2-9 15,1 1 3-15,-5 0 7 0,0 0-4 0,-3 0 3 0,2 0-2 16,-4 0 2-16,0 0-3 0,-5 0 3 0,1 0-1 15,3 0-1-15,-2 0-17 0,1 0-27 0,-3 1-24 0,1 2-30 16,0 2-13-16,3-3-38 0,-4-1 13 0,3-1-69 16,-4 0 26-16,3 0 3 0,-2-3 7 0,0 5 20 0,-1-6-12 15,2 4 27-15,0-3-14 0,-2 3 57 0,7-3-16 16,-3 3 26-16,4-5 17 0,-2-3 15 0,4 1 35 0,-8 0 13 16,0-3 17-16,3-1 31 0,-6 2 9 0,1-4 24 15,-5 0 9-15,4-3 19 0,-4 5 11 0,2-4 23 0,6 6-34 16,-10-2 39-16,7 3-31 0,-3 6-4 0,-3-1-6 15,-2 6-12-15,2-3-11 0,1 4-15 0,-6-1 23 0,10 1-60 16,-9-2 39-16,7-2-16 0,0 3 3 0,0-4-6 16,4 5-6-16,-4-4 8 0,6 7-1 0,-6-3-1 0,5 1-1 15,-3 0-5-15,7 3-3 0,-8-1-6 0,9 0-6 16,-4 3-15-16,1-5-3 0,3 0 1 0,0 1-7 0,1 0-1 16,2-2-5-16,0 0 1 0,2-2 2 0,0-2-5 15,0 0 2-15,0 0-1 0,0-3-3 0,1 0 0 16,-2-1 2-16,-1 1 2 0,0-2-4 0,-1 1 8 0,-4-1-7 15,0 0 1-15,1-2 4 0,-5 0-3 0,-1 0 0 0,0-2 1 16,-6 2 0-16,3-2-3 0,-3-2 4 0,-5 0 1 16,2 1-5-16,-4 1 8 0,0 1-5 0,0 1-2 15,0-3 0-15,0 6 2 0,1-1-1 0,3 3-5 0,1-1 6 16,0 3-5-16,2 0-1 0,0 0 7 0,1 0-1 16,2 0-1-16,0 0 1 0,2 0-2 0,3 3 2 0,-1-3 4 15,3 0-9-15,1 2 3 0,1-2-2 16,2 2 0-16,2-2 2 0,-2 0 4 0,2 0-4 0,-1 3-2 15,-1-2 5-15,-1 0-5 0,2 0 6 0,-2 2-4 16,-2 0-2-16,0 0 3 0,-2-1 0 0,0 3 0 0,-1-2 0 0,0 3 4 16,-2-1-8-16,-3-1 7 0,4 3 1 0,0 0-1 15,-1-1-4-15,-3 0-2 0,3 1 6 0,0-1-3 16,-3 1 4-16,4 0-4 0,-3 0 1 0,1 1-2 16,0-2 3-16,-1 4 3 0,2-3-6 0,-1 0-1 0,1 0 17 15,1-1 16-15,1 3 1 0,0-3 1 0,3 1-1 0,-1-5-6 16,3 4 8-16,-2-5-2 0,2-1-15 0,2-3-14 15,0-1 0-15,-1-1-4 0,1 0 7 0,-77-4 4 16,78 1-12-16,1-2 5 0,2-2-4 0,0 0 2 16,-3 0-3-16,0-3 0 0,-1 1-3 0,76-2 2 0,-78-2 5 0,-2 3-3 15,-3-3 6-15,-1 1-7 0,-4-1-1 0,0 4 4 16,-4-1 0-16,-3-2-2 0,1 4-6 0,-5-1 6 16,0 5-5-16,-2 1 3 0,-2 1-3 0,2 3 5 15,-4 3-5-15,0 2 5 0,-1 3 2 0,3 0-8 0,-4 1 5 16,7 3 4-16,-4 3 4 0,5-1-6 0,1 2-1 0,-1-1 0 15,5 1 3-15,1-1 7 0,3 2-9 0,-1-2-1 16,3 0 2-16,3 0 3 0,2-2-8 0,0 2-34 16,6-5-31-16,-8 0-32 0,10 2-16 0,-5-3-19 0,8 3-44 0,1-8-6 15,2-3-23-15,0 0 0 0,-2 9 12 0,5-9 13 16,0 0-2-16,-1-1 8 0,0-4 27 0,-5 4-4 16,1 2 38-16,0-4 24 0,-1-2 18 0,1 1 19 15,-4-5 22-15,0 5 13 0,-2-2 27 0,-1 0 16 16,-1 2 24-16,-3-3 13 0,2 1 25 0,-5-1 7 0,4-1 23 0,-4 1 25 15,0-4 1-15,0 3 20 0,0 1-46 0,-3 4-2 16,-3 1 1-16,3 0-5 0,0 5-19 0,-3-3-19 16,0 9-6-16,1-6-27 0,1 2 19 0,-2 0-2 15,3-2-17-15,-4 4 0 0,1-1-1 0,0 2-9 0,1 0-4 16,-1 2-1-16,1 0 20 0,-2 4 1 0,1-2-5 0,1 4-7 16,-1-2 2-16,3 3-1 0,-1-1-3 0,1 1-5 15,0 1-15-15,1-3-4 0,4 2 0 0,-2-4-3 16,6 0 0-16,-1-2 2 0,0-1 1 0,3 0 2 0,0-3-6 15,-1 0 1-15,2-4 2 0,0 1 2 0,0-2-5 0,-1-1 2 16,2-2 1-16,1-1-1 0,-3 1-1 0,1-2 1 16,-2 0-5-16,2-1 1 0,-3-1 0 0,0 0 1 15,-1-1-2-15,0 0 3 0,-4 0 2 0,0-2-7 0,1 4 7 16,-4-2-5-16,2 3 9 0,-3 1 11 0,0 1-1 0,0 0-3 16,2 4 1-16,-2 2 9 0,-2 4-7 0,-1-3 2 15,3 3-7-15,0 1-14 0,-3 1 4 0,3 0 1 16,-3 3 2-16,3-1-9 0,0 2 3 0,3-3-37 15,-1 6-34-15,-1-2-33 0,2 3-34 0,4-10-9 0,-2 2-42 0,-4 0-43 16,7 5-42-16,-2-12-2 0</inkml:trace>
  <inkml:trace contextRef="#ctx0" brushRef="#br0" timeOffset="137998.68">13926 17584 1340 0,'0'-15'28'0,"2"-7"30"0,3 4-17 0,-4 5 4 0,1 0 12 0,-1 3 21 0,1 2 5 15,1 4 7-15,-1 1-30 0,1 6-28 0,0-2 18 0,3-1 21 16,-4 4-6-16,1-1-22 0,0 3-5 0,1 0-2 0,-3 5 18 16,2-4 4-16,1 3-2 0,-3 1-26 0,2 3-3 15,-1-4 0-15,2 1 1 0,-1 2-7 0,1-2-16 16,-1-2-4-16,0 0-1 0,0 1 5 0,-3-2-5 16,2-3 1-16,0 1-2 0,-2-4 1 0,1 0-2 0,-2-1 4 0,1 1-2 15,0-4 2-15,-2 2-3 0,2-3 1 0,-2 3 3 16,2-5-2-16,-3 0 6 0,-2 1-10 0,2-3 4 15,-2-2-4-15,-1-1 8 0,2 2-4 0,0-3-3 16,0-3 4-16,0 2-6 0,3-2 5 0,1 0-3 0,0-1 2 16,1 0-6-16,3 3 3 0,0 0 2 0,1 2-2 0,4-2 2 15,-1 3 1-15,0 2-1 0,2 2-1 0,1 0 3 16,-2 1-4-16,1 0 3 0,4 4 1 0,-4 0-2 16,-1 0 1-16,2 3-1 0,-3-2 3 0,0 3-3 0,3-1 1 15,-2 1-1-15,-4 3-4 0,3-2 5 0,-2-1-1 0,-1 2 2 16,-2-1-2-16,-3 1 3 0,3 0 0 0,-6 0-1 15,0-1 1-15,0 3-2 0,-5-5-1 0,0 5 4 16,0-1-6-16,0-1 1 0,-2-1 2 0,1-3 1 16,0 2 1-16,-2 0-4 0,6-1 3 0,0-2-7 0,5-1 10 15,-3 2-4-15,3-2-2 0,0 0 1 0,0 0 1 16,3 0 6-16,2 0-5 0,0 0 14 0,3 0 5 0,1 0 8 16,-1 0 1-16,5 1 4 0,-4 1 5 0,4 1-1 0,1 3 7 15,54-1-8-15,-55 2-9 0,-1 1-4 0,-2 5 5 0,-2-4 14 16,0 4 8-16,-4-2 1 0,0 4 2 0,-56-5 2 15,50 6 13-15,-3-8 4 0,0 4-8 0,-3-5-18 16,-4 1-15-16,-3-1-1 0,-2-3-9 0,-5 0-5 16,-2-4-47-16,-1 3-16 0,-5-8-42 0,2 5-46 0,-2 0-66 15,-4-1-73-15,-1 0-60 0,4-3-81 0</inkml:trace>
  <inkml:trace contextRef="#ctx0" brushRef="#br0" timeOffset="140451.67">7912 14482 716 0,'-3'-8'17'0,"3"-1"5"0,-1 4 5 0,-1 3 7 0,0-2 0 0,4 0 9 0,1 1 8 0,2 1 15 0,3 2-6 0,6 0 17 16,2 2-3-16,6 1 1 0,3 3 12 0,7 2-41 0,3 6 44 16,6 0-40-16,5 4 33 0,0 5-60 0,9-2-5 15,0 5 39-15,7-1-43 0,6 8 52 0,3-2-49 0,11 5 28 16,5-3-46-16,8 4 38 0,7 0 5 0,11 4-52 16,0-3 33-16,4 4-18 0,4-7 1 0,-2 1-4 0,-5 0 2 15,0-2 1-15,-4 0-2 0,-5-3 3 0,1 3 2 16,-4-7 25-16,-3 5 11 0,-4-1 12 0,1 2 1 0,-6-5 2 15,-3 1 5-15,-8-4 22 0,-5 1 5 0,-9-5-26 0,-2-1-14 16,-9-1-10-16,-3-1-2 0,-5-2 16 0,-3-1 4 16,-7-1-23-16,0-1-3 0,-5-2 1 0,-3-2-2 0,-4 1-3 15,-3-3 3-15,-6 0-19 0,2-1-6 0,-7-2-5 16,-4-1 2-16,-1 0-8 0,-1 0 3 0,-2-2 4 0,-2 1-5 16,-2 0 5-16,1-2-4 0,-4 3 6 0,2-1 1 15,-3 0 2-15,-1 2-6 0,1-2 0 0,-5 1-2 0,2 1-12 16,-1 0-22-16,-4-1-42 0,1 2-41 0,1-2-56 0,-1 0-42 15,2-2-29-15,0-2-57 0</inkml:trace>
  <inkml:trace contextRef="#ctx0" brushRef="#br0" timeOffset="140797.93">11015 15363 1302 0,'0'-9'19'0,"0"0"17"0,0-2 27 0,3 0-40 0,-3 0 47 15,0 1-44-15,4 1 40 0,-1-1-36 0,2 5 24 0,-4-1-45 16,3 0 16-16,0 5 2 0,-1-3-45 0,-2 4 61 0,-1-1-31 16,2 2 38-16,-2-1-39 0,0 5 27 0,0-5-41 15,0 0 37-15,0 3-6 0,2 0-13 0,-1-2-2 0,-1 4 13 16,0 0 4-16,0 0 2 0,2 0-2 0,0 4 1 16,1 0 7-16,0 1 1 0,3 3-10 0,0 0-8 0,2 1 12 15,-1-1 1-15,2 4-2 0,1-1 3 0,-1 1-2 16,2 1-4-16,2-3 4 0,0 2-8 0,-3-2-22 0,3 2 1 15,0-1-3-15,-2-2-1 0,-1-1 1 0,-1-2-2 16,-1 2 21-16,-2-3 16 0,-3-1 3 0,1 0 2 0,-3 1 6 16,-2-4 17-16,-3 1 3 0,-2 0 9 0,-2 1-30 0,-1-1-9 15,-4 0-1-15,-6-1-1 0,0 1-8 0,-3 1-16 16,-3-1-6-16,-2 1-5 0,-2 0 6 0,-1-1-5 0,2 1-1 16,1 0-20-16,-2 0-13 0,6-1-39 0,-1 2-29 15,0 2-51-15,8-5-61 0,2-1-39 0,1 0-69 0</inkml:trace>
  <inkml:trace contextRef="#ctx0" brushRef="#br0" timeOffset="141389.68">8164 14515 1085 0,'-28'-1'16'0,"4"-3"25"0,5 4 15 0,2 0 7 0,2 2 26 0,6-2-47 0,3 2 50 0,6-2-53 0,6 1 41 0,5 0-77 0,5 0 37 0,7 2-54 16,7-3 18-16,7 1 5 0,8 1-2 0,3 0 6 0,9-2-12 15,8 0 5-15,8 3-3 0,7-1 6 0,10 0 15 16,4 1 3-16,7 0-46 0,9 1 57 0,3 1-41 0,6 0 55 16,-4 1-46-16,0 2 42 0,-2 0-57 0,-6 2 40 15,-4-1-6-15,-3 3-4 0,-2-4 0 0,-1 3 0 16,-5 0-4-16,-3-3 3 0,-2 0-2 0,0 1-3 0,-7-4 14 16,-7 3 16-16,-2-3 11 0,-7-2-4 0,-7 2 5 0,-7-5-2 15,-4 5 4-15,-2-7 8 0,-6 5-4 0,-8-3-18 16,-1 1-14-16,-3-1-7 0,-8 0-2 0,-2 0-2 15,-5-1 2-15,-3 0-7 0,-1 1-5 0,-5-2 1 0,-2 0 2 16,-2-1 0-16,-2 3-1 0,-1-6 1 0,-3 4-11 16,0-1-18-16,-2-5-18 0,-2 6-38 0,-5-3-28 0,4 1-37 15,-3-4-28-15,-3 1 3 0,1 0-38 0,-2-1-20 16,0 1-17-16,1-2 8 0</inkml:trace>
  <inkml:trace contextRef="#ctx0" brushRef="#br0" timeOffset="141656.25">10620 14482 1004 0,'-7'-13'21'0,"-1"2"20"0,-1 0 20 0,0 1 16 0,-1 1 20 16,1-2-26-16,2 4 61 0,1-2-42 0,1 2 6 16,2 2-15-16,0-3-5 0,1 7 5 0,0-5-11 0,2 2 40 15,-4 1-58-15,8 2 48 0,-4 1-32 0,4 0-3 16,1 3-15-16,-1-2-11 0,6 6-4 0,2-3-9 16,3 3-3-16,2-1-7 0,2 5 6 0,3-2-1 0,2 4-3 15,-2-3-7-15,2 5-5 0,1-3 0 0,-1 2-3 0,1 1 2 16,-2-1-2-16,0 2-2 0,-1 0 3 0,-2 2 1 15,-2-1 2-15,-1-1 6 0,-1 2 7 0,-5 1 2 16,-1-3-2-16,-4 1 6 0,1 1 1 0,-6-2 15 0,1 2 1 16,-5-3-6-16,-4 1-6 0,-1-1 1 0,-3 0 2 15,-3-2-5-15,-3 0-1 0,-4 0-20 0,-3-4-8 0,-1-1-47 16,-5 3-40-16,-3-1-57 0,0-5-65 0,-2-2-32 16,0-2-65-16</inkml:trace>
  <inkml:trace contextRef="#ctx0" brushRef="#br0" timeOffset="142201.66">7745 14299 1056 0,'-14'-2'19'0,"1"-7"10"0,2 3 4 0,-2 2 11 0,5-1 18 0,2 2 6 0,0-1 20 0,6 3-44 0,0-3 26 0,9-1-56 0,-1 1 44 0,5-2-35 0,7 0 34 15,10-2-45-15,5 0-11 0,8-3 50 0,14 0-28 0,9-2 48 16,15 0-38-16,2-4 29 0,14 0-37 0,8 0 49 16,11-2-12-16,9-1-3 0,8-1-23 0,8-2 7 0,5 1-14 15,7-5 8-15,5 3 5 0,-4-3-10 0,-3 0 14 16,0 0 5-16,-3-2 20 0,-3 2-7 0,-4-1 7 0,-2 5-13 15,-7-1-16-15,2-1 5 0,-7-1-11 0,-9 6-5 16,-9-3-12-16,-8 5 1 0,-20-3-5 0,-5 4 1 16,-16 0-5-16,-9 3-5 0,-12 0 2 0,-6 2-3 0,-16 3 12 15,-4 1-1-15,-6 2 5 0,-4 1-3 0,-8 3 2 16,-7-2-2-16,-1 4-1 0,0 0-5 0,-4 0-7 16,-5 1-8-16,4 2 1 0,-7-1 3 0,3 3-1 0,1-1 0 15,-4 0-2-15,0 0-17 0,1-1-30 0,-2 2-27 16,5 1-39-16,-3-5-33 0,7 2-44 0,1-3-6 15,0 4-54-15,5-4-32 0</inkml:trace>
  <inkml:trace contextRef="#ctx0" brushRef="#br0" timeOffset="142439.17">10925 13434 1727 0,'-5'-3'-10'0,"0"6"69"0,-1-13-32 0,6 12 4 0,-3-2 2 16,2 2 6-16,2-2 19 0,1 1 17 0,2 2 24 16,3-4-55-16,-1 4 54 0,5-5 7 0,3 7 4 15,1-3 16-15,3 4-12 0,0-1-10 0,3 0-14 16,-3 6-12-16,2-4-23 0,-3 2-15 0,-4-1 1 0,-1 4-21 16,-4 1-8-16,-3-1-10 0,-5 2 5 0,-5 2 0 15,-6 3-5-15,-8 4-4 0,-6 1-41 0,-12-2-51 0,-6-2-57 16,-12 7-73-16,-7 0-47 0,-6 4-85 0</inkml:trace>
  <inkml:trace contextRef="#ctx0" brushRef="#br0" timeOffset="163494.92">13999 13753 710 0,'3'-3'9'0,"1"-1"13"0,-1-3 5 0,0 6 14 0,4-3 14 0,-5 3 11 0,1-1 13 0,1-1 29 0,-3 0-8 16,2 2 16-16,-1 1-38 0,1-3 51 0,-1 3-54 16,-1 0 11-16,1 0-5 0,2 0-20 0,-4 0 14 0,4 0-15 15,-1 0 37-15,-2 0-50 0,-1 0 45 0,2-2-18 16,-2 2 4-16,3 0 5 0,-3 0-10 0,0 0-10 15,3 0 3-15,-3 0-11 0,0 0 1 0,0 0 3 0,4 0-1 16,-4 0-7-16,0 0-7 0,0 0 2 0,-2 0-8 16,2 0 0-16,-2 0-10 0,-1 0-4 0,0 0-14 0,-3 0-5 15,-2 0-2-15,-2 0-3 0,1 0 2 0,-5 0-5 16,-1 0 3-16,-3 0-4 0,1 0 7 0,0 0-8 16,1 2 5-16,1 0 0 0,2 0 0 0,0 1-1 0,4 1 2 15,-1 1 1-15,5 1-2 0,-2-1 3 0,4 0 0 16,-1 3-4-16,4-2 1 0,0-1 1 0,4 2-1 15,0 0 0-15,4 1-1 0,0 0 7 0,2 1-7 0,5 0 7 16,0 0-9-16,5 0 7 0,-1-1 1 0,3 1-2 16,2 0-1-16,-1-1 0 0,-3 1 1 0,0-1-3 0,1 2 8 15,-4-2-10-15,-1-2 3 0,-5 1 1 0,0 2-4 16,-3-4-2-16,-5 3 4 0,0 0 0 0,-3-2-2 0,-3 1 3 16,0 2-3-16,-5 0 2 0,-1-1 2 0,-6 3 1 15,0-2-1-15,-6 2-4 0,0 0 3 0,-4 0-1 0,0-4-3 16,-2 3-7-16,0-1 3 0,3-4-8 0,-3 3-8 15,5-5-18-15,0 1-12 0,5-3-19 0,0 0-20 0,5-1-18 16,4-2-33-16,2 0-44 0,5-3-1 0,2 0-41 16,5-3-46-16</inkml:trace>
  <inkml:trace contextRef="#ctx0" brushRef="#br0" timeOffset="164084.73">14325 13732 1578 0,'-8'-2'74'0,"5"2"-39"0,0-11 18 0,1 11 4 0,-4 2 12 0,1-2 2 0,-1 0 4 0,-4 0 6 0,7 2-58 15,-5-1 43-15,6 2-13 0,-1 1 5 0,3 2-10 16,2 0 6-16,-2 3-4 0,3 4-3 0,-1-3-16 0,4 4-6 16,-3-4-4-16,2 3-8 0,0 1-1 0,2-2-10 15,-3-1 2-15,2 1-5 0,-1-1 2 0,-2-1 3 0,5 0-3 16,-4 0 3-16,-2-2-5 0,3 0 3 0,-4-1-2 15,1-1 5-15,0-1-5 0,-1 1 0 0,-2-5 2 0,1 3-3 16,0-4 6-16,-2 0-2 0,0 0 3 0,1 3-4 16,-2-6 0-16,-1 3 3 0,1-2-4 0,-4-1 0 0,4-1 0 15,-4 0-1-15,2-2 1 0,-1-2-3 0,0 1 5 16,-1-2-5-16,4-2 8 0,2 0-3 0,-3-2-1 16,3 0 1-16,1-3-3 0,3-1 4 0,-1-2-5 0,2 1 3 15,3-1-4-15,0 2 0 0,1-3-1 0,2 1 3 0,2 0-2 16,0 4 2-16,3-1-1 0,-2 4-3 0,0-2-2 15,3 3-1-15,-4 4 7 0,2 2-4 0,-1 1 1 16,0 0-1-16,-2 4 4 0,-2 0-2 0,1 5 2 0,-4-2 5 16,2 2-12-16,-5 2 6 0,1 3 3 0,-4 0-2 15,0 4-3-15,0-3 6 0,-7 2-4 0,2-3-1 16,0 0 6-16,-4-1 0 0,1 3-5 0,-1-5 4 0,-4 0 1 16,2 2-4-16,-3-2 7 0,-2 5-6 0,3-3 1 0,-4 0 1 15,2-2-3-15,2 0-3 0,0-2 0 0,2-3 7 16,5 1-6-16,-1-2 7 0,5-1-3 0,1 0-2 15,2-1 2-15,1-2 4 0,5-2-2 0,2 0-10 0,0 0 7 16,3 0-3-16,3-1-1 0,3 0-3 0,2 1 5 0,2 3-7 16,-3-1 5-16,3 3 3 0,-3 3-4 0,1 2 0 15,-3 0 7-15,-3 4-3 0,0 1-4 0,1 4 5 16,-6-1-1-16,2 3 3 0,-3 0-1 0,0-2 2 0,-1 2-2 16,-2 2 5-16,0-6 0 0,0 3-2 0,-2-4-3 0,0 1-6 15,-1-3-31-15,-2 0-36 0,3-6-39 0,1-1-35 16,0 2-4-16,-1-2-44 0,0-2-48 0,2 0-38 15</inkml:trace>
  <inkml:trace contextRef="#ctx0" brushRef="#br0" timeOffset="164420.09">14727 13730 1340 0,'-3'-14'30'0,"6"-2"17"0,4 4-21 0,-7 5 60 0,3 0-33 0,-6 3 12 0,3 0 16 0,0 6 9 16,0-4-27-16,-1 9-3 0,-5-6 32 0,4 4-55 15,-3 2 40-15,4-1-8 0,-2-1-15 0,3 0 4 16,0 9-8-16,0-6-5 0,4 6-17 0,-2-1 0 0,3 1-11 16,2 2 6-16,1 1-7 0,0 3-7 0,0-3 2 15,2 1-8-15,-1-4 6 0,1 1-9 0,1-3 8 0,-2 1-8 16,-2-4 4-16,3-2-8 0,-3 1 4 0,1-5 1 16,-3 1-1-16,0-3 5 0,-1-1-3 0,-1 0 0 0,0-1 1 0,-1-3 1 15,-1-2-1-15,3-2 1 0,-3 0-1 0,1-2-4 16,1-3 1-16,-3-2 0 0,2-1 2 0,-1-2-4 15,1-2 2-15,-2-1-2 0,2 3-1 0,-1-5 6 16,1 3-7-16,2-2 1 0,-4 3 1 0,3-1 3 16,0 4-2-16,1 0 0 0,-1 2 1 0,0 2-1 0,0 5-1 15,-1 2 2-15,0 2-4 0,1 3 0 0,-2 3 0 16,2-1 2-16,0 3 0 0,-3 3-1 0,3-3 5 16,1 4-3-16,-1 4-10 0,-1-1-41 0,-1-3-47 0,2 3-41 15,4-2-22-15,0 0-71 0</inkml:trace>
  <inkml:trace contextRef="#ctx0" brushRef="#br0" timeOffset="164782.1">15304 13730 2017 0,'-8'0'33'0,"3"0"33"0,2-9 20 0,3 9 17 0,0 0 8 0,0 0-1 0,0 0 0 0,0 0 3 0,0 0-32 0,0 0-28 16,0 0-7-16,0 0-12 0,0 0-11 0,0 0 7 16,84-2-2-16,-61 2 0 0,-1 0-7 0,1 0-1 15,-3 0-12-15,1 0-8 0,-2 0 2 0,-2 0-3 0,-4 0-6 16,1 0-32-16,-3 0-29 0,-3 0-40 0,1-3-37 16,-4 3-55-16,-5 0-9 0,0 0-63 0,0 0-60 0</inkml:trace>
  <inkml:trace contextRef="#ctx0" brushRef="#br0" timeOffset="165186.84">15652 13617 2115 0,'5'-36'-28'15,"-5"36"66"-15,0 0-6 0,0 0 3 16,0 0 1-16,0 0-4 0,1-30 29 0,-1 30-19 0,0 0-11 16,0 0-4-16,0 0 1 0,0 0 2 0,0 0 8 15,0 0 21-15,3 52 2 0,-2-32-1 0,1 2-11 16,1-4-8-16,1-2-5 0,0 2-2 0,3 1-9 0,2-2-21 16,-1 2 0-16,2-4-1 0,-2-1-3 0,4 3 0 15,-2-2 2-15,1-1-5 0,1-1 6 0,34-5-2 31,38-44 7-15,-76 22-8-16,1-1-2 16,-1-1 2-16,0 0 8 0,-1-1-5 0,0-1-7 15,0-1 4-15,-3 0-5 0,1-1 4 0,-5-2 3 0,0 0 3 16,3-2-11-16,-6 4-2 0,0 1-18 0,0 2-12 0,0 0-12 16,-4 6-14-16,5 4-17 0,-7-2-29 15,6 9-27-15,0-2-7 0,-2 2-11 0,4 0 3 16,1 2-13-16,-4 0-23 0,8 2-36 0</inkml:trace>
  <inkml:trace contextRef="#ctx0" brushRef="#br0" timeOffset="165505.72">16390 13517 2350 0,'0'-2'-36'0,"-1"2"11"16,-3-13 8-16,4 8 13 0,-5 0 7 0,-1 1 5 0,-1-1 17 15,-1-1 1-15,-1 3 42 0,-4-2 10 0,1 2-2 16,-5 3 1-16,3 0-10 0,-5 3-2 0,3 1-18 16,-3 0-3-16,5 0-3 0,-4 3-21 0,4-2-8 0,2 3-10 15,0 0 0-15,6 0-5 0,-1 3 4 0,2-3 2 16,5 6 0-16,0-3-3 0,5 4 0 0,0-1-2 0,3 0 5 16,4-1 1-16,0 2-4 0,1 3 5 0,6-5-5 15,-2 2 8-15,4-5 5 0,2 2 9 0,-2-6 3 16,1 7 3-16,2-8 5 0,-1 2-2 0,-7-1 1 15,1 0-5-15,-7 3-3 0,-2 0-7 0,-5 0-6 0,-4 0-2 16,-4 1-4-16,-6-2 0 0,-3-1-3 0,-6 0-4 16,-5-2-47-16,-5 0-57 0,-5-3-59 0,-4 2-74 0,-2-2-40 15</inkml:trace>
  <inkml:trace contextRef="#ctx0" brushRef="#br0" timeOffset="167607.01">13159 13899 831 0,'-17'1'8'0,"4"0"15"0,0-9 8 0,9 6 6 0,-7 0-1 0,9 2 0 0,-2 0 2 0,5 2-3 0,-1-1-7 16,5-1 6-16,3 1 1 0,1-1 4 0,2 0 9 15,7 0 15-15,-4 0-2 0,6-1 25 0,1 0-39 0,1 1 26 16,3-5-37-16,-4 5 30 0,1-3-47 0,-3 3 26 0,2-1-42 16,-7 1 10-16,-1 0 7 0,-2-1-2 0,-2 2-16 15,-2-2-39-15,-1 3 69 0,-2-3-72 0,-4 4 78 16,2-5-68-16,-2 7 59 0,-2-5-71 0,2 3 81 0,0-2-36 15,-4-2-34-15,1 2 32 0,0 0 7 0,-1 0-5 16,3-2-44-16,-1 1 56 0,1 0-105 0,1 1 39 0,-2 1-33 16,5 1-47-16</inkml:trace>
  <inkml:trace contextRef="#ctx0" brushRef="#br0" timeOffset="174055.77">16493 12603 688 0,'-1'-5'-5'0,"-4"3"2"0,1-1 15 0,1-1 22 0,0 4 10 0,1-2 7 16,-1 0 12-16,2 1 19 0,-3-1 8 0,0 0 9 15,2 1 7-15,-2-2-18 0,0 1-39 0,1 1 50 16,0 1-62-16,-2-1 45 0,0-1-36 0,1 1-7 0,-1-2-22 15,0 6-3-15,-1-6 42 0,-1 3-40 0,0-1 52 16,2 2-52-16,0-1 38 0,1 4 7 0,-1-4 7 0,1 2 4 16,1-1-11-16,3 2-17 0,-3-2 1 0,3-1-10 15,3 2-2-15,-3-4-9 0,0 4-1 0,3-2 2 16,-1 0 11-16,1 0 6 0,5 1-3 0,-3 1 4 0,7-2-3 16,-2 0 1-16,7 0-5 0,-1 0-11 0,5 0-7 15,-2 2-8-15,5-2-1 0,-1 1-6 0,1-1 1 16,-2 2-7-16,2 0 2 0,0 1 2 0,-1 0-3 0,-3-1 2 15,0 2-6-15,-1-1 11 0,-3 0-9 0,1 1 6 16,-3 1-4-16,0-2 5 0,-2 1 1 0,0-1-1 16,-1-1 3-16,-3 1-9 0,0 1 8 0,-1-3 0 0,-1 3-7 15,-2-2 1-15,0 0-4 0,-4 0 5 0,1-1 0 16,-1 1 1-16,2-2-1 0,-2 0-4 0,0 2 9 16,-2 0-2-16,2 0 3 0,-1-2-4 0,1 3 9 0,0 1-2 15,0 0-3-15,0 1 7 0,0 0-3 0,0 1 5 16,0 1-4-16,0 0 2 0,0 3-5 0,0-1 5 15,0 5 13-15,1 0 14 0,1 2 1 0,-1 2-1 0,1 2-1 16,1 5-1-16,0-2 0 0,-1 4-2 0,1 1-4 16,2 4-4-16,-4-2 5 0,2 5 2 0,-1-3 9 0,1 2-1 15,-1 1 1-15,1 1 1 0,0-1-6 0,-3 1 1 16,0-1-4-16,4 1-6 0,-3-2-7 0,2 2-2 16,-1-2 5-16,1-1-7 0,-2 0-3 0,2 1-6 0,-3-5-6 15,4 1-4-15,-3 1 4 0,1-2 1 0,1-1 0 16,-3-5 0-16,3-3 6 0,1 2-6 0,-4-2 0 15,0-2 7-15,0-1 4 0,0-3 6 0,1 1 2 0,-1 3 4 16,0 1 1-16,0-3 1 0,0 0-2 0,2-2-3 16,-2 1-4-16,0-4-7 0,0 0-3 0,-2-2-6 0,2-2-2 15,0 1-4-15,-1-3 3 0,1-1 2 0,0 1 1 16,0-3-3-16,0 0 1 0,0-1-4 0,0-1 2 0,-4 0 5 16,4 0 4-16,0-1-1 0,-3 1-1 0,3-4 3 15,-5 4-1-15,0-2 4 0,1-1 0 0,-5 2-8 0,-3-2-2 16,-2 1-8-16,0-1 7 0,-5 3-8 0,-2 0 0 15,1 0 2-15,-4 0-1 0,-3 0 7 0,3 3-8 0,-1-3 11 16,-2 4-6-16,2-2 4 0,1 1-3 0,2-1 1 16,2 2-2-16,-1 0-5 0,3-4 7 0,3 1-4 15,2 1-5-15,2-2-15 0,11 0-14 0,0 0-13 0,0 0-27 16,0 0-33-16,0 0-26 0,0 0-41 0,0 0-31 0,0 0-24 16,0 0-30-16,0 0-36 0,0 0 2 0,0 0-23 15</inkml:trace>
  <inkml:trace contextRef="#ctx0" brushRef="#br0" timeOffset="174343.8">17097 13378 1370 0,'-7'-3'22'0,"2"3"23"0,1-6-33 0,4 4 63 0,-4 2-52 0,4-3 57 0,1 3-33 0,1 0 7 0,3 0-6 0,2 2-6 0,1-6 34 16,8 6-44-16,6-4 67 0,5 2-48 0,3 0 46 16,8-5-4-16,6 3-17 0,2 0-15 0,8 2 3 15,-5-5-13-15,2 5-16 0,-4-1-6 0,-1 1-14 16,-5-1 1-16,-3 1-4 0,-7 0 0 0,-2-1-1 0,-10-2-5 16,-2 3 13-16,-4 0 13 0,-5 0 5 0,-2 3 15 15,-3-3 2-15,-6 1 1 0,-1-1-4 0,-3 1 3 0,-1-1-15 16,-1 0-15-16,-7-1-4 0,2 1-16 0,-4-1-24 15,2-2-12-15,-2 1-28 0,0 1-39 0,2 0-32 16,-1 2-67-16,9-2-17 0,3 1-90 0</inkml:trace>
  <inkml:trace contextRef="#ctx0" brushRef="#br0" timeOffset="174634.97">18253 13165 1602 0,'-13'-4'31'0,"2"4"-12"0,0-3 6 16,10 2 2-16,-8-1-1 0,0 5 3 0,6 1 24 16,0 4 9-16,1-1-35 0,1 1 30 0,-1 5 4 0,2 0 5 15,2 5 6-15,-1-2-7 0,1 4-20 0,1-1-8 16,0 4 7-16,3-2-21 0,-1 2-8 0,2 0-7 15,-3 2-9-15,1-4 8 0,2 1-5 0,-2 0 2 0,0-3 0 16,-1 0 0-16,-3 0-8 0,1-1-38 0,-2-6-30 16,0 3-41-16,-2-5 14 0,1-1-38 0,-3-2-46 15,-1 2-34-15</inkml:trace>
  <inkml:trace contextRef="#ctx0" brushRef="#br0" timeOffset="174942.54">18057 13208 1226 0,'-11'-23'20'0,"1"-2"25"0,7-5 6 15,-2 9 1-15,4 1 5 0,1 4-40 0,3 1 34 16,2 5 4-16,3 3-23 0,2 2-17 0,5 3-30 0,2 2 51 16,4 0-49-16,-1 2 90 0,7 5-67 0,0-2-2 15,3 5 7-15,3-1-4 0,1 2 23 0,-1 1-50 0,0 3 47 16,0 2-51-16,1 2 35 0,-4 0 0 0,-2 2-8 15,-6 1 3-15,-6-1-6 0,0 0 4 0,-7 1 20 16,-4 0 7-16,-2-3 10 0,-1 1-4 0,-2-1 7 16,-5 0-1-16,0-5 16 0,-4 5-3 0,-5-5-24 0,-4 1-7 15,-4-2-11-15,-5 0 4 0,-4-3-8 0,1 0 0 0,0-1-10 16,-1 0-2-16,3 0-4 0,1-4 4 0,6 0 1 16,-1-1-1-16,6-4-6 0,2 1-29 0,6-1-40 15,2-1-42-15,4-5-5 0,4 3-52 0,4-3-61 16</inkml:trace>
  <inkml:trace contextRef="#ctx0" brushRef="#br0" timeOffset="175138.87">18659 13249 2041 0,'-8'2'-30'0,"0"-3"1"0,5-6 6 0,0 7 3 15,-1 2 19-15,-1 2 11 0,2 1 9 0,-4 0 9 16,6 3 35-16,-3 2 13 0,3-1 11 0,1 6-4 15,0-3-13-15,3 4-15 0,0-3-9 0,4 4-7 16,-4-2-4-16,3 2-18 0,-3-4-17 0,2 3 4 0,0-2-7 16,-1-2 6-16,0 0 2 0,-1-1-4 0,-2 1-41 0,-2-3-27 15,2 0-50-15,4-4 1 0,-5-3-45 16,-3-2-66-16</inkml:trace>
  <inkml:trace contextRef="#ctx0" brushRef="#br0" timeOffset="175269.68">18719 13059 1019 0,'-8'-6'7'0,"2"1"0"0,-1-2-6 0,3 7 5 15,-5 0 0-15,2 4-2 0,1 1-10 16,2 3-26-16,0-3-21 0,1 5-27 0</inkml:trace>
  <inkml:trace contextRef="#ctx0" brushRef="#br0" timeOffset="175593.01">18789 13278 1264 0,'0'0'15'0,"2"-5"18"0,-1 5 21 0,-1 0-30 0,3-2 47 15,0 2-41-15,1-2 63 0,2 2-30 0,-3 4-11 16,4-4-20-16,-3 5 8 0,1 0 37 0,0 3-29 16,-2-2 49-16,3 4-60 0,1-1 35 0,-1 2 0 0,3 0 6 15,-2 2-20-15,-1 2-7 0,2-4-17 0,0 3-13 16,-2-3 2-16,-1 0-9 0,-2 2 0 0,2-4-1 15,-3 1-10-15,-1-5 2 0,-1 0 1 0,0 1 4 16,-1-3 2-16,1-1 6 0,-4-2-1 0,3 3-2 0,-3-6 2 16,4 1 0-16,-4-1-3 0,0-3 2 0,0 4-9 15,-2-5 0-15,-1 0-6 0,2-1 2 0,1-3 1 0,-1 0-5 16,3-1 0-16,1-3-5 0,2 0 6 0,4-2-1 16,1-2 2-16,1-1-1 0,4-2-6 0,1 2 1 15,0 1 3-15,3 0 2 0,0 4-3 0,0 2-1 0,1 2 4 0,0 1-6 16,-2 4 7-16,2 3 1 0,-2 1-1 15,0 2-18-15,-4 3-45 0,-2 0-47 0,3 1-51 0,-2 0-29 16,1 5-73-16</inkml:trace>
  <inkml:trace contextRef="#ctx0" brushRef="#br0" timeOffset="175984.9">19137 13318 1672 0,'-8'0'16'15,"5"2"28"-15,5-9 8 0,-4 7 18 0,0 0 5 16,2 0 8-16,0 0-2 0,2-2 4 0,-2 1-14 0,3-2-17 16,0 4-2-16,2-4-18 0,1 3-10 0,1 0-3 15,-1 0-3-15,0 0-2 0,3 0 1 0,0 0-10 16,-1 2-7-16,-2-2-2 0,3 1 3 0,-1 1-4 0,0-2 9 16,0 1-6-16,1-1 1 0,-4 2 1 0,0-2-1 15,2-2 1-15,-3 2-3 0,1-1-11 0,-4-2-11 16,2 1 1-16,-3-2 0 0,4 0-4 0,-4-1-2 0,0-1 4 15,0 1 3-15,0-3 9 0,0 2 8 0,0-3 1 16,-4 1-5-16,4-2 2 0,-3 1 4 0,-3 0-4 16,2 0 1-16,0-1-1 0,-1 4 2 0,1 1 4 0,-4-2-2 15,0 4 1-15,2 2-3 0,-2 1 2 0,1 1-1 16,-4 4 5-16,2 0-6 0,-3 3 1 0,0 0 13 16,-1 4 5-16,-1 0 4 0,3 2 0 0,1 2 9 0,-2 0 2 15,6 2 8-15,-1-3 0 0,6 2-14 0,1 0 2 16,1 0-1-16,2-4-3 0,6 3-10 0,1-3-5 15,5-2-3-15,2 0 0 0,2-3-1 0,3 0-2 0,3-2-27 16,2 1-36-16,2-4-47 0,-2-3-54 0,3-3-31 0,2 3-65 16</inkml:trace>
  <inkml:trace contextRef="#ctx0" brushRef="#br0" timeOffset="176441.14">19594 13213 1447 0,'-10'-10'27'15,"1"5"34"-15,1-6-27 0,3 5 6 0,1 2 5 0,-4 0 11 16,3 1 9-16,-3 2 4 0,2 0-23 0,3 2-29 16,-5-1 28-16,1 0-6 0,-4 2 4 0,3 1-2 15,0 1-5-15,0 0-4 0,1 3-4 0,0 0 0 0,-2 2 0 16,2 2 0-16,3-2-4 0,-1 4-8 0,2-1 14 16,0 0 7-16,1 3 1 0,0-3-2 0,1 3-6 15,1-3 4-15,0 3-1 0,0-1-3 0,1-2-14 16,1-2-8-16,3 1-3 0,1-1 2 0,3-2 1 0,1-2-1 15,1 0-4-15,3-1 2 0,1 0 1 0,4-3-2 16,-3-2 3-16,2 0-14 0,3-2-27 0,-2-1-33 16,1-4-40-16,-1 1-23 0,1-3 10 0,-2-2-63 0,-2-2 17 15,-2 1-14-15,2-3 9 0,2 0 21 0,-2-1 30 16,-6-1 14-16,3-1-13 0,-3 0 56 0,1 0-11 16,-5 0 28-16,-1-3 16 0,-4-1 11 0,-1 1 13 0,-3-1 26 15,-2 0 16-15,1-2 20 0,-7 3 3 0,4 0 11 16,-4 0 8-16,5 2 19 0,-3 4 17 0,1-1-15 15,1 5-40-15,2-1 42 0,2 5-62 0,-1 2 45 0,1 2-68 16,3 6 42-16,0 0-41 0,1 3 2 0,3 4 34 16,1 2-49-16,3 0 68 0,-3 6-37 0,3 3 73 0,1 0-52 15,-1 3 38-15,0-1-2 0,-1 3-4 0,0-1-3 16,-2 2-15-16,2-5-19 0,-3 5-10 0,0-5-15 16,1 1-10-16,0-3-3 0,-1-1-8 0,-3-2 1 0,2-2 0 15,1 0-17-15,-3-6-38 0,3 6-31 0,-4-7-40 16,3-1-54-16,-2-3 6 0,-1 2-49 0,4-6-52 0</inkml:trace>
  <inkml:trace contextRef="#ctx0" brushRef="#br0" timeOffset="177675.04">19821 13235 1594 0,'-5'-2'15'0,"1"-1"-31"0,3 3 51 0,-3 1-42 0,3-2 56 0,1 2-54 0,0-1 61 0,1 1-38 16,1 2-11-16,5-3 34 0,2 3-51 0,0-3 41 0,3 0-53 0,1 0 51 15,5 0-59-15,3-3 40 0,-3 0-6 16,-3 1-3-16,0-3 0 0,-3 2 1 0,1 0-1 0,-1-2 4 16,-3 2-4-16,1-3 26 0,-1 1 4 0,-1-1 2 15,4 1 2-15,-3-2-2 0,0 2-1 0,-4-2 14 0,3-1 16 16,0 3-26-16,-5-2-1 0,0 0 4 0,0 0 0 16,1 4 0-16,-4-3 6 0,0 3-21 0,-7 2-10 15,2 1-6-15,-5 0 2 0,-2 2-6 0,-1 3 8 16,1-1 9-16,-1 3-8 0,3 1 6 0,-2-2 2 0,4 2-3 15,-1 3-2-15,6-1 2 0,-2 2-11 0,3-2-4 16,-1 3 4-16,0-2-5 0,3 0 1 0,2 0 9 16,2 1 2-16,-2 0-4 0,1-3 5 0,2 2-3 0,6-2-5 15,0-1 3-15,5-1 0 0,-2 1-8 0,5-2 1 16,0-2 5-16,5-2-8 0,-1 0 1 0,-5-2 2 16,4 0 3-16,-5-2-7 0,-4 0 4 0,1-2-16 0,-4-2-19 15,-6 1-2-15,0-3-6 0,-4 1-3 0,-5-4-8 16,2 5 0-16,-5-7-8 0,-5 4 14 0,0-3 16 0,0 1 6 15,-4-3 1-15,0 1 2 0,1-1 4 0,1 1 2 16,-3-1 9-16,4 1-2 0,1 3 0 0,3 2-4 16,0 2-1-16,7-1-7 0,-1 4-20 0,1 0-7 0,5 2-7 15,-2 1 1-15,5 0 0 0,-1 1 3 0,5 1 7 16,-2 1 4-16,-1 0 25 0,1 2 6 0,2-3 9 0,0 5-4 16,0-2 2-16,-3 0-5 0,0 0-17 0,5-1 51 15,-3 1-59-15,0-3 57 0,0 1-59 0,-2-1 58 16,2 1-56-16,-1-3 60 0,-2 3-38 0,5-3 4 15,-7 2 4-15,1-4 2 0,-1 2-2 0,0-2 1 16,0-1 2-16,1 2 5 0,-3-2 5 0,3 2 5 16,1-2-12-16,-2-1 10 0,4 3-10 0,-2-5 11 15,1 4-13-15,3-1 5 0,1-1-10 0,0 1 2 0,2 1 2 16,1 0-4-16,1-2 0 0,-1 4-1 0,1-2 4 16,-2 4 11-16,0-2-46 0,2 3 54 0,-5 2-50 15,-1-1 50-15,0 3-43 0,-2 1 70 0,-1 1-45 0,-2 1 30 16,2-1 2-16,-5 1-5 0,3 1-1 0,-3-1 0 15,0 1 2-15,-3-1-26 0,0-2-3 0,-2 3 5 16,0-4-5-16,-1 1 0 0,2-3 1 0,-3 2 0 0,1-6-2 16,-1 5 2-16,0-4-2 0,-1 0 1 0,3-1 3 15,-2-1-7-15,4 2 7 0,-2-4-2 0,1 2 1 0,2-3-2 16,2 2-3-16,0-2 4 0,4-1-5 0,0 1 4 16,-1-2-6-16,2-3 2 0,3 3 3 0,0-4-6 15,1 0 5-15,1 0-1 0,1-2-1 0,1 0 2 16,1 0 3-16,-3 0-2 0,2-2-3 0,-2 0 3 0,2 3-1 15,0-2-2-15,-3 1 2 0,4-1-1 0,-4 3 2 16,1 1 1-16,-4 0 0 0,3 3-3 0,-4 2 5 0,2 0-4 16,-6 3 1-16,2 0 1 0,-3 3 10 0,2 1 6 15,-2 1 2-15,0 3 3 0,0-1-2 0,0 2 1 16,0 0 2-16,0 2 4 0,0-3-11 0,3 3-3 16,-3-3-1-16,5 3 3 0,-2-5-3 0,2 2 3 0,-1 0 0 15,5 0-3-15,0-3-2 0,-1 0-6 0,1 1-3 16,4-3 0-16,-4-1 2 0,4 1-1 0,1 0-1 0,1-3-4 15,0 0 1-15,1-3 2 0,-2 0 1 0,1 1-2 16,0-1 2-16,-2-3-4 0,0 1 0 0,1-2 4 16,-3-2-1-16,0-1 0 0,-1-2-3 0,-1 1 0 0,-4-4 0 15,1 2 2-15,-3-4 1 0,-3-1-1 0,0 1-3 16,0-1 1-16,-3 1 2 0,-3 1 1 0,1 3-2 0,0 1 0 16,-3 5-3-16,2 0-3 0,-5 7 3 0,1 0 0 15,-1 7-1-15,1 0 1 0,-3 5 0 0,2 4 5 16,4 2 10-16,1 4 8 0,3 5-2 0,3 3 0 15,3 1 13-15,3 7 31 0,4 0 9 0,1 5 15 0,0 2 14 16,5 4-5-16,0 2 6 0,4-1 9 0,0 2-11 0,-2-6-26 16,4-1-10-16,-4-3-21 0,1-5-16 15,-5-3-3-15,-3-4-7 0,-5-4-8 0,-1-3 2 0,-5 3 4 16,-1-7 3-16,-8 1 8 0,1-4-6 0,-6-1 7 0,-2-4-4 16,-2-3 3-16,-4-3-2 0,-3-5-14 0,-1-2 0 15,-1-4-6-15,2-5 0 0,-4-4-4 0,2-2 5 16,5-5-3-16,2-1 4 0,-1-2-4 0,7 0-5 0,1-6 9 15,4 4-2-15,5-6-2 0,1 4-7 0,3-1 8 16,5 2-5-16,3 3 4 0,3-2 4 0,0 7-9 0,4 2 4 16,0 2 1-16,1 5 2 0,1 1-6 0,1 2 2 15,-4 3 2-15,-1 3-1 0,-1 0-3 0,0 2-20 16,-3 1-22-16,-3-4-28 0,-1 5-26 0,-4-4-47 0,-2 4-43 16,-2-2-70-16,1 2-17 0,-4-1-59 0</inkml:trace>
  <inkml:trace contextRef="#ctx0" brushRef="#br0" timeOffset="180393.05">21624 12246 1167 0,'-3'-2'28'0,"-1"-3"10"0,6-8 30 0,0 7-41 0,-2-2 65 0,2 3-47 0,-2-3 71 0,1 5-35 16,-1 3-12-16,-1-3 4 0,1 6-20 0,-6-4 45 15,2 3-55-15,1-3 48 0,2 4-70 0,-6-1 33 16,6-2-13-16,-7 6-9 0,3-1-8 0,-6 2 0 0,-2 0 1 15,2 7 0-15,-5 0 2 0,2 4 3 0,2-2-5 16,-1-1-5-16,0-2 3 0,5 3-7 0,2 2-4 0,4-2-4 16,2 1-1-16,5-3-2 0,1 1 4 0,3 3 2 15,3 2-4-15,1-4 4 0,2-2-14 0,3-3 6 16,2-1-3-16,2-1 6 0,1-1-3 0,0-3-4 0,3-2-5 16,-3-3 9-16,0 0 4 0,2-3-8 0,-5-1 7 15,2-2-6-15,-2-3 0 0,-2-1 1 0,-1-2 8 16,-4-1-12-16,0-3 2 0,-3 1 3 0,-3-4-23 15,-3 3-10-15,-3 2-6 0,-1-2 3 0,-1 2-12 0,-6 0-1 16,-2 1-12-16,-1-3-2 0,-1 5 22 0,-3-5 5 16,-2 3-11-16,-1 0-16 0,-5 4 1 0,4-1-15 15,-4 0 55-15,2 6-57 0,-1 0 30 0,2 4-53 0,-3 4 38 16,1 1-8-16,4 2-21 0,0 3-13 0</inkml:trace>
  <inkml:trace contextRef="#ctx0" brushRef="#br0" timeOffset="180892.17">21696 12434 1370 0,'-9'5'8'0,"-3"1"8"16,7-8 7-16,5 5 1 0,-6 2 8 0,3 2 0 15,-1 1 6-15,6 1-50 0,-5 1 37 0,0 1 0 16,-5 5-57-16,5-1 51 0,-5 3-36 0,1 0 58 0,-3 1-58 15,2-1 109-15,-4 2-102 0,3 0 49 0,-5 0-13 16,2-2 8-16,0 1-27 0,-1-3 0 0,7 0-8 0,-5-2 6 16,8 0-7-16,-2-5 7 0,5 2 0 0,0-2 22 15,2-1 4-15,-2-4-47 0,3 2 70 0,-1-2-61 16,2-1 70-16,1-3-58 0,4 2 58 0,-1-5-78 16,8 3 48-16,-2-2-13 0,8-1-6 0,-4 1-5 0,6 1-5 15,-1-3-5-15,2 3 4 0,1 0-4 0,-2 1-2 16,1 1 8-16,0 0-6 0,0 1 0 0,-1 0 0 15,-5 0 0-15,2 2-1 0,-7-2 3 0,2 1 2 0,-7 0-4 16,1-2 1-16,-3 1 3 0,-3-2-5 0,-1 0 3 16,-1 0-2-16,-1-2 2 0,-2 1 0 0,1-4 0 0,-2 2 0 15,-1-2 0-15,-1-2-1 0,4 0-3 0,-5-2 8 16,1 0-10-16,0-3 7 0,0 2-4 0,0-4 1 16,-1-1-2-16,-2 1 6 0,1-3-2 0,2 1-1 15,-5-2 1-15,5-1-1 0,-4 3-2 0,0-1 2 0,2-1 5 16,-2-1-5-16,0 3 0 0,-1 0-1 0,2 1 0 15,-1 3-3-15,2 1 7 0,-2 3-5 0,3 0-4 0,0 0 1 16,2 6 4-16,0 2-6 0,1 0 7 0,2 2 0 16,-3 0-4-16,-2 4 3 0,1 2 0 0,-1 0 5 15,2 3-5-15,-2 1-11 0,2 0-26 0,1-1-35 0,4 1 8 16,-4 0-38-16,4-2-56 0</inkml:trace>
  <inkml:trace contextRef="#ctx0" brushRef="#br0" timeOffset="181437.78">21326 12480 1493 0,'-4'-3'29'0,"3"-5"-31"0,2 2 59 0,-2 4-51 0,2-5 65 15,-1 3-37-15,4 0-1 0,-3 0 4 0,-1-4-35 16,3 4 34-16,-1-3-61 0,1-4 52 0,-1 4-63 0,-2-2 38 16,1-1 6-16,-1 2-14 0,-1 0 11 0,-1 2-1 15,2 1-3-15,-3-3 0 0,-2 4-4 0,4-5 4 16,-4 3-9-16,-2-3 14 0,0-2-7 0,0-5-3 0,-4 1 7 15,1 0-5-15,-2-2-1 0,-1-1 2 0,-4 2 1 16,-1 0-5-16,-4 0 5 0,0 2-3 0,-1 0-1 16,-1 3 6-16,-5 0 1 0,-2 4-2 0,-3 0-3 0,-1 2 1 15,-2 1 0-15,-3 4 3 0,1-1 2 0,-1 2-4 16,-1 3 0-16,1-1-1 0,2 5 13 0,-1-1 21 16,4 3-1-16,2 0 4 0,2 1 1 0,1 3 2 0,1 2 2 15,-1 2 11-15,8-3-6 0,0 3-18 0,0 1 3 16,2 2 2-16,3-7 2 0,1 4 6 0,2-2 0 15,1 2-20-15,1 1 4 0,2 1-2 0,2 1-1 0,-1-1-2 16,3 4-9-16,1 4-1 0,0-3 0 0,0-1 3 16,2 3-10-16,1-5 4 0,-2-1-3 0,2 1-3 15,1-2 6-15,-1-3-8 0,1-1 1 0,1-1 2 0,0-2 5 16,-2-2-3-16,2-2-1 0,-2 2 0 0,2-3-4 16,0-2 8-16,0-3-4 0,2 2-2 0,-2-3 4 0,0 0-2 15,2-2 3-15,-2-2-11 0,0 2-38 0,-2-2-54 16,2-3-62-16,2 2-38 0</inkml:trace>
  <inkml:trace contextRef="#ctx0" brushRef="#br0" timeOffset="181767.7">20209 12655 1378 0,'-10'3'11'0,"4"-3"13"0,2-3 8 0,1 5 4 0,-1-2-7 0,4 1 6 0,0 1 11 0,5 2-34 0,-1 0 48 0,1 1-62 0,-2 0 52 16,1 3-42-16,0 2 12 0,1-3-3 0,0 3-13 0,-3 0 38 16,5 2-66-16,-4-4 55 0,6 6-64 0,-1-5 44 15,1 2-14-15,-1-2-1 0,0 2 7 0,0-3-10 16,3 0 10-16,-5 1-2 0,2-5 0 0,0 2-6 16,0-3 8-16,-4-3 0 0,4 2-6 0,-1-4 4 0,0-3 4 15,0 1-13-15,-1-2 13 0,-1-1-3 0,3-1-1 16,0 0 2-16,-4 0-2 0,1-1 3 0,0 2-7 15,-2-1 7-15,1 0-7 0,-3 0 34 0,-1-1 4 0,0 0-1 16,0 2 4-16,-1 0-4 0,1 1 0 0,-2 1 4 16,0-1-3-16,2 3-30 0,-3 2-7 0,3 1-2 0,0 1 4 15,0 3-3-15,0 3-47 0,3 0-14 0,-3 7-79 16,0 0-64-16</inkml:trace>
  <inkml:trace contextRef="#ctx0" brushRef="#br0" timeOffset="183530.82">18640 13785 1019 0,'0'-6'14'0,"-3"-3"12"0,3 4 5 0,-6 2 7 0,6 2 2 16,-3 1 9-16,3-3 7 0,-2 3 4 0,2 3-3 16,2-2-5-16,-2 2-1 0,6-1-36 0,-7-2 39 0,2 3-43 15,-1 1 46-15,3-3-57 0,-3 0 52 0,0 1-53 16,-3 1 64-16,0-1-15 0,0-2-48 0,-4 1 32 15,4 0-45-15,-5 3 52 0,2 1-61 0,-3 0 46 0,2 0-56 16,-3 4 43-16,1 5 10 0,3-3 0 0,-1 2-7 16,1-2 1-16,0 1 5 0,0 2-4 0,-1-2-9 0,1-2 5 15,-2 3 0-15,-1-4 7 0,-3 2 3 0,1-1-2 16,-4 0-5-16,-2-1 5 0,4 1-2 0,-4-2-5 0,0-2-1 16,-1 2-8-16,-2-3-3 0,2 0 0 0,-3-2 2 15,-1 0-5-15,0-1 2 0,-2-1 0 0,1 1-1 0,-2-2 1 16,2 0-1-16,-1-2 2 0,2 1-2 0,0-1 6 15,0-2 1-15,1 0 19 0,4-1 5 0,-2-2 1 16,1 0 0-16,1-3-1 0,1-2-1 0,-1 1-4 0,2-4-4 16,0 1-14-16,2-4-6 0,-1-2-1 0,1 1 0 0,2-2 1 15,2-5-2-15,-3 3 6 0,4 2-3 0,-2-4-3 16,2 4 1-16,1-4 0 0,1 1 0 0,-3 1 1 16,2-1-2-16,1 0 0 0,-1-3 0 0,1-1-1 0,2 5-3 15,-3-4 4-15,1 5 0 0,-1 1 2 0,2 0-1 16,-1 1-2-16,0 3 1 0,0-1 1 0,-1 5 3 15,-2-3-5-15,1 3 2 0,-2 1-1 0,1 1 2 0,-2-1-1 16,-2 3-2-16,-1-1 2 0,1-1 0 0,-1 3 4 16,-2-1-3-16,-1 2-3 0,1-3 3 0,-3 1 0 15,2 4 1-15,-2-3-3 0,1 0 1 0,-1 2-2 0,1-2-1 16,0 1 7-16,-2 0-6 0,3 2 2 0,-3-3 2 16,0 1 2-16,0 1-1 0,0-1-1 0,-2 0-1 15,1 2-1-15,-1-1 4 0,0-1-2 0,0 2 0 0,1 1 1 16,4-1-7-16,-1 0 6 0,1 2 1 0,4-1-2 15,1 3-3-15,2-1 4 0,2 0-2 0,2 2-3 0,-2 0 7 16,5 0-9-16,-2 2 7 0,5-2-5 0,-3 2 3 16,3-2-3-16,0 1 2 0,0 1-13 0,0 0-15 15,0-1-1-15,0 2-9 0,0-1-9 0,0 1-21 16,0-1-7-16,2 0-33 0,1-1 38 0,0-2-52 0,-1 1 10 16,1 0-35-16,-1 0-34 0</inkml:trace>
  <inkml:trace contextRef="#ctx0" brushRef="#br0" timeOffset="183875.53">17240 13027 1302 0,'-4'-3'16'0,"1"-1"13"0,6-4 9 0,-6 4 5 0,6-1 3 0,1 4-37 0,-4-1 43 0,7 2-37 0,-5-1 20 16,2-1-47-16,-4 2 31 0,2 0-43 0,-2 2 27 15,-2-1 5-15,2 1-2 0,-3-1 2 0,0 4-6 0,-4 2 2 16,0-2-7-16,1 1 6 0,-2 2 6 0,-3-3-6 16,1 3 3-16,-1-1-12 0,-3 0 25 0,0 0-19 0,1 1 9 15,-1-2-13-15,6 1 14 0,-3-1-9 0,1-3-1 16,1 2 5-16,0-3-17 0,2 2 8 0,1-4 8 16,-1 0-5-16,1 1 0 0,-2-1 0 0,7 0 1 0,-3 0-2 15,4-1 13-15,0 1-4 0,2 0-9 0,1 0 6 16,2-2 0-16,1 2-1 0,0-2 8 0,1 2-12 15,-1 0 0-15,5 0 1 0,-3 2 9 0,0 0-7 16,-1 1-4-16,0 2 8 0,0 3-9 0,1 0 2 0,-2 2 2 16,5 1-2-16,-5 3 1 0,-1-1-2 0,1 2 0 15,1 0-17-15,2 1-45 0,-7-2 5 0,2 4-111 0</inkml:trace>
  <inkml:trace contextRef="#ctx0" brushRef="#br0" timeOffset="184704.41">18253 13961 1219 0,'-3'-3'4'0,"3"-4"3"0,0 3 5 0,-3 4-3 0,-1 0 0 0,-1 3-2 0,0 0 0 0,1-3-1 15,-2 3-4-15,0 2 1 0,-1-1-8 0,0 0 7 16,-1 1 2-16,-1 1 9 0,3-1 3 0,0-1 4 0,-3 2-4 16,0 1 3-16,3-1 2 0,0 0-5 0,-5 0-3 15,1-1-2-15,1 2-8 0,-4-1 3 0,0-2-4 0,-1 0-1 16,2 1-1-16,-7 1 4 0,1-4-3 0,-1-1 0 16,2 1 1-16,-7-2-2 0,2 0 10 0,0-2 16 0,0 0-38 15,0-1 37-15,0-1 3 0,1-3-8 0,-3 5 4 16,2-6-1-16,2 1 4 0,0 0-47 0,0-2 88 0,4-2-89 15,-1 4 48-15,1-6-45 0,2 2 53 0,-1-3-55 16,3 1 50-16,2-4-28 0,-1 1 3 0,0-1-4 0,3-1 8 16,0 0-6-16,-1 0 4 0,3-4-5 0,-1 0 3 15,1 6-7-15,-1-4 11 0,1 5-7 0,3-3-5 16,-5 3 1-16,3 1 2 0,-3-1 2 0,2 3-5 0,-2-2 5 16,0 0-5-16,0 4 3 0,-1-2 5 0,0 5-2 15,-1-4-6-15,-1 5 1 0,2-2-4 0,-4 2 4 16,0 1 1-16,0-1 2 0,-2 2 3 0,0 0-6 0,-2-1 11 15,0 5-6-15,-1-2 13 0,-1 1-9 0,0 0-5 16,1-1 1-16,-2 1-2 0,0 1 4 0,0-2-5 16,0 2 6-16,-2-1-8 0,6 1-1 0,-1 0 16 0,7 1-10 15,-2-2-1-15,4 2-4 0,3-1 1 0,3 0-2 16,2 2 4-16,0-4-3 0,0 2-11 0,0 0 7 16,0 2-2-16,0-2 5 0,2 1 5 0,-2-1-2 0,0 2-3 15,0-1 8-15,3 0-3 0,1 1-2 0,0-2 9 16,0 4-19-16,5-4-31 0,-3 0-8 0,-1 0-35 15,3 0 37-15,-5-4-77 0,6 8 27 0,-4-8-88 0</inkml:trace>
  <inkml:trace contextRef="#ctx0" brushRef="#br0" timeOffset="185029.36">17228 13488 1011 0,'-5'-3'12'0,"2"-3"9"0,6 1 8 0,-6 5 1 0,2 0 2 16,-1-1 1-16,0 2 2 0,2-2-1 0,0 2-5 15,-1-2-13-15,1 2-2 0,-2-1-1 0,-4 3-2 0,3-1-3 16,-3 0-3-16,-1 2 4 0,-5 1-5 0,2 2 0 16,-1-2-3-16,-3 2 4 0,4 1 0 0,1 0 3 15,-2 1-4-15,0-2 0 0,6 2-1 0,-3-2 1 0,2-2-6 16,1 3-3-16,-1-5 3 0,2 2-1 0,4-2 2 15,-3 0 0-15,2-2 0 0,1 1 1 0,1-2 3 16,2 1-3-16,-1 1 0 0,3-2-1 0,1 2 4 0,-2 1 6 16,1 0 11-16,2 2-3 0,-1 0 5 0,2 1 0 15,1 2-2-15,1-3-2 0,1 9 2 0,5-1-11 16,-2-1-15-16,2 1 8 0,0-3-3 0,1 5-39 16,-4 0-61-16</inkml:trace>
  <inkml:trace contextRef="#ctx0" brushRef="#br0" timeOffset="210643">23193 3256 866 0,'0'-5'14'0,"-5"-2"4"0,5 1 15 0,-4-2 8 0,4 2 14 0,-4-1 14 15,4-2 6-15,0 3 12 0,0-2-5 0,0 2-5 0,0-1-10 16,4 2 3-16,-4-1-51 0,1 4 36 0,1 0-49 16,-1-3 44-16,1 3-60 0,0 0 60 0,-4 1-45 15,2-3-5-15,0 4 37 0,-2-2-50 0,2 2 42 0,0 0-57 16,-1 0 51-16,-1 2-56 0,2 0 40 0,0 0-9 15,2-1 0-15,-2 1 0 0,-2 2 1 0,2 0 3 16,0 3-6-16,-1 0 14 0,1 5 13 0,-4-2 14 0,4 8 5 16,-3-1 8-16,1 6 7 0,-2 3 3 0,1 1 12 15,-2 3-11-15,4 3-11 0,-1 3-18 0,-1-1 1 16,1 4-5-16,-1 0-5 0,1 3-3 0,1 0-11 0,-1 0-3 16,0 0-2-16,2 1 6 0,0-5-4 0,0 3-1 15,2-5-3-15,1-1 0 0,-3 0 1 0,5-2-2 0,-2-1 2 16,1 1-2-16,-3-8 0 0,2-2 1 0,2-2 0 15,-4-1-2-15,2 0-2 0,-3-4 2 0,2-1 1 16,0-3-3-16,-1 2 0 0,-1 0-29 0,0 3-17 0,0-6-30 16,0-2-4-16,4-2-29 0,-4-5 23 0,3 3-58 15,-2-3 20-15,-1-2 14 0,2-1 4 0,-2 0 19 16,-2-1-1-16,1 2 23 0,1 0-24 0,-3 0 63 16,3 0-25-16,0-3 20 0,0 6 9 0,1-1 12 0,-1-2 12 15,0 1 1-15,0-1 0 0,0 1-2 0,-1-2 5 16,1 2-2-16,1 1-5 0,-1-2 5 0,0 0-5 0,0 0 5 15,-1 0-1-15,1 0-1 0,0 2 16 0,0 0 3 16,0-2 13-16,-4 0 1 0,4 0 14 0,0-2 6 16,0 4 12-16,4-2 19 0,-4 0-14 0,3 0-30 0,-2 0 33 15,4 0-43-15,-2-2 41 0,3 0-62 0,1 2 47 16,4 0-65-16,4-2 49 0,2 1-23 0,8 0 6 16,3-1-9-16,10 2-10 0,4-3 9 0,10 2-8 0,0-4 2 15,4 4-1-15,6-1 17 0,1 2-47 0,5-2 66 16,-1 2-35-16,-1 2 50 0,1-2-47 0,-2 5 46 0,-3-3-49 15,-7-1 30-15,-6-1-3 0,-10 1-18 0,-1-1-11 16,-8 0-5-16,-4 0-3 0,-8 0 0 0,-3-2-3 16,-7 2 6-16,3 0 3 0,-7-2 1 0,0 0 3 15,-6 2-4-15,0-1 0 0,-2-1-23 0,-2 0-27 0,2-1-38 16,-4-4-2-16,2 2-55 0,-4 0-59 0</inkml:trace>
  <inkml:trace contextRef="#ctx0" brushRef="#br0" timeOffset="211312.91">23274 3194 859 0,'-8'0'18'0,"-2"-5"10"0,10 3 7 0,-8-2-6 0,5 4 5 0,-2-2-1 16,5 0 4-16,0 2-6 0,4-1-12 0,-4 1-11 15,6 0-13-15,4 0 15 0,0-2 1 0,6 2 0 16,3-1 8-16,6 1 7 0,2-1-8 0,10 2 6 15,1-1 4-15,3 0-8 0,8-1-1 0,3 2 6 0,4 0-21 16,4 1-1-16,1-2 1 0,4 1 4 0,-1 1 2 16,0 0 0-16,1 0-4 0,-5 0-2 0,-3-1 7 0,-6 2-3 15,-4-1 2-15,1-1-9 0,-1-1 0 0,-8 3-2 16,-1-2-1-16,-4-1-3 0,-3 0-1 0,-2 0 3 16,-4 0-1-16,-7 0 2 0,-8 0 2 0,-2-1 9 0,-6-2 2 15,-4 2 7-15,-1-1-7 0,-5-1-2 16,-1 0 1-16,-1 1-3 0,-1-2-10 0,-3 0 4 15,3 2 5-15,-6-2 20 0,5 2-47 0,-3-1 49 0,4 2-46 16,-2-3 45-16,5 2-38 0,-5 1 38 0,10 1-46 16,-3-2 23-16,3 2 4 0,-2 0-6 0,4 2 4 0,-3-1-7 15,3 1 13-15,2 3 7 0,-2 0-5 0,1 4 17 16,0 2-10-16,-2 2 22 0,2 3-10 0,2 4 18 16,-1 3-4-16,3 5-38 0,-8 1 46 0,6 6-55 15,-4 0 57-15,4 6-54 0,-7-1 55 0,4 5-52 0,-6-4 31 16,2 3-13-16,1-2 4 0,-4 0-3 0,2-1 2 15,-1-1 2-15,1-5 5 0,-1 2-8 0,3-1 8 16,-2-7-2-16,2 3-6 0,1-4 3 0,3 1-3 0,-1-5-11 16,1 3 5-16,0-6 23 0,1-3-7 0,-1 3 6 15,3-4 0-15,1-4-4 0,-3 2-5 0,2-2 2 16,3-1-18-16,1-1-15 0,-6 0-2 0,4-1-1 0,-2-3 3 16,4 0 1-16,0-1 2 0,0-1 1 0,-4-3-22 15,0 0-28-15,-3-2-31 0,2-3-50 0,3-1-57 0,-1-3-41 16</inkml:trace>
  <inkml:trace contextRef="#ctx0" brushRef="#br0" timeOffset="211892.21">25510 3205 1385 0,'-2'-11'16'0,"0"8"1"0,-1-1 3 0,2 0-1 0,1 4-4 0,0 0-2 16,0 2 5-16,0 4-3 0,3 1-12 0,0 5 9 15,-1-1 7-15,-1 8-27 0,2 4 52 0,1 3-48 16,-4 3 53-16,1 4-33 0,1 3 47 0,-2 3-48 0,2-1-9 16,-4 4 23-16,4 0-36 0,-2 4 54 0,1-2-53 15,-1 1 36-15,2-2-52 0,-2 2 40 0,1-3-1 0,-1 1 2 16,5-5-10-16,-4 0-5 0,2-2-1 0,-1-1 3 16,1-4-7-16,0-3 4 0,1-3-4 0,-3-6 8 15,3 4-5-15,-3-7 2 0,-1 3-6 0,3-7 2 16,-3 2 1-16,0-1-1 0,0-1 4 0,0-1-3 0,-3-2 1 15,3-2-1-15,-1-3 3 0,-1-1-5 0,0 0 9 16,1-3-6-16,1 0 4 0,0 0-4 0,0 0 5 0,0-3 0 16,1 0-2-16,-1 1 1 0,4-5-3 0,-3 2 4 15,2-2-9-15,5 0 3 0,-2-2-6 0,4 0 3 16,2 0 2-16,3 4-1 0,2 0 0 0,2-4 0 0,2 8 3 16,2-1-5-16,0 2 1 0,5 2 2 0,5-2-1 15,8 1-6-15,-1 6 3 0,6 0-2 0,4 0 2 16,10-1 3-16,4 3 5 0,-1-4-7 0,2 2 12 0,0 2 13 15,-2-3-4-15,0-1 2 0,-1 1-5 0,-5-1 5 16,-4-1 0-16,-6 0-1 0,-4-1-5 0,-6-1-10 16,-4-1 2-16,-8-1-1 0,-5 0 7 0,-5 0-4 0,-5-1-1 15,-5 1 1-15,-4-4-5 0,-2 1-8 0,-4 1-40 16,0-7-37-16,-6 2-16 0,-3-3-72 0</inkml:trace>
  <inkml:trace contextRef="#ctx0" brushRef="#br0" timeOffset="212483.72">25399 2952 1137 0,'2'0'-3'0,"5"0"-1"0,1 0 3 0,5 0 3 0,8 0 1 0,4 0 12 16,5 3-5-16,6 2 6 0,6-1-1 0,3 2-1 16,4 3-4-16,8-2-7 0,2 0 8 0,9 4-20 0,7-3 0 15,3 4-9-15,11-2 14 0,2 1-3 0,9 1 1 16,0-1 8-16,2 0-5 0,0 0 4 0,-1 0 9 15,-6 0 0-15,-3-4-5 0,-9 1-1 0,-8-1 2 0,-4-1-2 16,-8 0-10-16,-7-4 4 0,-9 0-2 0,-8 2 0 16,-5-4-2-16,-3 2 14 0,-5-2 5 0,-9-2 15 0,-8 0 33 15,-2 0-27-15,-1 1 47 0,-6-1-45 0,0 1 36 16,-6-1-46-16,3-1 35 0,-10 0-59 0,4 1 14 16,-3 0-19-16,-5-2-3 0,4 4 7 0,0 2 0 0,-1 0-2 15,2 1 6-15,1 2 1 0,1 2 3 0,1 3 1 16,4 1 19-16,-4 4-17 0,5 2 23 0,0 2-6 15,0 4-37-15,1 1 49 0,-2 3-46 0,2 3 49 0,0 1-64 16,0 4 58-16,-2 0-50 0,5 1 48 0,-3 1-6 16,3 1-5-16,0-1 5 0,0 2-6 0,-3-3 2 15,0 1 5-15,-2 1-10 0,0-3 2 0,-2 0-1 0,0 0 18 16,1 3 0-16,-1-5 4 0,2 3-3 0,0-3-6 16,3 3 1-16,-1-8-7 0,3 1-3 0,0 0-18 15,3-2-6-15,-1-1 1 0,0-3-4 0,1 0 7 16,-1-3-8-16,1 3 7 0,-3-1-5 0,3-4 4 0,-1-1-3 15,0-4-1-15,-2 0 2 0,1-4-3 0,3 0 9 16,-3-2-4-16,1-4-8 0,-2-3-32 0,0 0-40 0,1-2-53 16,4-3-33-16</inkml:trace>
  <inkml:trace contextRef="#ctx0" brushRef="#br0" timeOffset="212859.85">28714 3356 1649 0,'-9'-5'25'0,"6"0"-43"0,6 0 55 16,-6 0-53-16,0 3 62 0,5 1-61 0,-4 1 58 0,5 3-62 0,-3 2 28 0,0 3-8 15,3 4 13-15,-3 4 12 0,2 5-53 0,0 3 55 0,-1 7-55 16,-2 2 64-16,1 4-42 0,-2 2 61 0,2 5-63 16,-5-2 45-16,5 1-12 0,-3 0 13 0,3 1-6 0,-3-4-4 15,3 2-7-15,-3-3-7 0,3 0-8 0,-1-3-4 16,1-4 7-16,-4-1-8 0,4-8 4 0,0 0 0 15,-1-4-5-15,-1 1-5 0,1-4 8 0,1 1-28 0,-2-6-26 16,5 2-33-16,-3-3 12 0,2 1-21 0,-2-3-39 0,1-3-25 16</inkml:trace>
  <inkml:trace contextRef="#ctx0" brushRef="#br0" timeOffset="213132.75">28744 4179 1393 0,'-97'72'24'0,"97"-72"27"16,0 0-34-16,0 0 66 0,0 0-67 0,0 0 66 15,0 0-53-15,0 0 60 0,20 14-69 0,-20-14-2 16,0 0-55-16,193 19 87 0,-137-17-52 0,5 2 55 16,3-3-49-16,5 1 61 0,4 4 20 0,1 0 12 0,2 0 2 15,2 4-19-15,-1-1 1 0,1 2 9 0,-2 1-7 16,-10-1-12-16,2 0-17 0,-4-1-15 0,-8 0-4 0,-8-3-1 15,-9 0-10-15,-9-3-15 0,-1-2 2 0,-10 0-9 16,-7-2-1-16,-8-2 3 0,-3 0-33 0,-1-1-16 0,0-5-38 16,0 8-45-16,0 0-47 0,0 0 4 0,0 0-54 15</inkml:trace>
  <inkml:trace contextRef="#ctx0" brushRef="#br0" timeOffset="213577.67">28796 3344 1256 0,'-18'-8'25'0,"6"3"21"0,1-8 3 16,8 7 6-16,-1-1-30 0,3 4 67 0,1-3-63 0,5 5 56 15,-1-2-78-15,9 1 34 0,-4 1-59 0,9-1 48 0,-1 2-27 16,5-2-9-16,7 2 10 0,1 2 3 0,5-2 7 15,3 3-10-15,6 1 16 0,5-2-8 0,3 1 12 0,5 1-53 16,4 2 55-16,4-3-60 0,3 2 45 0,5 0-41 16,1-1 42-16,-1 4-48 0,3-2 44 0,-2 0-1 15,1 4-5-15,-7-2 0 0,-5-1 2 0,-3 2-6 0,-9-1 2 16,1 1 1-16,-8 1 2 0,-7-2-2 0,-3-1 7 0,-1 0 2 16,-4 2 6-16,-7-3 7 0,-1 1 3 0,-10 0 7 15,0-1 8-15,-3 1-6 0,-5-1 3 0,-3 3 12 0,-2-4-1 16,-1 6-1-16,-3-2 3 0,-2 2-7 0,-1 0-7 15,-1 3 5-15,-2-1-2 0,0 2-12 0,3 1-3 0,-4-1 2 16,4 1-2-16,1 6-3 0,-2-2 7 0,6 2 29 16,-1 3-7-16,3 7-2 0,-3-2 9 0,7 4 2 0,-4 4-4 15,4 2 17-15,-2 0-4 0,2 3-26 0,-1-5 2 0,-1 1 3 0,2 0-6 16,-4 0 0-16,2-3-4 0,0 0-9 0,-1-3-9 16,-1-4-1-16,0 5 3 0,1-1-7 15,-2-6-7-15,-1-3-5 0,-3-1-2 0,0-8 2 0,3 2 2 16,-1-3 1-16,-5-3-24 0,-1-6-41 0,-2 0-64 0,-4-2-80 15,3-8-84-15</inkml:trace>
  <inkml:trace contextRef="#ctx0" brushRef="#br0" timeOffset="214079.99">24348 2567 1408 0,'-7'-3'9'0,"2"0"6"0,2 1-5 0,10 3 1 0,-7-2-5 0,0 5-6 0,0 0 7 0,3 1 7 0,0 3-15 0,-3 0-7 16,4 4 8-16,-4 0 5 0,4 1 8 0,2 2 5 0,-3 3-9 15,-3 0-2-15,2 1 2 0,3-5 5 0,-5-1 2 0,-5 2-3 16,3-4-8-16,2 2 2 0,-3-2 9 0,-3 1-73 15,2-1 12-15,-2 2-32 0</inkml:trace>
  <inkml:trace contextRef="#ctx0" brushRef="#br0" timeOffset="214400.99">24183 2506 1026 0,'6'-8'3'0,"5"-1"6"0,-1 4 9 0,3 0 1 0,1 2 17 15,-1 1 11-15,5 0 1 0,-2 2 9 0,10 2 20 0,-3 3-49 16,9 2 39-16,-4 1-43 0,5 4 22 0,1 2-48 16,1-2 40-16,3 5-50 0,-7-1 21 0,4 2 5 0,-10-3-13 15,1 3 6-15,-4 0 5 0,-6-1-3 0,-6 1 14 0,-2 1-12 16,-4-3 12-16,-4 1-16 0,-7-5 26 0,-3 1-23 0,-3 1 15 15,-5-2-15-15,-3 0 3 0,-5 2-12 0,-4-1 7 16,-2 0-4-16,0 3-3 0,-2-2-1 0,-3-1 7 0,4 0-7 16,0-3 0-16,7-3 4 0,1 0 2 0,2-1-6 0,3 0-28 15,5-3 13-15,3-1-43 0,6 0 39 0,-1-2-86 0,2 0 23 16</inkml:trace>
  <inkml:trace contextRef="#ctx0" brushRef="#br0" timeOffset="-214637.93">26405 2471 1325 0,'-14'-5'0'0,"7"-1"2"0,-1 0-1 15,3 4 6-15,-2-5-1 0,0 6-1 0,3-1 3 0,-3-2-5 16,2 4-3-16,-1 0-2 0,0 1 1 0,1 2-1 0,-3 0 2 16,0 4 17-16,-4 3 5 0,-1-1 15 0,-1 3 4 0,-2 1 5 15,0 4-42-15,2-2 40 0,0 4-34 0,3-2 48 16,3 2-62-16,-3 0 49 0,8-1-59 0,-1-3 48 0,4 4-10 15,4-4 12-15,-3 2-14 0,2-1-5 0,3-4 9 0,-2 0-57 16,7-5 60-16,-6 2-51 0,9-4 49 0,-6-1-54 16,5-3 46-16,-1 2-53 0,4-3 54 0,1 0-3 0,1 0-3 15,1 0 2-15,-1 0 2 0,0-3-3 0,2 3-1 0,-2-5-4 0,-1 2-8 16,4-3-1-16,-9 1 2 0,6-2 1 0,-9-2-1 16,3 1 3-16,-3-3-3 0,-5 3 3 0,0-4-2 15,-3 1 2-15,-1-3-9 0,-1 0 1 0,-3-3 3 0,0 0-5 16,-5-1 5-16,1-1-2 0,-4 2-2 0,0-2-1 0,2 1 3 15,-3 2-2-15,-1-1-2 0,2 5-7 0,1 0-11 16,0 2-2-16,-1 2-6 0,2 3-21 0,3-1 27 0,-1 4-61 16,3-1 15-16,5 3-23 0,-3 0-15 0</inkml:trace>
  <inkml:trace contextRef="#ctx0" brushRef="#br0" timeOffset="-214347.55">26397 2748 1439 0,'4'0'1'0,"-4"0"16"0,4 0 8 0,-3 1 12 16,-2-1-25-16,1 3 70 0,0-3-36 0,3 0 19 0,-2 3 9 16,7-3-7-16,-4 0 1 0,6 1-7 0,3 1 37 15,2 3-66-15,0 0 44 0,1 4-18 0,2-2-11 16,-6 4-10-16,6 2-11 0,-6-2 5 0,6 1-18 0,-9 1-5 15,4 0-5-15,-5-2-5 0,1 1 4 0,-2-1 2 0,-1 3 0 16,-2-2-11-16,0-1 11 0,-3-1-1 0,1 0-2 16,-2-1 7-16,1-1-9 0,-1 1 4 0,2-4-2 15,-4 3-33-15,2-5-46 0,0 0-48 0,2-1-25 16,0-2-74-16</inkml:trace>
  <inkml:trace contextRef="#ctx0" brushRef="#br0" timeOffset="-213933.64">29062 2777 1720 0,'-2'-6'-24'0,"5"0"63"0,-3 4-38 0,-1 0 7 0,1 2-1 0,1 0 2 0,-1 2 0 0,0-2 2 0,2 2 20 16,-4-2-64-16,2 5 38 0,0-4-5 0,0 3-2 0,0-1 0 16,-1-1-1-16,1 2-7 0,-2 2 6 0,2 2 3 15,-2 0 2-15,1 3-6 0,-2 0 6 0,1 1-4 16,0 8 1-16,1 0 7 0,-1-1-4 0,0 3-4 0,-1-1 0 16,2 0 4-16,1 0-2 0,-2-1 2 0,2-2 2 15,2 0-8-15,-2-4-33 0,3 0 25 0,-2-3-39 0,1 3-24 16,0-6-25-16,-1-1-35 0</inkml:trace>
  <inkml:trace contextRef="#ctx0" brushRef="#br0" timeOffset="-213592.01">28989 2882 1562 0,'-4'-14'94'0,"3"-5"-31"16,-2 8 28-16,-1 1-13 0,-8-4-72 0,9-5 49 0,3 1-43 15,-2-3 46-15,4 1-129 0,-2 2 35 0,6-2-15 16,-2 2 36-16,11 2 73 0,-7 5-45 0,-1 0 45 0,5 6-39 16,-4-3 32-16,5 1 5 0,1 1-19 0,0 3-22 15,3 2-3-15,-1 1-2 0,3 2-2 0,0 4-7 0,0 1 0 16,-2 1-5-16,0 3 2 0,0-1 2 0,-1 3-1 0,-2 1 2 16,-1 0-4-16,-3-2 2 0,-2 0 0 0,-1-2-1 15,-2 0 5-15,-2-3-6 0,-3 3 5 0,0-4-4 16,-3 2 8-16,-2 2-7 0,-3-1 5 0,0 2-1 0,-5-2-1 15,0 1 3-15,0-2 0 0,-4 0-2 0,-1-1-1 16,0-2 1-16,-2-1-1 0,2-2 3 0,-1 2-3 0,2-1 1 16,1-3-1-16,2 0 2 0,3 0-4 0,1-2 6 15,3 2-5-15,2-3 0 0,0 1 0 0,3 1 4 0,2-2-3 16,0 1-8-16,0 1-12 0,0-3-29 0,2 3-30 16,1-5 3-16,0 2-51 0,-1 0-63 0</inkml:trace>
  <inkml:trace contextRef="#ctx0" brushRef="#br0" timeOffset="-203264.63">28129 8768 1696 0,'0'-7'-29'0,"-2"-1"72"0,4 3-37 0,-2-3 18 0,0 2 24 0,0-3 16 0,-2 2 22 0,2 0 20 0,2 1 37 16,-1 0-44-16,1 2 47 0,-4-2-10 0,4 3-7 16,-2 0-4-16,0-1-14 0,0 4-22 0,-2-2-7 0,4 2-29 15,-4 0-12-15,2 0-5 0,0 2-20 0,0 0-9 16,-1 2-8-16,1 2 0 0,-4 2 2 0,1 1-1 0,-2 4 1 0,2 3-2 16,-3 0 3-16,0 3-5 0,-2 2 5 0,0 1 1 15,0 0-3-15,2-1 2 0,-2 0 3 0,1 0-3 0,1-1-2 0,1 1 2 16,-3-2-2-16,4-1-3 0,-1-2 2 15,-2 1-1-15,3-2 1 0,-1 0 2 0,-1-1-4 0,-1-2 11 16,3-2-6-16,0 1 5 0,1 0 0 0,0-4-14 0,3-2-37 16,-2-1-21-16,1-1-18 0,1-2-36 0,0 0-19 15,0-1-30-15,0-2-31 0,1-2-21 0,1-4 67 16,1-2-46-16,0 1 39 0,1-5 15 0,0-1 15 0,3-6 25 16,0 2 22-16,1-2 32 0,-1-1-28 0,-2-1 58 15,3-2-2-15,-2-4 7 0,0 0 3 0,-3-1 8 16,4 0 7-16,-4 0 4 0,2 1-3 0,-1 2 14 0,-1 3 1 15,0 0 12-15,1 4 19 0,-1 3 8 0,0 3 17 16,0 3-42-16,1 2 52 0,-3 2-45 0,1 5 33 0,-1-1-52 16,4 3 23-16,-2 2-47 0,-2-1 19 0,3 3 9 15,-3 4 12-15,2 0-1 0,2 3-36 0,0 4 69 16,-3 1-33-16,7 2 35 0,-3 2-22 0,1 3 32 0,1-2-60 16,1 2 46-16,-3-1-3 0,6-2-25 0,-2 1-2 15,0-1-1-15,0 0-13 0,-2-4-2 0,2 3-3 16,0-4-9-16,-2 0-2 0,3-2-1 0,-5 2 1 0,1-3-4 15,-2-1 4-15,1 0-3 0,1-1-20 0,-3-1-20 16,-1-2-39-16,-2-2-31 0,3-1 4 0,-6 0-43 0,2-4-44 16</inkml:trace>
  <inkml:trace contextRef="#ctx0" brushRef="#br0" timeOffset="-203104.15">28100 8951 1423 0,'-8'-5'30'0,"3"-2"13"0,4 2-33 0,-4 0 68 15,3 3-41-15,2 0 10 0,2-1-1 0,1 1 3 0,0 1-33 16,5 0-12-16,-1-1 32 0,5 2-65 0,-1-5 37 16,6 3-8-16,1-2 1 0,1 1-1 0,5 1 4 15,-4 0-2-15,4-1-2 0,0 0-11 0,-1 3-29 0,-3-3 1 16,2 3-28-16,-4-1-44 0,-2 0-49 0</inkml:trace>
  <inkml:trace contextRef="#ctx0" brushRef="#br0" timeOffset="-202606.05">28430 8845 1408 0,'-3'-4'12'0,"5"1"25"0,-1 2-35 15,-1-2 42-15,-1 1-37 0,2 2 51 0,-1 0-47 16,0 0 41-16,0 2-58 0,4 1 19 0,-4-1-4 0,0 4 4 16,1 1 24-16,1 1-52 0,-2 4 55 0,0-1-50 15,0 6 50-15,0-2-6 0,0 4 39 0,-2 0-46 16,2 1 9-16,-1-1 6 0,1 2-10 0,0-3 12 0,-4 0-7 15,4 1-35-15,-1-2-6 0,-1-3 3 0,2 2 4 16,-1-2-5-16,-1-1 5 0,0-2-1 0,1-1-5 0,1 0 1 16,0-1 7-16,0-1-3 0,0 1-5 0,0-4 4 15,0-1 1-15,0-1-5 0,1-1 7 0,-1-1 1 16,0 2 1-16,0-6-1 0,0 2 7 0,0-3-8 0,2-1-6 16,0 0 1-16,1-4-4 0,-2 1-4 0,4-4-2 15,-2 0 0-15,1-3-1 0,-3 1 3 0,4-1 4 0,-2-3-1 16,-3-2 8-16,0 2-7 0,-3-3 5 0,3 2 0 15,-5-2-2-15,4 2-3 0,-3 1 5 0,1-1 0 16,2 3-6-16,-3 0 9 0,1-1-5 0,0 6-5 0,0 1 5 16,3 1 7-16,-3 1-12 0,3 1 9 0,0 1-3 15,0 3-2-15,3 0 1 0,-3 0 3 0,5 1-5 16,-1-1 5-16,4 3-1 0,2 0-6 0,-1 0 6 0,4 0 1 16,1 0-5-16,1 0 9 0,-2 3-2 0,0 1-8 15,0 0 4-15,3-1 1 0,-3 5 1 0,-6-3-4 16,1 5 2-16,-1-3-5 0,-3 1 4 0,0 1 0 0,-4-1 13 15,0 3-3-15,-5-2 3 0,0 0 0 0,0 2 0 16,-9-2 1-16,1-1-3 0,0 1 4 0,-4-1-11 16,-1 2-1-16,1-5-4 0,0 2 6 0,1-2 2 0,1 1-8 15,3-2-27-15,0 2-15 0,4-4-35 0,2-1 14 16,2-1-31-16,1 2-41 0,2-2-60 0</inkml:trace>
  <inkml:trace contextRef="#ctx0" brushRef="#br0" timeOffset="-202130.77">28688 8923 1783 0,'-1'0'-34'0,"1"-4"71"0,5 3-42 0,-9 1 6 0,1 0 0 0,0 0 5 16,1 1 2-16,2-1 46 0,0 0-32 16,0 0 9-16,0 0 2 0,0 0-1 0,0 0-3 15,-13 17 1-15,13-17 2 0,0 0-14 0,0 0 2 0,0 0 9 16,0 0-1-16,0 0-2 0,0 0-3 0,-10 59-3 15,10-59 2-15,0 0-5 0,0 0 1 0,-5 123-14 0,5-110 5 16,2 2-7-16,-2-1 5 0,1-1 2 0,-1-1-5 16,0-12 13-16,0 0 4 31,0 0-2-15,-10 15-13-16,6-53 8 15,5 22-13-15,-1-2 2 0,3-3-1 0,-1 2-1 16,1-4 0-16,1-1-5 0,0 1-1 0,-4-1 0 15,5 2 5-15,1 1-4 0,-3 0 2 0,4 5-2 16,1 2 2-16,-3 1 0 0,4 2 6 0,-3 1-5 16,4 4-1-16,34 8-19 31,30 39 10-15,-70-33 11-16,-4 0 2 15,0 0-1-15,-4 1-2 0,3 1 8 0,-4-2-6 0,-2 0 8 16,-3 3-6-16,-2-1-1 0,1-1 4 0,-3-1 0 0,0 1 3 15,-2-2-7-15,2 0 0 0,-3-1-32 0,2 2-25 16,3-3-37-16,0-2 13 0,12-3-96 0,0 0-22 16</inkml:trace>
  <inkml:trace contextRef="#ctx0" brushRef="#br0" timeOffset="-199314.35">27991 8376 1226 0,'-2'-3'25'0,"0"-4"24"0,6 4 16 0,-4 0-35 0,1 0 67 0,-1 3-37 0,4 0 4 0,-4 0 8 15,3 3-17-15,-3-3-11 0,0 1-2 0,0 2 34 16,0-4-50-16,0 2 46 0,0-1 7 0,0 0 5 0,0-1 0 15,0 2-5-15,-3 0 0 0,3-1 17 0,0 1-17 16,0 1-5-16,-4 1-12 0,3-1-7 0,-4 3-8 16,-3 1-1-16,-1 1-5 0,-3 2 5 0,-3 4 5 0,-3 3 2 15,-4 4-2-15,-5 2 3 0,1 2 15 0,-4 0 9 16,0 5-11-16,0-1-15 0,0 0-7 0,-2 2-5 16,3 0 22-16,2-2-4 0,2-1-14 0,-4-1-16 0,8-2 2 15,-1 0-2-15,2 0-1 0,3-4 5 0,3-3-23 16,-2 2-4-16,3-3 0 0,3 0 4 0,0-2-2 15,0-1-4-15,4-3 3 0,-3 1-3 0,4-3-2 0,-2 0 9 16,6-2-10-16,-3 0-2 0,1-2 4 0,2 0 0 16,1-1 2-16,0 0-2 0,1-1 1 0,1 1-2 15,-1-3 1-15,-1 0 3 0,2 0 0 0,-2 0-3 0,2 0 0 16,-2 0 1-16,-2 0 4 0,4 0-9 0,-2-3 6 16,-2 3 0-16,2 0-4 0,0-1 2 0,0 1 1 15,0 0-4-15,-2-1 1 0,1 1 3 0,1 0-1 0,0 1-5 16,0-1 2-16,0 0 0 0,0 0-2 0,-2 0 4 15,2 0-1-15,0 0-1 0,0 0 1 0,2 0 1 0,-2 0-2 16,0 0 1-16,0 0-1 0,1 0 0 0,-1 0 1 16,2 0-2-16,-2 0 4 0,0 0-4 0,2 0 2 15,-2 1 2-15,0-2-1 0,0 2 5 0,0-2-5 0,0 1-2 16,0 0-1-16,1 0 4 0,-1 0-3 31,0 0 1 0,0 0-1 1,22 4 2-17,29 19-5 17,73 82-3-1,-47-34 8-31,-59-52 1 0,0 0-2 15,1-1 3-15,-3 1-1 0,1 2 5 0,3-2-1 16,-3 0 0-16,-4-3 0 0,4 2-2 0,-8-1 2 0,5-1-2 16,-2 0 2-16,-3-2-9 0,0-2 5 0,-2 0 3 15,-1 1-10-15,1-6 5 0,-2 2 0 0,-1-2 5 16,1 0-5-16,-1-1 4 0,-2-1-1 0,1 1-2 0,1-5 3 16,-4 2 1-16,3-2-4 0,-3-1-1 0,0 0 8 15,1 0 7-15,-1-1 11 0,0 1 0 0,0-2-1 16,0 2 0-16,0 0-4 0,0 0 0 0,-1-1-6 0,2 0-8 15,-2 1-12-15,2 0 3 0,-1 0 3 0,0 0-5 16,0-2 6-16,0 2 0 0,0 0-1 0,0 0 4 0,0 0 3 31,0 0 9 1,0 0-25-32,0 0 3 31,0 0 7 0,0 0-1-15,86-24-3 15,-70 23 8-31,-1 1-8 0,6-3 1 16,3 2 3-16,1 1-6 0,3 0-1 0,4 0 8 15,1 1-2-15,4-1-6 0,3 3 7 0,2-2 3 16,2 1-7-16,3 0 6 0,-4-1-1 0,1 1 0 15,-1-1-1-15,1 0-2 0,1 2-1 0,-2-3-3 0,-3 2 3 16,-3 1-1-16,2-3-5 0,1 2 2 0,-6-2 4 0,-5 1 2 16,-2 3-2-16,-6-2 2 0,-3-2-7 0,-5 1 6 15,-1-1 0-15,-7 0 4 0,-5 0-13 32,0 0 10-1,0 0-5-16,0 0 5 17,0 0 17-1,0 0-14-15,0 0 16-1,0 0-20 1,0 0-8 15,-1-16 5-15,10-22-6 15,36-56 8-15,-33 80 2-16,1-4 0 0,4 2-6 0,-1-2 4 15,3-1 0-15,-3 1 1 0,6-2-3 0,0-1 3 16,1 2-2-16,-1 0-3 0,0 0 7 0,1 2-3 15,-3 2 0-15,2-3 5 0,-5 4-7 0,4 0 2 0,-4 1-3 16,-4 2 6-16,-4 0 0 0,4 1-2 0,-5 1-5 16,-3 2-2-16,-1 2 7 0,1-1 5 0,-5 3 2 0,1-1-6 15,-1 0-5-15,0-1 4 0,0 2 8 0,0 1-7 16,0-1-2-16,-1 1-5 0,1 1 2 0,0-2-1 0,0 2 6 16,-3 1-1-16,3-2-2 0,0 2 3 0,-2-2 1 15,2 2-4-15,0 0 6 0,0 0-4 0,0 0 2 16,2 0-1-16,-2 0-4 0,0 0 0 0,0 0 6 0,0 0 0 15,0 0-6-15,0 0 6 0,0 0-4 0,0 0 1 16,-2 0 5-16,2 0-6 0,0-1-6 0,0 1 2 16,0 0 8-16,0 0-8 0,0-2 3 0,0 2 2 0,0 0-1 15,-1 0 1-15,1 0 4 0,0-2-3 0,0 2-3 0,0 0 3 16,0 0-2-16,0 0 2 0,0 0-4 0,0 0 6 16,0 0-3-16,0 0 0 0,0 0 4 0,0 0-7 0,0 2 3 15,1-2-1-15,-1 0 0 0,0 2 0 0,0-2-1 16,0 0 0-16,0 0-3 0,0 0 7 0,0 0-2 0,-1 0 2 15,1-2 0-15,0 2-1 0,0 0 1 0,0 0 5 16,0 0-8-16,0-2 2 0,0 2 2 0,0 0-6 16,0-1 7-16,0 1-9 0,0 0 6 0,0-2-2 0,0 2 7 15,0 0-3-15,0-1-6 0,0-1 4 0,0 2-7 0,0-1 9 16,-2-1-3-16,2 0 0 0,-1-1 1 0,1 3-1 16,0-1-3-16,-2 0 3 0,0-1 2 0,1 0 1 15,1 0-3-15,0 0-1 0,-3 1-3 0,3-1 7 0,-2 2 1 16,0-4-4-16,1 2 4 0,-1 0-8 0,-1-3 3 15,3 3-1-15,-8-3 0 0,5-1-6 0,-2 1 8 0,0 1-2 16,-1-2-2-16,0-2 4 0,-2 3-4 0,-2-2 4 16,1 0 3-16,-4-2 0 0,2 1-4 0,-2-2 2 0,-4 0-2 15,-2-4 1-15,2 3 0 0,-4-1-3 0,-2-3 0 16,0 0-1-16,0 2 5 0,-4-1 0 0,2 0-1 0,-1-3 5 16,2 2-3-16,1-1-2 0,-3 0 5 0,5-1-3 15,0 1 0-15,0 0-6 0,1 0 9 0,4 1-10 0,-1-1 6 16,4 4 2-16,1 1-6 0,2 0 2 0,0 2-1 15,4 1 3-15,-2 2-6 0,3 0 2 0,4 1 4 0,-2 3-2 16,-1-2 0-16,3 2 3 0,-1-1 1 0,0 1-2 16,2 1 0-16,-1-1 3 0,1 2-4 0,0-1 3 0,0-1-3 15,0 2 0-15,0 0 1 0,0 0 0 0,0 0 2 16,0 2-6-16,0-4-3 0,0 2 5 0,0 2 3 16,0-2-2-16,0-2 0 0,0 1 0 0,0 0 4 0,0 1-7 15,0-1 10-15,-3 1-7 0,3-3 1 0,0 2-2 16,0-1-2-16,0 2-1 0,0-2-1 0,0 2 13 0,0 0-4 15,0-1-4-15,0 1 0 0,0 0 1 0,0 0 0 16,0 1 2-16,0-1-3 0,0-1-5 0,0 1 0 0,0 0 5 16,0-2-1-16,0 2-1 0,0 0-1 0,0 0 0 15,0 0 4-15,0 2 1 0,0-2-4 0,0 0 4 16,0 1-5-16,0-2 0 0,0 1 7 0,0 1-1 0,0-2-2 16,0 1 1-16,0 0 2 0,0 0-4 0,0 0 3 15,0 0 2-15,0-2-4 0,0 2-5 31,0 0 6-15,0 0-21 15,0 0 16-31,-4-14 3 32,4 14 16-17,0 0-16 1,0 0-16-16,-35-22 12 15,-138-19 18 17,148 38-13-32,-1 1-1 0,-2 1-7 0,-4 0 6 15,-4-1-10-15,-1 2 8 0,-46-1-10 16,43 1 12-16,-1-1-4 0,-2 1 6 0,1 1-1 16,2-1 1-16,1 0 0 0,2 1-3 0,4 1-1 0,5-1-4 15,-1 0 5-15,8-1-1 0,3 2-4 0,5 0 5 16,13-2-27-16,0 0 4 15,0 0 0-15,0 0-2 16,0 0 14-16,16 0 19 31,-16 0-34-15,0 0-1-16,0 0-19 0,0 0-26 0,0 0-29 16,0 0-58-16,0 0-56 0,0 0-53 0,0 0-77 0,0 0-52 15</inkml:trace>
  <inkml:trace contextRef="#ctx0" brushRef="#br0" timeOffset="-196248.89">28195 9561 773 0,'0'5'8'0,"-2"-6"13"0,2 5 1 0,0-6 7 0,0 2 4 0,-3-1-6 0,3 0 16 0,-3-1 5 16,3 2 5-16,0 0-9 0,0 0 6 0,0 0-6 15,0 0-11-15,0 0 16 0,0 0-19 0,0 0 1 0,0 0-11 16,0 0-1-16,0 0 3 16,-10-20-4-16,10 20 19 15,0 0-7-15,0 0 2 0,0 0-3 16,-14-19 17-16,14 19 4 15,0 0-15-15,0 0 10 0,0 0-9 16,0 0-34-16,0 0 32 0,0 0-55 0,0 0 54 16,0 0-65-16,0 0 56 0,0 0 0 15,0 0-8-15,0 0 11 0,0 0 4 16,0 0 4-16,0 0 3 0,0 0-1 0,0 0 7 0,27 15 4 16,-27-15 2-16,0 0-14 0,0 0-3 0,90 37 2 15,-68-30-3-15,3-2-3 0,-4 2-12 0,5-3-7 16,-4 0-2-16,0 0 0 0,-2 3-7 0,-1-1 2 0,2 2 3 15,-4 0-5-15,2 1 3 0,-3 2 1 0,1 0-5 16,-1 2-1-16,0-4 8 0,-6 0-9 0,1-1 0 0,0 0 4 16,-7 1 2-16,4-4-4 0,-3 0 1 0,1 0 0 15,-6-5 26 17,0 0 1-32,0 0-8 0,16 14-4 15,-16-14 4-15,0 0-1 0,0 0 2 0,0 0-5 0,0 0 4 16,0 0-3-1,0 0 1 1,0 0-4 15,0 0 4-31,0 0-2 16,0 0-1-16,0 0 1 16,0 0-7-1,0 0 9 16,0 0-15-31,0 0-3 16,0 0 25 0,0 0-4-16,0 0 3 0,0 0-5 0,0 0 4 15,0 0 4-15,0 0-8 0,0 0 1 0,0 0 1 16,0 0-5-16,27-6-15 16,52-4-12 15,127-5 2-16,-179 15 9-15,-1 0-3 0,1-1 2 0,0 2-4 16,-3-1 9-16,3-1-7 0,-2 1 3 0,0 0-1 0,1 1-1 16,-5-1 2-16,1 2 0 0,-4-2 1 0,2 2-2 15,-3-1 2-15,-3-1 1 0,2 1 3 0,-3-1-6 0,-4 1 2 16,2-1 0-16,-5 3 0 0,4-3 1 0,-2 0-2 16,-2 2 0-16,0-2-1 0,-2 1 6 0,1 1-5 0,-2 0 1 15,3-2-3-15,-6 0 3 0,3 0-1 0,-3 0 2 16,0 0-3-16,0 0 0 0,0 0-2 0,0 0 0 0,0 0 5 15,0 0-7-15,0 2 0 0,0-2 1 0,0 0-2 16,0 2 10-16,0-2-1 0,0 0-2 0,0 0 1 16,1 0 0-16,-1 0 4 0,0 0-2 0,0 0 1 0,0 0-10 15,0-2 1-15,0 4 1 0,0-2 3 0,0 0-3 0,0 0-2 16,0 0 6-16,-1 0-1 0,1 0 1 0,0 0 3 16,0-2 7-16,-3 2-7 0,3 0 9 0,0 0 7 15,0-2-6-15,0 2 4 0,0 0-1 0,3 0 5 0,-3-2-11 16,0-1-3-16,0 1 0 0,0-1-6 0,0 1 4 15,0-3-5-15,0 2 2 0,-3-3-9 0,3 3 10 0,3-3 1 16,-3 1-2-16,0-2 1 0,0-2-5 0,1 1 6 16,3-1-11-16,-1 0 7 0,-1-1-3 0,1 2 4 0,3-1-3 15,-1 0-1-15,2-1-2 0,2-1 2 0,-1 0 4 16,2 0-2-16,2-1 0 0,0-4-1 0,1-1 0 0,1-1 2 16,2-1 3-16,2-2-6 0,-1 1 1 0,0-1 0 15,0 2 1-15,4-4 0 0,-2 3 2 0,2 1-3 16,-5 0-2-16,2 1 4 0,1 2 2 0,-3 1-1 0,0 3 0 15,-3 1 4-15,-2 0-5 0,1 3 3 0,0-1 2 16,-3 2-4-16,0 0 4 0,-1-1-3 0,-1 3 1 0,-1-1-10 16,-2 1 6-16,1 0 1 0,-1 0 3 0,0 2-4 0,-4-2 0 15,4 3 3-15,-4-3-2 0,3 3 0 0,-3-1 1 16,0 1-2-16,0 1-4 0,0-1 6 0,0 0-3 16,0 2 1-16,0 0-1 0,0-1 3 0,0 1-2 0,0-2-1 15,-3 0 0-15,6 2-1 0,-3 0 2 0,-3 0 0 16,3-3-2-16,0 3 2 0,0-1 0 0,0 1-1 0,0-1 6 15,0 1-4-15,0-2-1 0,0 2-2 0,3-2 3 16,-3 2 1-16,0 0 1 0,0 0-1 0,0 0-3 0,0-1 3 16,-3 1-5-16,3 0 6 0,0 0-6 0,0 0-2 15,0 0 4-15,0 0-4 0,0 0 3 0,0-1 0 0,0 1 2 16,0 0-3-16,0 0 8 0,0 0-4 0,0-1-1 16,0-1 0-16,0 2 1 0,0-1-4 0,0 0 7 15,0-1-5-15,0 1 0 0,0-2 0 0,3 1 2 0,-3 1 1 16,0-3 0-16,0 0 3 0,0 2-6 0,1-1 2 0,-1-1-2 15,0-1 1-15,2 1-2 0,-2 1 2 0,0-1-1 16,2 0-2-16,-2 1-3 0,1-1 6 0,1-2 2 16,1 3 2-16,-3-3-5 0,3 4-1 0,-3-5 5 0,1 3-8 15,1-1 9-15,0 2-5 0,-1-2-1 0,1 3-1 0,-1-2 7 16,3-1 2-16,-4 2-5 0,1-2 6 0,-1 2-6 16,2-2 0-16,-2 2 3 0,0-1-4 0,1 0-2 15,-1 1 2-15,0-2-3 0,-1 3 3 0,1-1 1 16,0 0 0-16,0 2 3 0,-3-2-3 0,3-1 2 0,-4 3 0 0,0-3-5 15,-1 1-1-15,-4-1-1 0,1 2-1 0,-5-3-2 16,0 3 3-16,-4-4-3 0,0 3-2 0,0-2 5 16,-3 2 0-16,-3-1-3 0,2-1 4 0,-5 1 0 15,4-1-2-15,-3 0 1 0,-2 0-1 0,3-2 4 0,-1-1-2 16,0 0 2-16,-2 3 0 0,3-4-2 0,-2 0 1 0,5-1 4 16,-1 3 1-16,0-4-11 0,4 2 10 0,1 0-1 15,2 1 1-15,1-3 1 0,3 3-1 0,2 0 0 16,-2-1-2-16,3 1 7 0,0-1-9 0,0 0 3 0,-1 2-6 15,2-1 0-15,1 0 2 0,-4 1-6 0,3 2 7 16,-3-2-6-16,3 2 9 0,-3 0-5 0,3-1 5 0,-2 2 1 16,1 1-3-16,-1-2 3 0,-3 1-2 0,4 2 4 15,-3-1-9-15,0 1 7 0,3-1-7 0,-3 1 2 16,3-1 6-16,0 3-3 0,2-2-3 0,-2 0 6 0,4 2-6 16,0 0 2-16,1-1 6 0,2 1-2 0,-1 0-5 0,2-1 3 15,0 1 0-15,0 0 0 0,0-1 6 0,2 1-4 16,-2 0 3-16,0-2-1 0,0 2 2 0,0-1 5 15,1 1-1-15,-1-1-3 0,0 1 1 0,2 0 0 0,-2 0 1 16,1 0-1-16,-1 0-1 0,2 0-5 0,-2 0 4 16,0 0-2-16,2-3 0 0,-2 3 1 0,0 0-8 0,0 0-1 15,0 0 3-15,0 0-3 0,-2 0 2 0,2 0 2 16,0 0-2-16,0 0-2 0,-2 0 3 0,2 0 2 0,0 0-3 16,-1 0 3-16,1 0-5 0,1 0 0 0,-1 0 5 15,0 0-4-15,0 0 5 0,0 0-3 0,0 0 2 0,0 0-8 16,0 0 7-16,0 0-3 0,0 0-1 0,0 0 6 15,-1 0-8-15,1 0 15 32,0 0-24-17,0 0 17 17,0 0-19-17,0 0 6 1,0 0-12-1,0 0 6-15,0 0 4 0,6 65 24 32,-6-55-7-32,0 1-19 0,3-2-71 15,-6 3-79-15,6-3-87 0</inkml:trace>
  <inkml:trace contextRef="#ctx0" brushRef="#br0" timeOffset="-193402.77">28925 9854 513 0,'0'-3'3'0,"0"2"1"0,0-2 1 0,0 2-4 0,0 0 1 0,-3 1-1 0,3-3 3 0,-1 3-1 16,-3 0-3-16,3 0-4 0,-4 0 4 0,5 0 5 0,-3 0-8 15,2 0-1-15,-3 0-1 0,3 0 4 0,-2 4-1 16,3-4-3-16,-4 1 2 0,4 1 0 0,-1-2 9 16,-1 0 1-16,0 0-3 0,1-2-2 0,-1 2 2 0,1 0 14 15,1-1-10-15,0 0 5 0,0 1 3 0,0 0 7 0,0 0 2 16,0 0 5-16,0 0 5 0,0 0-3 0,0 0 10 16,0 0 4-16,0 0-3 0,0 0-10 0,0 0 12 15,0 0 9-15,0 0-5 0,0 0-1 0,0 0-3 0,0 0-1 16,-6-31 11-16,6 31 9 0,-5-40-1 0,5 40-7 15,0 0 1-15,0 0-35 0,0 0 49 0,0 0 4 16,0 0-18-16,0 0-38 0,0 0 22 16,0 0 6-16,0-28-39 0,0 28 53 15,0 0-9-15,0 0 2 0,0 0 2 0,0 0 2 16,0 0-8-16,-3-28-2 0,3 28-7 0,0 0-5 16,0 0 2-16,0 0-14 0,0 0-6 0,0 0-1 15,0 0-14-15,0 0-4 31,0 0 24-31,0 0 1 0,0 0 2 16,0 0-5-16,0 0 5 0,14 20 1 0,-14-20-3 16,25 38 0-16,-15-30-15 0,-6 3-4 0,3-3 3 0,-4 0 2 15,3 3-4-15,2-3 1 0,-2 2 0 0,-1-3-1 16,0 1-1-16,2 2-6 0,-2-3 3 0,0 1-3 16,-2-2 0-16,2 1 1 0,-2-1 1 0,2-1 1 0,-1 2 0 15,11 8 14-15,-15-15-12 31,10 22-8 1,-10-22 2-1,6 19 9-15,2-3-8 15,0 1 8 0,-8-17 7-15,0 0 6 15,9 15-15-31,-9-15 22 16,0 0 0-16,0 0-2 0,0 0 4 0,0 0-2 0,0 0 0 15,0 0 17-15,0 0 4 0,0 0-13 0,0 0-1 16,0 0 1-16,0 0 1 0,0 0 4 0,0 0 2 0,0 0-24 15,0 0 3-15,0 0-2 0,0 0-11 16,0 0-9 15,0 0 1 1,0 0 0-17,35-12-7 16,41-1 15-15,-62 14-7-16,3 2-2 0,4-2 0 0,1 0 1 16,4 2 1-16,-1-2-2 0,5 2 3 0,-3-1-5 15,3 1 3-15,0 1-1 0,0-1 2 0,-1 0 0 0,1 0-3 16,-4-1 2-16,3-1-1 0,-4 1 4 0,0-1-6 0,0 0 4 16,0-1-1-16,-5 0 0 0,0 0 4 0,0 2-6 15,-3-2 7-15,-3 0-7 0,2 0 5 0,-3 0-3 16,-3 2 4-16,2-2-8 0,-4 0-2 0,1 0 10 0,-4 1-9 15,1-1 7-15,-3 2-1 0,1-2 3 0,0 2-6 16,0-2 4-16,1 1 1 0,-5-1-4 0,4 1 2 0,-3-1 1 16,1 0-6-16,1 0 5 0,-1 0-1 0,-1 0 4 15,-1 0-3-15,0 0-1 0,0 0 2 0,0 0-4 0,0-1 2 16,0 1-3-16,0 0 5 0,0 0-1 0,0 0-1 16,0 0 8-16,0 0-7 0,0 0 6 0,0 0-1 0,0-1 0 15,0 1-5-15,0 0 3 0,0 0 5 0,0 0-3 16,0 0 6-16,0 0 4 0,0-2 7 0,4 2-4 15,-4 0 2-15,0-2-1 0,0 2 0 0,0 0-5 0,0 0 1 16,3 0-13-16,-6-1 1 0,3 2-3 0,0-2 5 0,0 1-5 16,0 0 2-16,3 0-5 0,-3 0 1 0,0 0 4 15,0 0-9-15,0-2 8 0,0 2-1 0,0 0 0 16,-3 0-4-16,3-2 5 0,0 2-3 0,0-1 2 0,0 0 3 16,3-1-4-16,-3 0-3 0,0 1 5 0,0-5-1 15,1 4-2-15,-1-3 2 0,2 1-2 0,0-1 3 0,-1 0-2 16,4-3 4-16,-2-1-6 0,-2 2 5 0,4-3-3 15,2-1 3-15,-1-3-3 0,2 2 3 0,1-3 0 0,1 0-5 16,4-3 2-16,-1 0-2 0,4-1 6 0,-1-3-5 16,3-1 7-16,-6 1-8 0,4-5-2 0,-1 1 4 0,3 1 2 15,-2 4 0-15,4 2-7 0,-1 4 5 0,3-3-6 16,3 3 4-16,3 0 2 0,-2 3-2 0,-1-3 1 0,3 1-2 16,-6-5 4-16,0 1-4 0,1-1 5 0,-3 3 1 15,2 0-3-15,-4-1 3 0,1 3-2 0,-2-2-1 0,-1 5 1 16,-2-4-1-16,0 3-1 0,-2 1 1 0,-2-1-2 0,-2 3 1 15,1-2 1-15,-4 3 2 0,3 1-5 0,-4-3 2 16,2 4 0-16,-4 1-3 0,2 1 5 0,-4-1 2 0,4 4-8 16,-5-2 3-16,0 3 5 0,0-2 0 0,0 1-3 15,0 1-3-15,-5 0 2 0,5 0-1 0,0 0 2 0,0 0 1 16,-1-2-7-16,1 4 2 0,-2-2 3 0,4 0 3 16,-4 0 0-16,1 0-2 0,1 0-1 0,0 0 1 0,0 0 1 15,1 0 3-15,-1 0-2 0,0 0-5 0,0 0 3 0,2 0-1 16,-2 1 3-16,1-1-4 0,-1 2 1 0,0-2-4 0,0 0 4 15,0 0-1-15,0 0-2 0,0 0 0 0,0 0 7 16,0 0-7-16,0 0 5 0,-1 0-2 0,1 0 2 16,0 0 1-16,0-2-2 0,-2 2 3 0,2 0-5 0,-1 0 5 15,1-1-3-15,0 1 3 0,0 0-2 0,0 0 5 0,-2 0-4 16,2 0-4-16,0 0 2 0,0 0 3 0,0 0 1 16,0 0-4-16,0 0 0 0,0 0 2 0,0 0-2 0,0 0 5 15,2 0 0-15,-2 0 1 0,0-2-6 0,0 2 1 16,0 0 1-16,0-2-3 0,0 1 4 0,-2-1 1 0,0 1-7 15,1-1-3-15,1 0 7 0,-3 1-3 0,3-2 3 0,-4 2-6 16,3-1 4-16,-1 1-3 0,0-1 10 0,1 0-4 16,-2 1-4-16,3 0 6 0,-5-1-6 0,5 0 5 15,-3 1-1-15,2-3-5 0,-3 4 0 0,3-1 6 0,-2 0-6 16,-1-3 2-16,3 1 1 0,-4 1 0 0,-3-2-6 0,2 1 5 16,0-2-5-16,-6 0-1 0,0-2 6 0,-1 2-3 15,-2-2 3-15,-2 0 0 0,-1 0 2 0,-2-1 0 0,0-1 2 16,-4-1-3-16,2 0 2 0,-3 0-1 0,-1-2-3 0,-2 0-2 15,-2 0 3-15,2-2 1 0,-1 1-1 0,2 0 3 16,5-1-2-16,-3 0-1 0,3-2 2 0,1 3-1 0,2-3 3 16,2 2-9-16,1 1 4 0,-1 0-1 0,-1 0-2 15,4 2 5-15,3 1-2 0,2 0 4 0,0 1-9 16,5 2 13-16,-1-1-6 0,3 1 1 0,1 2 8 0,-1 1-11 16,0-2 5-16,2 1-3 0,0 3 6 0,-1-3-5 0,1 3 0 15,0-2-1-15,-3 4-3 0,3-2 5 0,0 0-1 16,0 2-2-16,-3-2 0 0,3 2-3 0,0-1 4 15,-2 1-1-15,1 0-6 0,1-2 6 0,0 2-4 0,-2 0 4 16,2 0-4-16,0 0 5 0,0 0-5 0,0 0 5 16,-2 2 3-16,2-4-6 0,0 2 2 0,-1 2-2 0,1-4 6 15,0 2-4-15,0 0 2 0,0 0-2 0,1 0 3 16,-1 0-1-16,0 0 4 0,0 0-2 0,0 0-2 16,-1-2-5-16,1 2 3 0,0 0 2 0,0 0 1 0,0 0-6 15,0 0 3-15,-2 0 0 0,2 0 1 0,0 0 1 0,-1-3 2 16,1 3-3-16,-2 0-3 0,0 0 5 0,1-2-6 15,-1 0 6-15,1 1-8 0,-3-1 7 0,3 1-7 16,1 0 4-16,-3 0-3 0,0-1 7 0,1 1-4 0,-1-1 1 16,1 1 3-16,1-1-6 0,-2 1 8 0,-1 0-5 15,1-2 3-15,0 2-4 0,0-1 3 0,-1 0 0 0,-1 1-3 16,1-1 4-16,3 1-5 0,-2-1 2 0,-1 1-2 16,3-1 2-16,-2 2-4 0,-1 0-2 0,4 0 6 0,-1 0-6 15,-3 0 4-15,4 0-2 0,0 0 5 0,0 0-4 16,-1 0 7-16,1 0-4 0,0 0-1 0,0 0 4 0,0 0-2 15,0 0 2-15,0 0-8 0,0 0 1 0,1 0-2 16,-2 0 2-16,1 2 5 0,0-2-6 0,0 0 0 0,0 0 3 16,-3 0 3-16,2 1 1 0,-1 1 0 0,-1-1-4 15,3-1-3-15,-3 3 7 0,-2-1 0 0,1 0-4 16,0-1 4-16,0 3-6 0,1-3 4 0,-1 1 3 0,1-1 1 16,0 1-8-16,-1-1 5 0,1 1 1 0,1 0-2 15,-1-1 2-15,2 1-2 0,1-1 1 0,-4 1-3 0,4 0 6 16,0-2-7-16,0 0 4 0,0 3-7 0,-1-3 7 15,-1 2-3-15,-2 0-10 0,1 1-48 0,-4 1-63 0,1 2-70 16,-5 1-95-16</inkml:trace>
  <inkml:trace contextRef="#ctx0" brushRef="#br0" timeOffset="-179746.77">28872 12574 1211 0,'6'0'14'0,"-6"0"4"16,8 0 18-16,-8 2 22 0,-6-2-33 0,4 1 54 0,-7-1-41 0,9 2 63 0,-10-2-44 15,10 0-2-15,-8 0-14 0,9 0-11 0,-2 0 39 0,2 1-45 16,-1-1 43-16,4 0-59 0,-3 0 28 0,-2 2-4 0,4-2 2 16,-5 2-6-16,5-2-6 0,-4 3-4 0,4-1 8 0,-5-2 6 15,1 0-1-15,-2 0 10 0,-1 0-2 0,3 3 1 16,-7-2 3-16,0-1-5 0,-1 0-8 0,-2-1-3 0,1 1 4 16,-6-3-4-16,-1 3 2 0,-3-2-8 0,4-3-1 0,-6 2 4 15,0-3-2-15,5-1 3 0,-1-1-10 16,0 0 1-16,-4-4-7 0,0-5 4 0,-3 3 2 0,1-8 4 15,-3 3 9-15,-5-4-7 0,-3 1 6 0,4 1 3 0,-2 0 8 16,-1 1 11-16,4-1-4 0,3 0-4 0,1 0-10 16,4 1 3-16,4-6 0 0,1 1-10 0,4-5-5 15,2 1-11-15,3-1-4 0,3 0-5 0,-1-2 2 16,3 0-2-16,-2 1 2 0,4-3 0 0,1 2 3 16,1-1-6-16,1-1 5 0,1 2-2 0,-2 0 0 0,1-1-2 15,1 1-5-15,0 0 3 0,1 2-5 0,-1 1 4 16,2-1 0-16,-4 6 5 0,2-1-6 0,1 4 4 15,0 2 1-15,-2 1-1 0,-1 5 4 0,-1-1-4 0,0 4 3 16,0 1-8-16,0 0 6 0,-1 1-3 0,-1 2 6 16,-2 0-6-16,2-1 1 0,0 3 1 0,-1-1-7 0,0-1 8 15,-2 0 1-15,2 1-3 0,1 2-6 0,-1-2 6 16,0 1 1-16,0 0 2 0,0 2 3 0,1-1-3 16,1-1-4-16,1 4 8 0,0-2-1 0,0 1-2 0,0-1-1 15,0 2-6-15,0-2 6 0,0 2-2 0,0 0-4 16,0 0-1-16,0 0 1 0,0 2-1 0,1-2 1 0,-1 0-3 15,0 0-4-15,0 2 0 0,0-2 5 0,2 1-14 16,-2 1-9-16,0-2-19 0,0 3-20 0,3 0-9 16,-3 0-28-16,0 2-33 0,0-1-41 0,1 1 19 15,-1-1-42-15,2 2-40 0</inkml:trace>
  <inkml:trace contextRef="#ctx0" brushRef="#br0" timeOffset="-179246.78">27987 11619 1078 0,'-3'1'18'0,"2"-5"8"0,2 2-3 0,-2 0 3 0,1 1 5 0,0-1 10 16,1 0 7-16,-1-1 12 0,2 0-3 0,-1-2-38 15,1 2 55-15,-2-2-47 0,3-1 54 0,-3 1-40 0,4-5 0 16,-4 3-1-16,3 0-5 0,-2-1 35 0,1-3-43 15,0 0 46-15,-2 0-51 0,3 2 34 0,-2-5-6 16,-1 2-15-16,5 0-6 0,0-1-5 0,-2-1-9 16,2 0-6-16,-1-3-4 0,4 2-4 0,0 0 18 0,0-3 7 15,-2 1-2-15,3-1 3 0,0 2-2 0,-1-3 4 16,1 3-6-16,-1 0 3 0,3 0-23 0,-1 2-1 0,-2 2-1 16,2 3-1-16,-1-1-3 0,-1 3 1 0,-2 3 3 15,1 1-3-15,-2 2 5 0,-1 2-3 0,-1 0-2 16,0 3 0-16,0 2 4 0,0 1 3 0,1 2 18 0,2 2 8 15,-2 3-4-15,3 0-1 0,-1 0 7 0,-1 5 0 16,3-3 25-16,-4 2 4 0,0-1-17 0,0-1-6 0,1-2 1 16,-2 1 4-16,-1-1 31 0,4-1 3 0,-3-2-25 15,0 0-8-15,1-2 3 0,-1-1 8 0,-2-1 23 16,3 1 0-16,-3-4-38 0,3 1 0 0,-4-2-1 16,3 2 2-16,-2-3-4 0,1 1-12 0,-2-2-19 15,3 1-1-15,-2-2 5 0,-1 1 5 0,0-1 5 0,0-1 1 0,0 1-1 16,0 0 3-16,0-2 3 0,2 2-13 0,-2-1 2 15,0 1-10-15,1-3-3 0,-1 3-3 0,0 0 4 16,0 0-5-16,4 0-2 0,-3 3 6 0,2-3-26 16,2 1-50-16,2 2-66 0,0 2-71 0,0 5-72 15,1-2-41-15</inkml:trace>
  <inkml:trace contextRef="#ctx0" brushRef="#br0" timeOffset="-177230.14">27819 10948 795 0,'1'-5'16'0,"4"5"7"0,-2-5 3 0,2 2-1 0,-5-2 20 0,3-2 6 0,2 0 11 0,-2-1 4 16,2 1-5-16,-2-2-4 0,3 1-3 0,-5-2 14 16,6 2 2-16,-6-3-53 0,3 4 42 0,-3 0-38 15,2 0 52-15,-3 1-59 0,0-1 60 0,-3 3-65 0,2 1 34 16,-7-1-8-16,0 0-2 0,-5-1-22 0,0 1-8 16,-5 2 9-16,-3-1-13 0,0 1 7 0,-2 2 4 0,-1 0 8 15,-3 0-48-15,2 0 54 0,3 5-53 0,-2-5 45 16,2 4-44-16,4-2 45 0,1 1-60 0,4-1 42 15,3 2-2-15,1 0 6 0,1-3-6 0,5 3 8 0,3 1-4 16,0 0 20-16,0 0 7 0,3 2 10 0,1-2 1 16,4 2-5-16,1 2 5 0,4-1-6 0,0 3-1 15,7-3-24-15,0 2 1 0,3 1-7 0,4 0 2 0,-4 0-6 16,2 0 2-16,-1-2 1 0,-1 0-5 0,-3-1 5 16,-1-1-3-16,-5-2-1 0,-3-3 0 0,-1 4 4 15,-2-3-3-15,-5 1 5 0,-3 1 1 0,-2 1 6 0,-1-1-5 16,-3-1 3-16,-5 3 0 0,0-7 5 0,-7 6-3 15,1-3 2-15,-4-1 1 0,-2-2 0 0,-1 0-7 16,-2 0 3-16,1-2 0 0,2 1-7 0,0-3 7 0,4 0-4 16,1-1 2-16,5-1-8 0,0 2 11 0,4-1-14 15,2 1-18-15,2-1-26 0,9 2-40 0,-1-3 29 0,7 2-77 16,0-1 10-16,2-2-41 0,3 2-37 0</inkml:trace>
  <inkml:trace contextRef="#ctx0" brushRef="#br0" timeOffset="-176638.64">27962 10860 1211 0,'7'1'25'0,"-1"-7"12"0,2 3 19 0,-4 2 8 0,0 1-24 0,-3-3 63 0,3 5-29 0,-4-1-3 0,3 0-20 16,-3 4 1-16,0-2-17 0,0 2-6 0,0-4 23 0,0 6-60 16,0-4 30-16,-3-3 17 0,3 4-10 0,0 0-7 15,-4 0-4-15,4 3-2 0,-1 1 2 0,-1-3 2 16,-1 3-4-16,1 1-13 0,1 1 0 0,-4-2-2 15,2 1 5-15,3-4-3 0,-1 2-1 0,-1-2-2 0,0 0-1 16,2-2 3-16,0-2 5 0,0 1-4 0,0-2 0 16,2 0 3-16,0 0 1 0,-2 0-1 0,1 0 1 0,-1 0 0 15,0 0-1-15,0-2 0 0,0 2 1 0,0 0 0 16,0 0 4-16,0 0-4 0,-1 0 1 0,-4-13 10 16,2 6-18-16,3-1-2 15,-4-4 3-15,3 1-1 0,1-2-3 0,-2-2 3 16,2 0 0-16,0-1-3 0,3 0 4 0,-3 0-2 15,7 1-2-15,-4 0 1 0,3-1 0 0,2 4 1 0,-2 2 0 16,4 0 0-16,2 2-2 0,0 1 2 0,0 2-3 16,1 1 5-16,0 3 0 0,1-1-4 0,-3 2-4 0,2 2 1 15,-1 0 1-15,-1 1-1 0,-3 2 2 0,3-2-6 16,-4 3 6-16,-1 0-1 0,-47 72 6 47,-13-38 18-32,41-35-15-15,-1-3 0 0,1 0 4 16,-1-2-7-16,6 2-2 0,8-2 19 16,0 0 3-1,0 0 1-15,0 0-6 0,0 0 1 0,0 0 9 16,0 0-7-16,0 0 10 0,26 0-18 0,-26 0 10 16,0 0 0-16,0 0 1 15,121 32-16-15,-106-24 0 0,-3 0-6 0,-1 0 4 16,-1 1-4-16,1-2-3 0,-2 1 7 0,-1-6-1 0,2 3 1 15,-2-2-2-15,-5-2-19 0,3 2-29 16,-1-3-37-16,1 2-36 0,0-2-14 0,-6 0-55 0,0 0-48 16</inkml:trace>
  <inkml:trace contextRef="#ctx0" brushRef="#br0" timeOffset="-176276.81">28297 10938 1100 0,'0'0'22'0,"0"0"15"0,0 0 34 0,0 0 15 0,21-102-30 0,-21 102 76 15,0 0-41-15,0 0 23 0,0 0-15 0,0 0-6 16,0 0-27-16,0 0-9 0,13-30 45 0,-13 30-66 0,0 0 59 16,0 0-19-16,0 0 13 0,0 0 0 0,0 0 3 15,0 0-7-15,26 9-14 0,11 10-8 0,-27-7-20 16,-2-1 1-16,1 2-26 0,0 0-5 0,-1-2-9 0,2 0 7 16,-4 0 0-16,0-3-2 0,-1 2 4 0,0-1-7 15,-2-2 8-15,2 1-8 0,-2-2 7 0,-2-3-7 16,1 0 1-16,-2 1-3 0,0-4-1 0,0 0 11 0,0 0 13 15,-2 0 16-15,2 2-2 0,0-6 3 0,0 2-8 16,0 1 9-16,2-4-1 0,-2-1-6 0,2-2-18 0,-1-3-11 16,1 1-9-16,-1-3-1 0,3-2 3 0,-1 1-6 15,2-3 2-15,0 2-2 0,2 1 2 0,3-3 0 16,-2 2 4-16,1 3 7 0,1 0 17 0,-6 4 4 16,4 0-5-16,-4 2 1 0,1 4-1 0,-1-1-3 0,-3 3 2 15,-1 0-8-15,0 1-16 0,0 3-4 0,2-3 5 16,0 4-1-16,-4 0-1 0,2 1 5 0,0-1-3 15,0 0 2-15,2 4-3 0,-2-2 3 0,1-3-50 0,-1 3-71 0,0 3-88 16,-1-3-105-16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2.397"/>
    </inkml:context>
    <inkml:brush xml:id="br0">
      <inkml:brushProperty name="width" value="0.1" units="cm"/>
      <inkml:brushProperty name="height" value="0.1" units="cm"/>
      <inkml:brushProperty name="color" value="#F6630D"/>
    </inkml:brush>
  </inkml:definitions>
  <inkml:trace contextRef="#ctx0" brushRef="#br0">52 46 6221 0 0,'0'0'3111'0'0,"-8"15"-3022"0"0,-25 46-1 0 0,31-56-76 0 0,0-1 0 0 0,1 1 1 0 0,-1 0-1 0 0,1 0 0 0 0,0 0 0 0 0,0 0 1 0 0,1 0-1 0 0,-1 0 0 0 0,1 0 0 0 0,0 0 1 0 0,0 0-1 0 0,1 0 0 0 0,0 0 0 0 0,0 0 1 0 0,0 0-1 0 0,0 0 0 0 0,1-1 0 0 0,0 1 1 0 0,0 0-1 0 0,3 5 0 0 0,-2-3-5 0 0,0-2-4 0 0,-1 0 0 0 0,1 1 0 0 0,0-2 0 0 0,0 1 0 0 0,1 0 0 0 0,-1-1 0 0 0,1 1 0 0 0,0-1 0 0 0,1 0 0 0 0,-1 0 0 0 0,1-1 0 0 0,-1 0 0 0 0,1 1 0 0 0,0-1 0 0 0,0-1 0 0 0,0 1 1 0 0,1-1-1 0 0,-1 0 0 0 0,1 0 0 0 0,-1-1 0 0 0,1 1 0 0 0,0-1 0 0 0,-1 0 0 0 0,1-1 0 0 0,0 1 0 0 0,0-1 0 0 0,-1-1 0 0 0,11 0 0 0 0,-9 0-1 0 0,0-1-1 0 0,0 1 1 0 0,-1-1 0 0 0,1 0 0 0 0,0 0-1 0 0,-1-1 1 0 0,0 0 0 0 0,0 0-1 0 0,0-1 1 0 0,0 1 0 0 0,0-1 0 0 0,-1-1-1 0 0,1 1 1 0 0,-1-1 0 0 0,0 0-1 0 0,-1 0 1 0 0,1 0 0 0 0,-1-1 0 0 0,0 1-1 0 0,0-1 1 0 0,-1 0 0 0 0,0 0 0 0 0,5-13-1 0 0,-6 10-2 0 0,1-1-1 0 0,-2 1 1 0 0,1 0-1 0 0,-2-1 1 0 0,1 0-1 0 0,-1 1 0 0 0,0-1 1 0 0,-1 1-1 0 0,0-1 1 0 0,-1 1-1 0 0,0 0 1 0 0,-1-1-1 0 0,1 1 1 0 0,-2 0-1 0 0,1 0 1 0 0,-1 1-1 0 0,-1-1 0 0 0,-5-9 1 0 0,8 16-3 0 0,1 1 1 0 0,-1-1-1 0 0,1 0 1 0 0,-1 0-1 0 0,0 1 1 0 0,0-1-1 0 0,0 1 1 0 0,0-1-1 0 0,0 1 1 0 0,0 0-1 0 0,0 0 1 0 0,0 0-1 0 0,0 0 0 0 0,0 0 1 0 0,-1 1-1 0 0,1-1 1 0 0,0 1-1 0 0,-4-1 1 0 0,1 1-2 0 0,1 0-1 0 0,0 0 1 0 0,-1 1 0 0 0,1-1 0 0 0,0 1 0 0 0,0 0 0 0 0,-1 0-1 0 0,1 1 1 0 0,-6 3 0 0 0,0-1-38 0 0,1 2 0 0 0,0 0 0 0 0,0 0-1 0 0,1 0 1 0 0,-1 1 0 0 0,1 0 0 0 0,-11 14 0 0 0,18-19-19 0 0,-1 0 0 0 0,0 1 0 0 0,1-1-1 0 0,-1 1 1 0 0,1 0 0 0 0,0-1 0 0 0,0 1 0 0 0,0 0 0 0 0,0 0 0 0 0,1 0 0 0 0,-1 3 0 0 0,1-5-5 0 0,-1 0 1 0 0,1 0-1 0 0,1 0 1 0 0,-1 0-1 0 0,0 1 1 0 0,0-1-1 0 0,0 0 1 0 0,0 0 0 0 0,1 0-1 0 0,-1 0 1 0 0,1 0-1 0 0,-1 0 1 0 0,1 0-1 0 0,-1 0 1 0 0,1 0-1 0 0,-1 0 1 0 0,1 0-1 0 0,0 0 1 0 0,0 0 0 0 0,-1-1-1 0 0,1 1 1 0 0,0 0-1 0 0,0 0 1 0 0,0-1-1 0 0,0 1 1 0 0,0-1-1 0 0,0 1 1 0 0,0-1-1 0 0,0 1 1 0 0,0-1 0 0 0,0 1-1 0 0,2-1 1 0 0,7 2-556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0.698"/>
    </inkml:context>
    <inkml:brush xml:id="br0">
      <inkml:brushProperty name="width" value="0.1" units="cm"/>
      <inkml:brushProperty name="height" value="0.1" units="cm"/>
      <inkml:brushProperty name="color" value="#F6630D"/>
    </inkml:brush>
  </inkml:definitions>
  <inkml:trace contextRef="#ctx0" brushRef="#br0">70 40 4904 0 0,'-12'-38'365'0'0,"9"37"-199"0"0,-1 6-63 0 0,-3 13-25 0 0,6-14-72 0 0,-8 18-2 0 0,1 0 0 0 0,1 0 0 0 0,1 1 0 0 0,-5 44 1 0 0,10-55 34 0 0,1-1 0 0 0,0 0 0 0 0,0 0 0 0 0,2 0 0 0 0,-1 0 0 0 0,1 0 0 0 0,1 0 0 0 0,0-1 0 0 0,1 1 0 0 0,0-1 0 0 0,0 1 0 0 0,10 14 0 0 0,-10-17-9 0 0,1 0-1 0 0,0-1 1 0 0,1 0 0 0 0,0 0 0 0 0,0 0-1 0 0,0-1 1 0 0,1 1 0 0 0,9 5-1 0 0,-12-9 9 0 0,0-1-1 0 0,0 0 1 0 0,0 0-1 0 0,0-1 0 0 0,0 1 1 0 0,0-1-1 0 0,0 0 0 0 0,1 0 1 0 0,-1 0-1 0 0,0-1 0 0 0,1 1 1 0 0,-1-1-1 0 0,1 0 1 0 0,-1-1-1 0 0,0 1 0 0 0,1-1 1 0 0,-1 1-1 0 0,0-1 0 0 0,5-2 1 0 0,5-1-46 0 0,0-1 1 0 0,0 0-1 0 0,-1-1 1 0 0,1 0-1 0 0,-1-1 0 0 0,0-1 1 0 0,-1 0-1 0 0,0-1 1 0 0,20-18-1 0 0,-11 4-374 0 0,-22 26 36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1.588"/>
    </inkml:context>
    <inkml:brush xml:id="br0">
      <inkml:brushProperty name="width" value="0.1" units="cm"/>
      <inkml:brushProperty name="height" value="0.1" units="cm"/>
      <inkml:brushProperty name="color" value="#F6630D"/>
    </inkml:brush>
  </inkml:definitions>
  <inkml:trace contextRef="#ctx0" brushRef="#br0">735 1 2388 0 0,'2'0'4'0'0,"-1"0"-1"0"0,0 0 0 0 0,0 0 1 0 0,1 0-1 0 0,-1 0 0 0 0,0 0 1 0 0,1 0-1 0 0,-1 0 1 0 0,0 1-1 0 0,0-1 0 0 0,1 1 1 0 0,-1-1-1 0 0,0 1 1 0 0,1 0-1 0 0,-1-1 2 0 0,0 1 0 0 0,-1-1 1 0 0,1 0-1 0 0,0 1 0 0 0,-1-1 1 0 0,1 0-1 0 0,-1 1 0 0 0,1-1 0 0 0,-1 1 1 0 0,1-1-1 0 0,-1 0 0 0 0,1 1 1 0 0,-1-1-1 0 0,1 1 0 0 0,-1 0 0 0 0,0-1 1 0 0,1 1-1 0 0,-1-1 0 0 0,0 1 1 0 0,1 0-1 0 0,-1-1 0 0 0,0 1 0 0 0,0 0 1 0 0,0-1-1 0 0,0 1 0 0 0,1 0 1 0 0,-1 0-1 0 0,-5 13 122 0 0,1 0 0 0 0,-2 0 0 0 0,0-1 0 0 0,0 0 0 0 0,-1 0 0 0 0,-1 0 1 0 0,-14 17-1 0 0,10-18-31 0 0,5-6-32 0 0,1 1 1 0 0,0-1-1 0 0,1 1 0 0 0,-1 0 1 0 0,-6 12-1 0 0,-4 12 207 0 0,0 1 0 0 0,2 1 0 0 0,1 0 0 0 0,2 1 0 0 0,2 0 0 0 0,-11 71 0 0 0,14-51-126 0 0,-42 275 590 0 0,18-190-648 0 0,-23 276-1 0 0,51-249 680 0 0,-2 18-89 0 0,1-150-667 0 0,-1 1 1 0 0,-2-2-1 0 0,-13 46 0 0 0,7-43 30 0 0,-2 0 0 0 0,-33 61-1 0 0,33-72-26 0 0,2 0-1 0 0,1 1 0 0 0,1 0 0 0 0,-10 40 0 0 0,17-55-8 0 0,-1 0 0 0 0,0-1 0 0 0,-1 1 0 0 0,0-1 0 0 0,0 0 0 0 0,-1 0 0 0 0,0-1 0 0 0,-13 14 0 0 0,-6 5-52 0 0,-38 31 0 0 0,15-16-242 0 0,16-16-697 0 0,22-21 409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1.921"/>
    </inkml:context>
    <inkml:brush xml:id="br0">
      <inkml:brushProperty name="width" value="0.1" units="cm"/>
      <inkml:brushProperty name="height" value="0.1" units="cm"/>
      <inkml:brushProperty name="color" value="#F6630D"/>
    </inkml:brush>
  </inkml:definitions>
  <inkml:trace contextRef="#ctx0" brushRef="#br0">12 6 4340 0 0,'-4'-4'47'0'0,"2"3"-10"0"0,2 10-36 0 0,-3 90 25 0 0,1-45 72 0 0,1-1-1 0 0,9 62 1 0 0,-4-96 1 0 0,1 0 0 0 0,1 0 0 0 0,1 0 1 0 0,1-1-1 0 0,18 32 0 0 0,-9-16-80 0 0,-11-23 156 0 0,1 0-1 0 0,0 0 0 0 0,15 17 0 0 0,-20-26-153 0 0,-1-1 0 0 0,1 0 0 0 0,0 0 0 0 0,-1 0 0 0 0,1 0 0 0 0,0-1 0 0 0,-1 1-1 0 0,1 0 1 0 0,0-1 0 0 0,0 1 0 0 0,0-1 0 0 0,-1 0 0 0 0,1 1 0 0 0,0-1 0 0 0,0 0 0 0 0,0 0-1 0 0,0 0 1 0 0,0 0 0 0 0,0-1 0 0 0,-1 1 0 0 0,1 0 0 0 0,0-1 0 0 0,0 0 0 0 0,0 1 0 0 0,1-2 0 0 0,7-2-56 0 0,0-1 0 0 0,0 0 0 0 0,10-7 1 0 0,-14 8-60 0 0,31-21-560 0 0,-18 7 202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2.513"/>
    </inkml:context>
    <inkml:brush xml:id="br0">
      <inkml:brushProperty name="width" value="0.1" units="cm"/>
      <inkml:brushProperty name="height" value="0.1" units="cm"/>
      <inkml:brushProperty name="color" value="#F6630D"/>
    </inkml:brush>
  </inkml:definitions>
  <inkml:trace contextRef="#ctx0" brushRef="#br0">517 0 4372 0 0,'-5'70'299'0'0,"-2"0"-1"0"0,-31 132 1 0 0,15-93 71 0 0,-137 576 624 0 0,61-400-859 0 0,48-158-86 0 0,-25 64 68 0 0,61-146 48 0 0,1 1-1 0 0,-8 59 0 0 0,19-91-151 0 0,1 1 0 0 0,1-1 0 0 0,1 0 0 0 0,0 1 0 0 0,1-1 0 0 0,0 0-1 0 0,1 1 1 0 0,1-1 0 0 0,0 0 0 0 0,1 0 0 0 0,1-1 0 0 0,0 1 0 0 0,0-1 0 0 0,1 0 0 0 0,15 22 0 0 0,-14-26-250 0 0,-5-7 111 0 0,0 0 0 0 0,0 1 0 0 0,0-1 0 0 0,-1 0 0 0 0,1 1 0 0 0,-1-1 0 0 0,1 1 0 0 0,-1-1 0 0 0,0 1 0 0 0,1 3 1 0 0,-5-1-425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2.846"/>
    </inkml:context>
    <inkml:brush xml:id="br0">
      <inkml:brushProperty name="width" value="0.1" units="cm"/>
      <inkml:brushProperty name="height" value="0.1" units="cm"/>
      <inkml:brushProperty name="color" value="#F6630D"/>
    </inkml:brush>
  </inkml:definitions>
  <inkml:trace contextRef="#ctx0" brushRef="#br0">1 8 3552 0 0,'0'0'2'0'0,"0"-1"0"0"0,0 1 0 0 0,0 0 0 0 0,0 0 0 0 0,0-1-1 0 0,0 1 1 0 0,0 0 0 0 0,0 0 0 0 0,0-1 0 0 0,0 1 0 0 0,0 0-1 0 0,0-1 1 0 0,0 1 0 0 0,0 0 0 0 0,0 0 0 0 0,0-1 0 0 0,0 1 0 0 0,1 0-1 0 0,-1 0 1 0 0,0-1 0 0 0,0 1 0 0 0,0 0 0 0 0,0 0 0 0 0,1 0-1 0 0,-1-1 1 0 0,0 1 0 0 0,0 0 0 0 0,1 0 0 0 0,-1 0 0 0 0,0 0 0 0 0,0 0-1 0 0,1-1 1 0 0,-1 1 0 0 0,0 0 0 0 0,0 0 0 0 0,1 0 0 0 0,-1 0-1 0 0,0 0 1 0 0,0 0 0 0 0,1 0 0 0 0,-1 0 0 0 0,15 6 331 0 0,12 14 231 0 0,-14-6-461 0 0,-1 1 0 0 0,0 0 0 0 0,-1 0-1 0 0,-1 1 1 0 0,-1 0 0 0 0,0 1 0 0 0,-1 0 0 0 0,0 1 0 0 0,-2-1 0 0 0,0 1-1 0 0,5 28 1 0 0,-10-38 27 0 0,7 27 111 0 0,-8-35-224 0 0,0 1 0 0 0,0 0-1 0 0,0-1 1 0 0,0 1 0 0 0,0-1-1 0 0,0 1 1 0 0,0-1 0 0 0,1 1-1 0 0,-1 0 1 0 0,0-1 0 0 0,0 1 0 0 0,1-1-1 0 0,-1 1 1 0 0,0-1 0 0 0,1 0-1 0 0,-1 1 1 0 0,1-1 0 0 0,-1 1 0 0 0,1-1-1 0 0,-1 1 1 0 0,0-1 0 0 0,1 0-1 0 0,-1 0 1 0 0,1 1 0 0 0,0-1 0 0 0,-1 0-1 0 0,1 0 1 0 0,-1 1 0 0 0,1-1-1 0 0,-1 0 1 0 0,1 0 0 0 0,-1 0-1 0 0,1 0 1 0 0,0 0 0 0 0,-1 0 0 0 0,1 0-1 0 0,-1 0 1 0 0,1 0 0 0 0,0 0-1 0 0,-1 0 1 0 0,1 0 0 0 0,-1 0 0 0 0,1-1-1 0 0,0 1 1 0 0,4-5-1 0 0,0 1 1 0 0,0-1-1 0 0,-1 0 1 0 0,0 0-1 0 0,5-8 1 0 0,5-6-12 0 0,-4 8 65 0 0,0 0-1 0 0,1 0 1 0 0,0 1 0 0 0,0 1-1 0 0,1 0 1 0 0,1 0 0 0 0,-1 1 0 0 0,18-7-1 0 0,-21 11-57 0 0,-1 0-1 0 0,1 1 0 0 0,0 1 0 0 0,0-1 0 0 0,0 2 1 0 0,0-1-1 0 0,0 1 0 0 0,0 0 0 0 0,0 1 0 0 0,0 0 1 0 0,1 1-1 0 0,-1-1 0 0 0,0 2 0 0 0,16 3 0 0 0,11 6-657 0 0,-19-3 86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3.504"/>
    </inkml:context>
    <inkml:brush xml:id="br0">
      <inkml:brushProperty name="width" value="0.1" units="cm"/>
      <inkml:brushProperty name="height" value="0.1" units="cm"/>
      <inkml:brushProperty name="color" value="#F6630D"/>
    </inkml:brush>
  </inkml:definitions>
  <inkml:trace contextRef="#ctx0" brushRef="#br0">809 0 2668 0 0,'-5'12'58'0'0,"-9"27"454"0"0,-14 56 0 0 0,9-7 179 0 0,-4-1 1 0 0,-60 148 0 0 0,-61 41-195 0 0,-2 5-346 0 0,42-36-63 0 0,69-161-102 0 0,3 1 0 0 0,3 2-1 0 0,-22 123 1 0 0,8-42-28 0 0,30-123-15 0 0,1 0 1 0 0,2 0-1 0 0,-7 79 0 0 0,17-115 105 0 0,0 1-1 0 0,1 0 1 0 0,0 0-1 0 0,1 0 0 0 0,0 0 1 0 0,0-1-1 0 0,1 1 1 0 0,5 11-1 0 0,3 2 174 0 0,27 40-1 0 0,-16-28-75 0 0,22 55-30 0 0,2 0-453 0 0,-41-82 300 0 0,0 0 0 0 0,0 0 1 0 0,-1 0-1 0 0,-1 1 0 0 0,1 0 0 0 0,-1 0 0 0 0,0 0 0 0 0,1 14 0 0 0,-8-6-755 0 0,0-9 178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9:03.878"/>
    </inkml:context>
    <inkml:brush xml:id="br0">
      <inkml:brushProperty name="width" value="0.1" units="cm"/>
      <inkml:brushProperty name="height" value="0.1" units="cm"/>
      <inkml:brushProperty name="color" value="#F6630D"/>
    </inkml:brush>
  </inkml:definitions>
  <inkml:trace contextRef="#ctx0" brushRef="#br0">0 10 3524 0 0,'0'-10'-34'0'0,"1"11"184"0"0,2 18 464 0 0,0 5 120 0 0,-1-17-716 0 0,1 0-1 0 0,0 1 1 0 0,1-1-1 0 0,-1 0 1 0 0,1-1-1 0 0,1 1 1 0 0,-1-1-1 0 0,1 0 1 0 0,0 0-1 0 0,1 0 1 0 0,-1-1-1 0 0,1 1 1 0 0,0-1-1 0 0,1-1 1 0 0,-1 1-1 0 0,1-1 1 0 0,0 0-1 0 0,0-1 1 0 0,0 0-1 0 0,0 0 1 0 0,1 0-1 0 0,-1-1 1 0 0,1 0-1 0 0,-1-1 1 0 0,1 1-1 0 0,0-1 1 0 0,15-1 0 0 0,-10 0-26 0 0,0-2 1 0 0,0 1 0 0 0,13-5 0 0 0,-22 5 20 0 0,1 0 0 0 0,-1 0 0 0 0,0 0 1 0 0,0-1-1 0 0,0 0 0 0 0,-1 0 0 0 0,1 0 0 0 0,0 0 0 0 0,-1-1 0 0 0,1 0 0 0 0,-1 1 1 0 0,0-1-1 0 0,4-4 0 0 0,-4-5 211 0 0,-3 11-196 0 0,0 0 0 0 0,0 1 0 0 0,0-1 0 0 0,1 0 0 0 0,-1 0 0 0 0,0 1 0 0 0,0-1 0 0 0,0 0 0 0 0,1 0 0 0 0,-1 1 0 0 0,0-1 1 0 0,1 0-1 0 0,-1 1 0 0 0,1-1 0 0 0,-1 0 0 0 0,1 1 0 0 0,-1-1 0 0 0,1 1 0 0 0,0-2 0 0 0,12 9 786 0 0,111-47-1414 0 0,-115 36 128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13.780"/>
    </inkml:context>
    <inkml:brush xml:id="br0">
      <inkml:brushProperty name="width" value="0.1" units="cm"/>
      <inkml:brushProperty name="height" value="0.1" units="cm"/>
      <inkml:brushProperty name="color" value="#F6630D"/>
    </inkml:brush>
  </inkml:definitions>
  <inkml:trace contextRef="#ctx0" brushRef="#br0">2 96 4164 0 0,'-2'2'7817'0'0,"12"1"-7597"0"0,31 8 5 0 0,-31-8 890 0 0,33-2-968 0 0,187 0-30 0 0,63-3-41 0 0,-99-5-8 0 0,-137 4-50 0 0,50-2-15 0 0,406-23 146 0 0,-1-24 41 0 0,-483 48 2082 0 0,-34 2-3339 0 0,1-1 702 0 0,-8-5 371 0 0,1 6-3845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14.907"/>
    </inkml:context>
    <inkml:brush xml:id="br0">
      <inkml:brushProperty name="width" value="0.1" units="cm"/>
      <inkml:brushProperty name="height" value="0.1" units="cm"/>
      <inkml:brushProperty name="color" value="#F6630D"/>
    </inkml:brush>
  </inkml:definitions>
  <inkml:trace contextRef="#ctx0" brushRef="#br0">4 9 4280 0 0,'0'-9'4243'0'0,"-3"23"-1660"0"0,3-11-2354 0 0,-1-1 0 0 0,2 0 1 0 0,-1 1-1 0 0,0-1 0 0 0,1 1 1 0 0,-1-1-1 0 0,1 0 0 0 0,-1 1 1 0 0,1-1-1 0 0,0 0 0 0 0,0 0 1 0 0,0 1-1 0 0,0-1 0 0 0,3 4 1 0 0,24 29 1466 0 0,-27-34-1653 0 0,51 57 239 0 0,1-3 1 0 0,66 51 0 0 0,-75-71-289 0 0,2-2 1 0 0,1-2 0 0 0,80 38 0 0 0,-97-57 1 0 0,-20-8 76 0 0,0 0-1 0 0,16 9 1 0 0,-29-13 66 0 0,-1-1-1 0 0,0 1 1 0 0,0 0 0 0 0,0 0 0 0 0,0 1-1 0 0,0-1 1 0 0,0 1 0 0 0,-6 2 0 0 0,4-2-12 0 0,-2 0 95 0 0,1 1 0 0 0,-1 0 0 0 0,-13 5 0 0 0,19-6-191 0 0,0 1 0 0 0,-1-1 1 0 0,1 1-1 0 0,0-1 1 0 0,0 1-1 0 0,0 0 1 0 0,0-1-1 0 0,0 1 1 0 0,0 0-1 0 0,1 1 0 0 0,-1-1 1 0 0,1 0-1 0 0,-1 0 1 0 0,0 4-1 0 0,-8 11 546 0 0,0 1-1 0 0,-1-1 0 0 0,-25 30 1 0 0,-50 42 929 0 0,1 1-1019 0 0,77-81-396 0 0,5-7-64 0 0,1 0 0 0 0,-1 1 0 0 0,1-1 0 0 0,0 0 0 0 0,0 1 0 0 0,0 0 0 0 0,0 0 0 0 0,0-1 0 0 0,-2 7 0 0 0,4-9-36 0 0,0 0 0 0 0,1 0-1 0 0,-1 0 1 0 0,0 1-1 0 0,0-1 1 0 0,0 0 0 0 0,1 0-1 0 0,-1 0 1 0 0,0 0 0 0 0,0 0-1 0 0,1 0 1 0 0,-1 0-1 0 0,0 0 1 0 0,0 0 0 0 0,1 0-1 0 0,-1 0 1 0 0,0 0 0 0 0,0 0-1 0 0,1 0 1 0 0,-1 0 0 0 0,0 0-1 0 0,0 0 1 0 0,1 0-1 0 0,-1 0 1 0 0,0 0 0 0 0,0 0-1 0 0,1-1 1 0 0,-1 1 0 0 0,0 0-1 0 0,0 0 1 0 0,0 0-1 0 0,1 0 1 0 0,-1-1 0 0 0,0 1-1 0 0,0 0 1 0 0,0 0 0 0 0,0 0-1 0 0,1-1 1 0 0,-1 1 0 0 0,0 0-1 0 0,0 0 1 0 0,0 0-1 0 0,0-1 1 0 0,0 1 0 0 0,0 0-1 0 0,0 0 1 0 0,0-1 0 0 0,0 1-1 0 0,0 0 1 0 0,0 0-1 0 0,0-1 1 0 0,0 1 0 0 0,0 0-1 0 0,0 0 1 0 0,0-1 0 0 0,0 1-1 0 0,0 0 1 0 0,1-9-1559 0 0,-1 9 1467 0 0,0-1-1 0 0,1 1 1 0 0,-1-1-1 0 0,0 1 1 0 0,0-1-1 0 0,0 1 1 0 0,0-1-1 0 0,0 1 1 0 0,0-1-1 0 0,0 1 1 0 0,0-1-1 0 0,0 1 1 0 0,0-1-1 0 0,0 1 1 0 0,0-1-1 0 0,0 1 1 0 0,0-1-1 0 0,0 1 1 0 0,-1-1-1 0 0,1 1 1 0 0,0 0-1 0 0,0-1 1 0 0,-1 1-1 0 0,1-1 1 0 0,-1 0-1 0 0,-9-8-2368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19.151"/>
    </inkml:context>
    <inkml:brush xml:id="br0">
      <inkml:brushProperty name="width" value="0.1" units="cm"/>
      <inkml:brushProperty name="height" value="0.1" units="cm"/>
      <inkml:brushProperty name="color" value="#F6630D"/>
    </inkml:brush>
  </inkml:definitions>
  <inkml:trace contextRef="#ctx0" brushRef="#br0">0 2544 4460 0 0,'0'0'3145'0'0,"17"11"-3023"0"0,49 34 114 0 0,-49-34 213 0 0,2 10-256 0 0,63 68 33 0 0,-15-4 251 0 0,-52-64-323 0 0,25 25 0 0 0,-13-18-41 0 0,2-2 1 0 0,2-1-1 0 0,0-2 1 0 0,1-1-1 0 0,1-1 1 0 0,39 18-1 0 0,-22-17 48 0 0,0-2 0 0 0,1-2 0 0 0,101 21-1 0 0,-60-24 110 0 0,0-5 0 0 0,0-3 0 0 0,1-5 0 0 0,174-17-1 0 0,-134-4-31 0 0,155-41-1 0 0,122-63-113 0 0,-38-8-106 0 0,459-230 1 0 0,-573 226-57 0 0,-5-11 1 0 0,338-259-1 0 0,-338 196 686 0 0,325-346 0 0 0,-495 471-386 0 0,3 3 0 0 0,4 4 1 0 0,133-88-1 0 0,-42 42-152 0 0,-38 41-50 0 0,-95 58 316 0 0,50-36 0 0 0,-85 51-250 0 0,43-34 1468 0 0,-56 42-1584 0 0,1 0 0 0 0,-1-1 0 0 0,0 1 0 0 0,1 0 1 0 0,-1-1-1 0 0,1 1 0 0 0,-1 0 0 0 0,1 0 0 0 0,0 0 0 0 0,-1 0 0 0 0,1-1 0 0 0,2 0 0 0 0,-2-1 12 0 0,1-1 1063 0 0,11 16-1110 0 0,-8-6 32 0 0,18 13 3342 0 0,2-31-3342 0 0,-1-1-14 0 0,21-9 13 0 0,1 3 0 0 0,1 2 0 0 0,61-14 0 0 0,222-70 96 0 0,-327 100-95 0 0,0-1-1 0 0,0 1 0 0 0,-1-1 1 0 0,1 1-1 0 0,0-1 0 0 0,4-4 1 0 0,-7 6-7 0 0,0 0 0 0 0,1 0 0 0 0,-1-1-1 0 0,0 1 1 0 0,0 0 0 0 0,1-1 0 0 0,-1 1 0 0 0,0 0 0 0 0,0 0 0 0 0,0-1 0 0 0,0 1 0 0 0,1 0 0 0 0,-1-1 0 0 0,0 1-1 0 0,0 0 1 0 0,0-1 0 0 0,0 1 0 0 0,0 0 0 0 0,0-1 0 0 0,0 1 0 0 0,0-1 0 0 0,0 1 0 0 0,0 0 0 0 0,0-1-1 0 0,0 1 1 0 0,0 0 0 0 0,0-1 0 0 0,0 1 0 0 0,0 0 0 0 0,0-1 0 0 0,-1 1 0 0 0,1 0 0 0 0,0-1 0 0 0,0 1 0 0 0,0 0-1 0 0,0 0 1 0 0,-1-1 0 0 0,1 1 0 0 0,0 0 0 0 0,0-1 0 0 0,-1 1 0 0 0,1 0 0 0 0,0 0 0 0 0,-1 0 0 0 0,1-1 0 0 0,0 1-1 0 0,-1 0 1 0 0,1 0 0 0 0,0 0 0 0 0,-1 0 0 0 0,1 0 0 0 0,0 0 0 0 0,-1-1 0 0 0,1 1 0 0 0,0 0 0 0 0,-1 0-1 0 0,1 0 1 0 0,0 0 0 0 0,-1 0 0 0 0,1 0 0 0 0,-1 1 0 0 0,-26-25-6319 0 0,-27 2 516 0 0,34 17 3632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2.747"/>
    </inkml:context>
    <inkml:brush xml:id="br0">
      <inkml:brushProperty name="width" value="0.1" units="cm"/>
      <inkml:brushProperty name="height" value="0.1" units="cm"/>
      <inkml:brushProperty name="color" value="#F6630D"/>
    </inkml:brush>
  </inkml:definitions>
  <inkml:trace contextRef="#ctx0" brushRef="#br0">77 9 9097 0 0,'0'0'0'0'0,"1"0"1"0"0,-1 0-1 0 0,0 0 1 0 0,1 0-1 0 0,-1 0 0 0 0,0 0 1 0 0,0 0-1 0 0,1 0 1 0 0,-1-1-1 0 0,0 1 1 0 0,1 0-1 0 0,-1 0 1 0 0,0 0-1 0 0,0 0 0 0 0,1-1 1 0 0,-1 1-1 0 0,0 0 1 0 0,0 0-1 0 0,1 0 1 0 0,-1-1-1 0 0,0 1 1 0 0,0 0-1 0 0,0 0 0 0 0,1-1 1 0 0,-1 1-1 0 0,0 0 1 0 0,0-1-1 0 0,0 1 1 0 0,0 0-1 0 0,0 0 0 0 0,0-1 1 0 0,0 1-1 0 0,0 0 1 0 0,0-1-1 0 0,0 1 1 0 0,0 0-1 0 0,0-1 1 0 0,0 0-1 0 0,0 1 18 0 0,-1 0 1 0 0,1 0-1 0 0,-1 0 0 0 0,1 0 1 0 0,-1 0-1 0 0,1 0 0 0 0,-1 0 0 0 0,1 0 1 0 0,0 0-1 0 0,-1 0 0 0 0,1 0 1 0 0,-1 1-1 0 0,1-1 0 0 0,-1 0 1 0 0,1 0-1 0 0,-1 0 0 0 0,1 1 1 0 0,-1-1-1 0 0,1 0 0 0 0,0 0 1 0 0,-1 1-1 0 0,1-1 0 0 0,0 0 0 0 0,-1 1 1 0 0,1-1-1 0 0,0 0 0 0 0,-1 1 1 0 0,1-1-1 0 0,0 1 0 0 0,0-1 1 0 0,-1 0-1 0 0,1 2 0 0 0,-9 9 18 0 0,2 0 0 0 0,-1 0 0 0 0,1 1-1 0 0,1 0 1 0 0,0 0 0 0 0,1 1 0 0 0,0-1-1 0 0,1 1 1 0 0,0 0 0 0 0,1 1 0 0 0,0-1 0 0 0,1 1-1 0 0,1-1 1 0 0,0 1 0 0 0,1-1 0 0 0,1 1 0 0 0,0-1-1 0 0,0 1 1 0 0,2-1 0 0 0,6 25 0 0 0,-8-34-34 0 0,0 0 0 0 0,1 0 0 0 0,-1 0 0 0 0,1-1 0 0 0,0 1 0 0 0,0-1 0 0 0,0 1 0 0 0,0-1 0 0 0,1 1 0 0 0,-1-1 0 0 0,1 0 0 0 0,0 0 0 0 0,0-1 0 0 0,0 1 0 0 0,0 0 0 0 0,1-1 0 0 0,-1 0 0 0 0,1 0 0 0 0,-1 0 0 0 0,1 0 0 0 0,0 0 0 0 0,5 1 0 0 0,-5-3-11 0 0,0 1 0 0 0,1-1 0 0 0,0 1 0 0 0,-1-2 0 0 0,1 1 0 0 0,-1 0 0 0 0,1-1 0 0 0,-1 0 0 0 0,0 0 0 0 0,1 0 0 0 0,-1 0 1 0 0,0-1-1 0 0,1 1 0 0 0,-1-1 0 0 0,0 0 0 0 0,0-1 0 0 0,-1 1 0 0 0,1-1 0 0 0,6-5 0 0 0,-6 4-5 0 0,1-1 0 0 0,-1 0 0 0 0,0 1 0 0 0,0-1 0 0 0,-1-1 0 0 0,0 1 0 0 0,0-1 0 0 0,0 1 1 0 0,0-1-1 0 0,-1 0 0 0 0,0 0 0 0 0,2-9 0 0 0,-1-1 12 0 0,0 0 0 0 0,-1-1 0 0 0,-1-24 0 0 0,-2 37 50 0 0,0 5-30 0 0,-3 14-42 0 0,-2 26-46 0 0,5-25 48 0 0,1-9-73 0 0,0 0-1 0 0,-1-1 1 0 0,2 1-1 0 0,-1 0 1 0 0,1-1-1 0 0,0 1 1 0 0,1 0-1 0 0,-1-1 1 0 0,1 1-1 0 0,1-1 1 0 0,5 12-1 0 0,-6-16-73 0 0,0-1-1 0 0,-1 1 1 0 0,1-1-1 0 0,1 1 1 0 0,-1-1-1 0 0,0 0 1 0 0,0 0-1 0 0,0 0 1 0 0,1 0-1 0 0,-1 0 1 0 0,0-1-1 0 0,1 1 1 0 0,-1-1-1 0 0,0 1 1 0 0,1-1-1 0 0,2 0 1 0 0,9-3-642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19.658"/>
    </inkml:context>
    <inkml:brush xml:id="br0">
      <inkml:brushProperty name="width" value="0.1" units="cm"/>
      <inkml:brushProperty name="height" value="0.1" units="cm"/>
      <inkml:brushProperty name="color" value="#F6630D"/>
    </inkml:brush>
  </inkml:definitions>
  <inkml:trace contextRef="#ctx0" brushRef="#br0">29 18 6065 0 0,'-5'-2'53'0'0,"5"2"-46"0"0,-1 0 1 0 0,1 0 0 0 0,0 0 0 0 0,0 0 0 0 0,-1 0 0 0 0,1-1-1 0 0,0 1 1 0 0,-1 0 0 0 0,1 0 0 0 0,0 0 0 0 0,0 0 0 0 0,-1 0 0 0 0,1-1-1 0 0,0 1 1 0 0,0 0 0 0 0,-1 0 0 0 0,1 0 0 0 0,0-1 0 0 0,0 1 0 0 0,-1 0-1 0 0,1 0 1 0 0,0-1 0 0 0,0 1 0 0 0,0 0 0 0 0,0 0 0 0 0,0-1-1 0 0,-1 1 1 0 0,1 0 0 0 0,0-1 0 0 0,0 1 0 0 0,0 0 0 0 0,0-1 0 0 0,0 1-1 0 0,0 0 1 0 0,0 0 0 0 0,0-1 0 0 0,-11-7 1672 0 0,6 8 39 0 0,9 7-400 0 0,4 0-1194 0 0,-1-1 0 0 0,1 0-1 0 0,0 0 1 0 0,1 0-1 0 0,-1-1 1 0 0,1 0-1 0 0,0-1 1 0 0,17 6 0 0 0,10 0 603 0 0,38 7 1 0 0,-18-5-441 0 0,25 8-280 0 0,-15-6 25 0 0,109 40-1 0 0,-173-53-16 0 0,1 0 0 0 0,0 0 0 0 0,-1 0 0 0 0,0 0 0 0 0,1 0 0 0 0,-1 0 0 0 0,0 1 0 0 0,1-1 0 0 0,-1 1 0 0 0,0 0 0 0 0,0 0 0 0 0,0-1 0 0 0,0 1 0 0 0,-1 1-1 0 0,1-1 1 0 0,-1 0 0 0 0,1 0 0 0 0,-1 0 0 0 0,0 1 0 0 0,1-1 0 0 0,-1 1 0 0 0,0-1 0 0 0,-1 1 0 0 0,1-1 0 0 0,0 1 0 0 0,-1 0 0 0 0,0-1 0 0 0,1 1 0 0 0,-1 0 0 0 0,0-1 0 0 0,0 1 0 0 0,-1 0 0 0 0,1-1 0 0 0,0 1 0 0 0,-2 5 0 0 0,-1-2 92 0 0,1 0 0 0 0,-1 0 0 0 0,0 0 0 0 0,-1-1 0 0 0,1 1 0 0 0,-1-1 0 0 0,0 1 1 0 0,-1-1-1 0 0,1-1 0 0 0,-1 1 0 0 0,0 0 0 0 0,0-1 0 0 0,-9 5 0 0 0,-72 38 908 0 0,-17 11-36 0 0,92-50-840 0 0,-1 0 0 0 0,1 1 0 0 0,1 0 0 0 0,0 1 0 0 0,0 0 0 0 0,-10 15 0 0 0,17-21-103 0 0,1-1 1 0 0,0 1-1 0 0,0 1 1 0 0,0-1-1 0 0,1 0 1 0 0,0 0-1 0 0,-1 0 1 0 0,2 1-1 0 0,-1-1 1 0 0,0 8-1 0 0,1-10 34 0 0,-1-1 0 0 0,1 1 1 0 0,0 0-1 0 0,0-1 0 0 0,0 1 0 0 0,1-1 0 0 0,-1 1 0 0 0,0 0 0 0 0,1-1 0 0 0,-1 1 0 0 0,1-1 1 0 0,-1 1-1 0 0,1-1 0 0 0,0 1 0 0 0,0-1 0 0 0,-1 1 0 0 0,1-1 0 0 0,0 0 0 0 0,0 1 0 0 0,1-1 1 0 0,-1 0-1 0 0,0 0 0 0 0,0 0 0 0 0,0 0 0 0 0,1 0 0 0 0,-1 0 0 0 0,1 0 0 0 0,-1 0 0 0 0,1-1 1 0 0,2 2-1 0 0,-3-2-7 0 0,1 0 0 0 0,-1 0 0 0 0,0-1 0 0 0,1 1 0 0 0,-1 0 0 0 0,0-1 0 0 0,1 1 0 0 0,-1-1 0 0 0,0 1 0 0 0,0-1 0 0 0,0 0 0 0 0,1 1 1 0 0,-1-1-1 0 0,0 0 0 0 0,0 0 0 0 0,0 0 0 0 0,0 0 0 0 0,0 0 0 0 0,0 0 0 0 0,-1 0 0 0 0,1 0 0 0 0,0 0 0 0 0,-1 0 0 0 0,1-1 0 0 0,0 1 0 0 0,-1 0 1 0 0,1 0-1 0 0,-1-1 0 0 0,0 1 0 0 0,1 0 0 0 0,-1-3 0 0 0,1 7-1051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20.759"/>
    </inkml:context>
    <inkml:brush xml:id="br0">
      <inkml:brushProperty name="width" value="0.1" units="cm"/>
      <inkml:brushProperty name="height" value="0.1" units="cm"/>
      <inkml:brushProperty name="color" value="#F6630D"/>
    </inkml:brush>
  </inkml:definitions>
  <inkml:trace contextRef="#ctx0" brushRef="#br0">20 52 5881 0 0,'-3'0'91'0'0,"-14"-1"2284"0"0,17-4-1801 0 0,4-41 8187 0 0,73 51-6929 0 0,-46 4-1366 0 0,99 31-19 0 0,-81-20-123 0 0,-29-5-33 0 0,-9-5-126 0 0,68 61 847 0 0,-5-3-594 0 0,-25-27-267 0 0,82 91 0 0 0,-130-130-150 0 0,32 32 12 0 0,-31-31-12 0 0,1-1 1 0 0,0 0-1 0 0,0 1 0 0 0,0-1 1 0 0,0 0-1 0 0,0-1 1 0 0,0 1-1 0 0,1 0 0 0 0,-1-1 1 0 0,5 1-1 0 0,-7-2-40 0 0,-1 0 0 0 0,1 0 0 0 0,0 0 0 0 0,-1 0 1 0 0,1 0-1 0 0,-1-1 0 0 0,1 1 0 0 0,0 0 0 0 0,-1-1 0 0 0,1 1 0 0 0,-1 0 0 0 0,1-1 0 0 0,-1 1 0 0 0,1 0 0 0 0,-1-1 1 0 0,0 1-1 0 0,1-1 0 0 0,-1 1 0 0 0,1-1 0 0 0,-1 1 0 0 0,0-1 0 0 0,1 1 0 0 0,-1-1 0 0 0,0 0 0 0 0,0 1 0 0 0,1-1 1 0 0,-1 1-1 0 0,0-1 0 0 0,0 0 0 0 0,0 0 0 0 0,5-24-1344 0 0,-4 20 993 0 0,0-3-647 0 0,-1-1 0 0 0,0 0-1 0 0,0 1 1 0 0,-2-18 0 0 0,1 24 893 0 0,0-24-2162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21.143"/>
    </inkml:context>
    <inkml:brush xml:id="br0">
      <inkml:brushProperty name="width" value="0.1" units="cm"/>
      <inkml:brushProperty name="height" value="0.1" units="cm"/>
      <inkml:brushProperty name="color" value="#F6630D"/>
    </inkml:brush>
  </inkml:definitions>
  <inkml:trace contextRef="#ctx0" brushRef="#br0">136 34 7777 0 0,'-2'0'103'0'0,"-1"-1"1"0"0,1 1 0 0 0,0-1-1 0 0,-1 0 1 0 0,1 0 0 0 0,0 0-1 0 0,0 0 1 0 0,-1-1 0 0 0,1 1-1 0 0,0-1 1 0 0,0 1 0 0 0,1-1-1 0 0,-1 1 1 0 0,0-1 0 0 0,0 0-1 0 0,1 0 1 0 0,-1 0 0 0 0,1 0-1 0 0,0 0 1 0 0,-2-4 0 0 0,9 8 1368 0 0,-5-1-1435 0 0,-1-1 0 0 0,1 1 0 0 0,0-1-1 0 0,-1 1 1 0 0,1 0 0 0 0,-1-1 0 0 0,1 1-1 0 0,-1 0 1 0 0,0-1 0 0 0,1 1-1 0 0,-1 0 1 0 0,0 0 0 0 0,1-1 0 0 0,-1 1-1 0 0,0 0 1 0 0,0 0 0 0 0,1 0 0 0 0,-1 0-1 0 0,0 0 1 0 0,-2 30 1117 0 0,-1-1-1 0 0,-7 31 0 0 0,4-27-51 0 0,-2 43-1 0 0,-9 124 1292 0 0,0-4-306 0 0,16-163-1907 0 0,-1 1 1 0 0,-2-1-1 0 0,-2 0 1 0 0,-9 34-1 0 0,14-66-181 0 0,-4 12-20 0 0,8-20-1949 0 0,-3 5 1777 0 0,0 1 0 0 0,0-1 0 0 0,1 0 0 0 0,-1 0 0 0 0,0 1 0 0 0,0-1 0 0 0,0 0 0 0 0,0 1 0 0 0,0-1 0 0 0,-1 0 0 0 0,1 0 0 0 0,0 1 0 0 0,0-1 0 0 0,0 0 0 0 0,-1 1 0 0 0,1-1 0 0 0,0 0 0 0 0,0 1 0 0 0,-1-1 0 0 0,1 0 0 0 0,-1 1 0 0 0,1-1 0 0 0,-1 1 0 0 0,1-1 0 0 0,-1 1 0 0 0,0-1 0 0 0,-7-6-2345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21.703"/>
    </inkml:context>
    <inkml:brush xml:id="br0">
      <inkml:brushProperty name="width" value="0.1" units="cm"/>
      <inkml:brushProperty name="height" value="0.1" units="cm"/>
      <inkml:brushProperty name="color" value="#F6630D"/>
    </inkml:brush>
  </inkml:definitions>
  <inkml:trace contextRef="#ctx0" brushRef="#br0">27 81 6785 0 0,'-2'-1'42'0'0,"1"0"0"0"0,-1 0 0 0 0,1 0 0 0 0,-1 0 0 0 0,1 0 0 0 0,-1-1 0 0 0,1 1 0 0 0,0 0 0 0 0,0-1 0 0 0,0 1 0 0 0,0-1 0 0 0,0 1 0 0 0,0-1 0 0 0,0 0 0 0 0,0 1 0 0 0,0-1 0 0 0,0-3 0 0 0,0-1 452 0 0,-1 0 0 0 0,2 0 0 0 0,-1 0-1 0 0,1-9 1 0 0,-1 15-428 0 0,1-1 0 0 0,0 1 1 0 0,0-1-1 0 0,0 1 0 0 0,0-1 0 0 0,0 1 0 0 0,0-1 0 0 0,0 1 0 0 0,0-1 0 0 0,0 1 1 0 0,0-1-1 0 0,1 1 0 0 0,-1 0 0 0 0,0-1 0 0 0,0 1 0 0 0,0-1 0 0 0,0 1 0 0 0,1-1 1 0 0,-1 1-1 0 0,0 0 0 0 0,0-1 0 0 0,1 1 0 0 0,-1-1 0 0 0,0 1 0 0 0,1 0 0 0 0,-1 0 0 0 0,0-1 1 0 0,1 1-1 0 0,-1 0 0 0 0,1-1 0 0 0,-1 1 0 0 0,1 0 0 0 0,-1 0 0 0 0,0 0 0 0 0,1 0 1 0 0,-1-1-1 0 0,1 1 0 0 0,-1 0 0 0 0,1 0 0 0 0,-1 0 0 0 0,1 0 0 0 0,-1 0 0 0 0,1 0 0 0 0,-1 0 1 0 0,1 0-1 0 0,-1 0 0 0 0,0 0 0 0 0,1 1 0 0 0,-1-1 0 0 0,2 0 0 0 0,25 15 1360 0 0,-17-10-1097 0 0,79 39 1366 0 0,115 64 639 0 0,131 108-771 0 0,-335-216-1588 0 0,1 1 0 0 0,-1-1-1 0 0,1 0 1 0 0,-1 0 0 0 0,0 0 0 0 0,1 1-1 0 0,0-1 1 0 0,-1 0 0 0 0,1 0 0 0 0,-1 0-1 0 0,1 0 1 0 0,-1 0 0 0 0,1 0 0 0 0,-1 0-1 0 0,1 0 1 0 0,-1 0 0 0 0,1 0 0 0 0,-1 0-1 0 0,1 0 1 0 0,-1 0 0 0 0,1 0 0 0 0,-1 0-1 0 0,1-1 1 0 0,-1 1 0 0 0,1 0 0 0 0,-1 0-1 0 0,1-1 1 0 0,-1 1 0 0 0,1 0 0 0 0,-1-1-1 0 0,0 1 1 0 0,1 0 0 0 0,-1-1 0 0 0,1 1-1 0 0,-1-1 1 0 0,0 1 0 0 0,0-1 0 0 0,1 1-1 0 0,-1 0 1 0 0,0-1 0 0 0,0 1 0 0 0,1-1-1 0 0,-1 0 1 0 0,0 0-98 0 0,1 0 0 0 0,-1 1 0 0 0,0-1 0 0 0,0 1 0 0 0,1-1 0 0 0,-1 0 0 0 0,0 1-1 0 0,0-1 1 0 0,0 0 0 0 0,0 1 0 0 0,0-1 0 0 0,0 0 0 0 0,0 1 0 0 0,0-1 0 0 0,0 0 0 0 0,0 1 0 0 0,0-1 0 0 0,-1 1 0 0 0,1-1-1 0 0,0 0 1 0 0,0 1 0 0 0,-1-1 0 0 0,1 1 0 0 0,0-1 0 0 0,-1 0 0 0 0,1 1 0 0 0,0-1 0 0 0,-1 1 0 0 0,1-1 0 0 0,-1 1 0 0 0,0-1-1 0 0,-8-2-1716 0 0,-1-4-174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22.044"/>
    </inkml:context>
    <inkml:brush xml:id="br0">
      <inkml:brushProperty name="width" value="0.1" units="cm"/>
      <inkml:brushProperty name="height" value="0.1" units="cm"/>
      <inkml:brushProperty name="color" value="#F6630D"/>
    </inkml:brush>
  </inkml:definitions>
  <inkml:trace contextRef="#ctx0" brushRef="#br0">163 15 8429 0 0,'-1'-1'7'0'0,"0"0"1"0"0,0 1-1 0 0,0-1 1 0 0,0 0-1 0 0,0 1 1 0 0,0-1-1 0 0,0 0 1 0 0,0 1-1 0 0,0-1 1 0 0,0 1-1 0 0,-1 0 1 0 0,1-1-1 0 0,-2 1 1 0 0,-13-6 1676 0 0,9 23 1469 0 0,3 4-1982 0 0,2 1 1 0 0,0 0-1 0 0,2 39 0 0 0,-2 23-93 0 0,-9-17-12 0 0,-2 0-1 0 0,-41 116 0 0 0,49-166-929 0 0,0-2-109 0 0,0-2 17 0 0,1 0 0 0 0,0 1 1 0 0,0 0-1 0 0,2-1 0 0 0,0 1 0 0 0,0 0 0 0 0,1 0 0 0 0,1 16 0 0 0,1-25-110 0 0,2 12-1240 0 0,-1-17 432 0 0,1-10 158 0 0,-2 8 334 0 0,-1 2 273 0 0,0-1-1 0 0,0 1 0 0 0,0 0 0 0 0,0-1 0 0 0,0 1 0 0 0,0-1 1 0 0,0 1-1 0 0,0 0 0 0 0,0-1 0 0 0,0 1 0 0 0,0-1 0 0 0,0 1 1 0 0,0 0-1 0 0,0-1 0 0 0,0 1 0 0 0,0 0 0 0 0,0-1 0 0 0,-1 1 1 0 0,1 0-1 0 0,0-1 0 0 0,0 1 0 0 0,0 0 0 0 0,-1-1 0 0 0,1 1 1 0 0,0 0-1 0 0,-1-1 0 0 0,-6-9-2198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20:22.410"/>
    </inkml:context>
    <inkml:brush xml:id="br0">
      <inkml:brushProperty name="width" value="0.1" units="cm"/>
      <inkml:brushProperty name="height" value="0.1" units="cm"/>
      <inkml:brushProperty name="color" value="#F6630D"/>
    </inkml:brush>
  </inkml:definitions>
  <inkml:trace contextRef="#ctx0" brushRef="#br0">6 30 8165,'-1'0'23,"1"0"-1,0 0 1,0 0 0,0 0 0,-1-1 0,1 1 0,0 0 0,0 0 0,-1 0-1,1 0 1,0 0 0,0 0 0,0 0 0,0 0 0,-1 0 0,1-1 0,0 1-1,0 0 1,0 0 0,0 0 0,-1 0 0,1 0 0,0-1 0,0 1 0,0 0-1,0 0 1,0 0 0,0-1 0,0 1 0,-1 0 0,1 0 0,0-1 0,0 1-1,0 0 1,0 0 0,0 0 0,0-1 0,0 1 0,0 0 0,0 0 0,0-1-1,0 1 1,0 0 0,1 0 0,-1 0 0,0-1 0,12-9 1627,-9 8-1353,0 1 0,0-1 0,0 1 0,1 0 0,-1 0 0,1 0 0,-1 0 0,5 0 0,4 3 63,0 1 1,0 0-1,0 1 1,0 1-1,-1-1 1,0 2-1,0 0 1,13 9-1,7 2 208,74 47 1384,153 120-1,-163-112-1433,-55-39-414,-26-20-275,26 16 0,-40-28 137,0-1 0,0 0 0,0 0 0,0 0 0,1 1 1,-1-1-1,0 0 0,0 0 0,0 0 0,0 0 0,1 0 0,-1 0 0,0 1 0,0-1 0,1 0 0,-1 0 0,0 0 1,0 0-1,1 0 0,-1 0 0,0 0 0,0 0 0,1 0 0,-1 0 0,0 0 0,0 0 0,1 0 0,-1 0 1,0 0-1,0 0 0,0 0 0,1-1 0,-1 1 0,0 0 0,0 0 0,0 0 0,1 0 0,-1 0 0,0-1 1,0 1-1,0 0 0,1 0 0,-1 0 0,0 0 0,0-1 0,0 1 0,0 0 0,0 0 0,0-1 0,1 1 1,-1 0-1,0 0 0,0 0 0,0-1 0,0 1 0,0-1-145,0 0 1,0 0-1,0 1 1,0-1-1,-1 0 1,1 0-1,0 1 1,0-1-1,0 0 1,-1 0-1,1 1 1,0-1-1,-1 0 0,1 1 1,-1-1-1,1 0 1,-1 1-1,0-1 1,-7-9-2021,0-2-340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20:22.731"/>
    </inkml:context>
    <inkml:brush xml:id="br0">
      <inkml:brushProperty name="width" value="0.1" units="cm"/>
      <inkml:brushProperty name="height" value="0.1" units="cm"/>
      <inkml:brushProperty name="color" value="#F6630D"/>
    </inkml:brush>
  </inkml:definitions>
  <inkml:trace contextRef="#ctx0" brushRef="#br0">491 1 6941,'-5'0'527,"0"0"1,1 1-1,-1-1 1,1 1-1,-1 0 1,1 1 0,-1-1-1,1 1 1,0 0-1,-6 3 1,1 3-176,1-1 1,0 1-1,1 1 0,0-1 1,0 1-1,1 1 1,0-1-1,-6 15 0,-3 11 508,-12 42 0,0 0 59,-138 293 1482,156-352-2384,0-1-191,0-1 1,-15 20-1,20-30-371,0-1-1,-1-1 1,0 1 0,0-1-1,0 0 1,0 0 0,-1 0 0,0 0-1,0-1 1,-7 3 0,-4-2-1531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20:23.203"/>
    </inkml:context>
    <inkml:brush xml:id="br0">
      <inkml:brushProperty name="width" value="0.1" units="cm"/>
      <inkml:brushProperty name="height" value="0.1" units="cm"/>
      <inkml:brushProperty name="color" value="#F6630D"/>
    </inkml:brush>
  </inkml:definitions>
  <inkml:trace contextRef="#ctx0" brushRef="#br0">1 1 6221,'26'-1'5136,"-8"17"-3343,21 27 0,-22-24-1133,21 18 0,22 20 349,56 67 0,-87-91-818,-7-11-211,1-1 1,49 35-1,-70-55-151,0 1 0,-1-1 0,1 0 0,-1 0 0,1 1 0,-1-1 0,1 1 0,-1-1 0,0 1 0,0 0 0,2 2 0,-3-4 48,0 1 0,0 0 0,0-1 0,0 1 0,0-1 0,0 1 0,-1-1-1,1 1 1,0-1 0,0 1 0,0-1 0,0 1 0,-1-1 0,1 1 0,0-1 0,0 1 0,-1-1 0,1 0 0,0 1-1,-1-1 1,1 1 0,-1-1 0,1 0 0,0 1 0,-1-1 0,1 0 0,-1 0 0,1 1 0,-1-1 0,1 0-1,-1 0 1,1 0 0,-1 0 0,1 1 0,-1-1 0,1 0 0,-1 0 0,1 0 0,-1 0 0,1 0 0,-1 0-1,0 0 1,-10 0-1692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20:23.525"/>
    </inkml:context>
    <inkml:brush xml:id="br0">
      <inkml:brushProperty name="width" value="0.1" units="cm"/>
      <inkml:brushProperty name="height" value="0.1" units="cm"/>
      <inkml:brushProperty name="color" value="#F6630D"/>
    </inkml:brush>
  </inkml:definitions>
  <inkml:trace contextRef="#ctx0" brushRef="#br0">357 5 9129,'-5'1'111,"-3"-1"169,8 0-272,0 0 0,0 0 0,-1 0 1,1 0-1,0 0 0,0 0 1,0 0-1,0 0 0,0 0 0,0 0 1,0 0-1,0 0 0,-1 0 1,1 0-1,0 0 0,0 0 0,0-1 1,0 1-1,0 0 0,0 0 1,0 0-1,0 0 0,0 0 1,0 0-1,0 0 0,-1 0 0,1 0 1,0-1-1,0 1 0,0 0 1,0 0-1,0 0 0,0 0 0,0 0 1,0 0-1,0 0 0,0 0 1,0-1-1,0 1 0,0 0 0,0 0 1,0 0-1,0 0 0,0 0 1,0 0-1,0 0 0,0-1 1,1 1-1,-1 0 0,0 0 0,0 0 1,0 0-1,0 0 0,0 0 1,-1-1 81,0 1 0,0 0 0,0 0 0,0 0 0,0 0 0,0 0 0,0 0 1,1 0-1,-1 0 0,0 0 0,0 1 0,0-1 0,0 0 0,0 0 1,0 1-1,0-1 0,0 1 0,1-1 0,-1 1 0,0-1 0,-1 2 0,-12 16 604,0 1-1,1 0 0,0 1 0,2 1 0,-10 23 0,-78 168 3129,50-112-2414,30-59-905,-28 54 81,33-64-385,9-20-629,8-20-1947,-4 0-859,-3 1 963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37.292"/>
    </inkml:context>
    <inkml:brush xml:id="br0">
      <inkml:brushProperty name="width" value="0.1" units="cm"/>
      <inkml:brushProperty name="height" value="0.1" units="cm"/>
      <inkml:brushProperty name="color" value="#F6630D"/>
    </inkml:brush>
  </inkml:definitions>
  <inkml:trace contextRef="#ctx0" brushRef="#br0">1 1 3928 0 0,'1'0'5'0'0,"0"0"1"0"0,-1 0-1 0 0,1 1 0 0 0,0-1 0 0 0,0 0 0 0 0,-1 1 0 0 0,1-1 0 0 0,0 1 0 0 0,0-1 0 0 0,-1 1 0 0 0,1-1 0 0 0,-1 1 1 0 0,1 0-1 0 0,0-1 0 0 0,-1 1 0 0 0,1 0 0 0 0,-1-1 0 0 0,0 1 0 0 0,1 0 0 0 0,-1 0 0 0 0,1-1 0 0 0,-1 1 0 0 0,0 0 1 0 0,0 0-1 0 0,1 0 0 0 0,-1 0 0 0 0,0 1 0 0 0,5 34 287 0 0,-2-17-118 0 0,2 21 287 0 0,-1 0-1 0 0,-3 57 1 0 0,-13 83 606 0 0,3-59-422 0 0,12 301 2015 0 0,33-1-457 0 0,-34-406-2151 0 0,93 746 2056 0 0,-27-258-745 0 0,-37-65 333 0 0,-27 0-176 0 0,-4-429-1494 0 0,8 197 388 0 0,-3-164-364 0 0,1-1-1 0 0,22 77 0 0 0,-28-118-48 0 0,16 44 36 0 0,-15-41-41 0 0,1 0 0 0 0,-1-1 0 0 0,0 1 0 0 0,1-1-1 0 0,-1 1 1 0 0,1-1 0 0 0,0 1 0 0 0,0-1 0 0 0,-1 0 0 0 0,2 0 0 0 0,-1 0-1 0 0,0 0 1 0 0,4 2 0 0 0,-5-4-22 0 0,0 0 0 0 0,-1 0 0 0 0,1 0 0 0 0,0 0 0 0 0,0-1 0 0 0,0 1 0 0 0,0 0 0 0 0,-1-1 0 0 0,1 1 0 0 0,0 0 0 0 0,0-1 0 0 0,0 1 1 0 0,-1-1-1 0 0,1 1 0 0 0,0-1 0 0 0,-1 1 0 0 0,1-1 0 0 0,-1 0 0 0 0,1 1 0 0 0,-1-1 0 0 0,1 0 0 0 0,0-1 0 0 0,13-18-749 0 0,-13 18 673 0 0,7-13-736 0 0,-1-1-1 0 0,-1 0 1 0 0,0-1 0 0 0,-1 1-1 0 0,3-19 1 0 0,-8 32 696 0 0,9-44-1876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3.296"/>
    </inkml:context>
    <inkml:brush xml:id="br0">
      <inkml:brushProperty name="width" value="0.1" units="cm"/>
      <inkml:brushProperty name="height" value="0.1" units="cm"/>
      <inkml:brushProperty name="color" value="#F6630D"/>
    </inkml:brush>
  </inkml:definitions>
  <inkml:trace contextRef="#ctx0" brushRef="#br0">1 205 7969 0 0,'2'-21'-88'0'0,"-1"17"175"0"0,0 1 0 0 0,-1-1 0 0 0,0 0 0 0 0,1 1 0 0 0,-1-1-1 0 0,0 0 1 0 0,-2-5 0 0 0,-2 49 1064 0 0,7 95-1168 0 0,1-43 19 0 0,-6-230 267 0 0,2 122-270 0 0,-1-10-24 0 0,2 0 1 0 0,0 0 0 0 0,11-49-1 0 0,-11 69 14 0 0,0 0-1 0 0,1 1 0 0 0,-1-1 0 0 0,2 1 0 0 0,-1 0 1 0 0,0-1-1 0 0,1 1 0 0 0,0 0 0 0 0,0 0 1 0 0,1 1-1 0 0,-1-1 0 0 0,1 1 0 0 0,0 0 0 0 0,0 0 1 0 0,0 0-1 0 0,1 0 0 0 0,0 1 0 0 0,-1-1 0 0 0,1 1 1 0 0,0 1-1 0 0,1-1 0 0 0,-1 1 0 0 0,10-4 1 0 0,-11 5 5 0 0,-1 1 0 0 0,0-1 0 0 0,0 1 0 0 0,0 0 0 0 0,1 0 0 0 0,-1 0 0 0 0,0 0 0 0 0,0 0 0 0 0,0 1 1 0 0,1 0-1 0 0,-1-1 0 0 0,0 1 0 0 0,0 0 0 0 0,0 1 0 0 0,0-1 0 0 0,0 0 0 0 0,0 1 0 0 0,-1 0 0 0 0,1-1 0 0 0,0 1 1 0 0,-1 0-1 0 0,0 1 0 0 0,1-1 0 0 0,-1 0 0 0 0,0 1 0 0 0,0-1 0 0 0,0 1 0 0 0,0-1 0 0 0,-1 1 0 0 0,1 0 1 0 0,-1 0-1 0 0,1 0 0 0 0,1 6 0 0 0,-1-3 1 0 0,0 1 1 0 0,0-1-1 0 0,-1 0 0 0 0,1 1 1 0 0,-2 0-1 0 0,1-1 0 0 0,-1 1 1 0 0,0 0-1 0 0,0-1 0 0 0,0 1 1 0 0,-1 0-1 0 0,0-1 0 0 0,-1 1 1 0 0,0-1-1 0 0,-4 12 0 0 0,3-11 11 0 0,-1 0-1 0 0,0-1 1 0 0,0 0 0 0 0,-1 0-1 0 0,1 0 1 0 0,-1-1-1 0 0,0 0 1 0 0,-1 1-1 0 0,1-2 1 0 0,-1 1 0 0 0,0-1-1 0 0,-8 5 1 0 0,22-13 195 0 0,-5 2-168 0 0,1 0 1 0 0,0 0-1 0 0,1 0 1 0 0,-1 1-1 0 0,0 0 1 0 0,0 0 0 0 0,1 0-1 0 0,-1 0 1 0 0,0 0-1 0 0,1 1 1 0 0,7 0-1 0 0,-8 1-43 0 0,0-1 0 0 0,0 2 0 0 0,1-1 0 0 0,-1 0 0 0 0,0 1 0 0 0,0 0 0 0 0,-1 0 0 0 0,1 0 0 0 0,0 0 0 0 0,-1 0 0 0 0,1 1 0 0 0,-1 0 1 0 0,0 0-1 0 0,0 0 0 0 0,0 0 0 0 0,0 0 0 0 0,0 1 0 0 0,-1-1 0 0 0,0 1 0 0 0,4 7 0 0 0,-4-7 27 0 0,0 1 1 0 0,0-1-1 0 0,0 1 1 0 0,-1-1-1 0 0,0 1 0 0 0,0 0 1 0 0,0 0-1 0 0,-1 0 1 0 0,1 0-1 0 0,-1-1 1 0 0,-1 1-1 0 0,1 0 1 0 0,0 0-1 0 0,-1 0 1 0 0,0 0-1 0 0,0-1 0 0 0,-5 12 2212 0 0,-77-11-3792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37.971"/>
    </inkml:context>
    <inkml:brush xml:id="br0">
      <inkml:brushProperty name="width" value="0.1" units="cm"/>
      <inkml:brushProperty name="height" value="0.1" units="cm"/>
      <inkml:brushProperty name="color" value="#F6630D"/>
    </inkml:brush>
  </inkml:definitions>
  <inkml:trace contextRef="#ctx0" brushRef="#br0">5 42 5300 0 0,'-1'-1'49'0'0,"1"-1"0"0"0,-1 0 0 0 0,0 1-1 0 0,1-1 1 0 0,-1 0 0 0 0,1 1-1 0 0,0-1 1 0 0,-1 0 0 0 0,1 1-1 0 0,0-1 1 0 0,0 0 0 0 0,0 0-1 0 0,0 1 1 0 0,1-3 0 0 0,-1-6 425 0 0,0 10-464 0 0,0 0-1 0 0,0-1 0 0 0,0 1 1 0 0,0 0-1 0 0,0 0 1 0 0,0 0-1 0 0,0 0 0 0 0,0 0 1 0 0,0-1-1 0 0,0 1 1 0 0,0 0-1 0 0,0 0 0 0 0,0 0 1 0 0,0 0-1 0 0,0 0 1 0 0,0 0-1 0 0,0-1 0 0 0,0 1 1 0 0,0 0-1 0 0,0 0 1 0 0,0 0-1 0 0,1 0 0 0 0,-1 0 1 0 0,0 0-1 0 0,0-1 1 0 0,0 1-1 0 0,0 0 0 0 0,0 0 1 0 0,0 0-1 0 0,0 0 1 0 0,0 0-1 0 0,1 0 0 0 0,-1 0 1 0 0,0 0-1 0 0,0 0 1 0 0,0 0-1 0 0,0-1 0 0 0,0 1 1 0 0,1 0-1 0 0,-1 0 1 0 0,0 0-1 0 0,0 0 0 0 0,0 0 1 0 0,0 0-1 0 0,1 0 1 0 0,6 5 126 0 0,5 9 121 0 0,8 28 388 0 0,-1 0-1 0 0,-3 1 0 0 0,-1 1 0 0 0,9 49 0 0 0,21 185 926 0 0,-16 96 116 0 0,-22 0-1 0 0,-7-322-1438 0 0,-3 532 2449 0 0,-34-1 77 0 0,-3-130-812 0 0,39-447-1936 0 0,-8 154 602 0 0,6 0 0 0 0,32 271 0 0 0,-14-318-424 0 0,5-2 1 0 0,58 184 0 0 0,-71-276-209 0 0,0-1 0 0 0,2 1 1 0 0,16 26-1 0 0,-25-45 4 0 0,0 0 1 0 0,1 0 0 0 0,-1 0 0 0 0,0 1 0 0 0,0-1 0 0 0,0 0-1 0 0,0 0 1 0 0,1 0 0 0 0,-1 1 0 0 0,0-1 0 0 0,0 0-1 0 0,0 0 1 0 0,1 0 0 0 0,-1 0 0 0 0,0 0 0 0 0,0 0-1 0 0,0 1 1 0 0,1-1 0 0 0,-1 0 0 0 0,0 0 0 0 0,0 0 0 0 0,1 0-1 0 0,-1 0 1 0 0,0 0 0 0 0,0 0 0 0 0,1 0 0 0 0,-1 0-1 0 0,0 0 1 0 0,0 0 0 0 0,1 0 0 0 0,-1 0 0 0 0,0 0-1 0 0,0 0 1 0 0,1 0 0 0 0,-1-1 0 0 0,0 1 0 0 0,0 0-1 0 0,0 0 1 0 0,1 0 0 0 0,-1 0 0 0 0,0 0 0 0 0,0 0 0 0 0,0-1-1 0 0,1 1 1 0 0,-1 0 0 0 0,0 0 0 0 0,0 0 0 0 0,0-1-1 0 0,0 1 1 0 0,0 0 0 0 0,1 0 0 0 0,-1 0 0 0 0,0-1-1 0 0,0 1 1 0 0,0 0 0 0 0,0 0 0 0 0,0-1 0 0 0,0 1 0 0 0,0 0-1 0 0,0-1 1 0 0,6-16-43 0 0,4-34-1002 0 0,4-93 0 0 0,-13-54-3698 0 0,-9 111 820 0 0,3 48 1659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38.948"/>
    </inkml:context>
    <inkml:brush xml:id="br0">
      <inkml:brushProperty name="width" value="0.1" units="cm"/>
      <inkml:brushProperty name="height" value="0.1" units="cm"/>
      <inkml:brushProperty name="color" value="#F6630D"/>
    </inkml:brush>
  </inkml:definitions>
  <inkml:trace contextRef="#ctx0" brushRef="#br0">419 249 4996 0 0,'-38'-35'369'0'0,"29"26"-192"0"0,0 0 0 0 0,0 0 1 0 0,-15-9-1 0 0,22 16-149 0 0,-1 1 0 0 0,0-1 0 0 0,0 0 0 0 0,0 1 0 0 0,-1 0 0 0 0,1 0 0 0 0,0 0 1 0 0,0 0-1 0 0,-1 0 0 0 0,1 1 0 0 0,0 0 0 0 0,-1-1 0 0 0,1 1 0 0 0,-1 0 0 0 0,1 1 0 0 0,0-1 0 0 0,-4 1 0 0 0,-6 3 86 0 0,1 1 0 0 0,0 0 0 0 0,0 1 0 0 0,0 0 0 0 0,0 1 0 0 0,1 0-1 0 0,1 0 1 0 0,-1 2 0 0 0,1-1 0 0 0,-15 18 0 0 0,10-10 70 0 0,0 1 0 0 0,2 1-1 0 0,0 0 1 0 0,1 1 0 0 0,-16 34 0 0 0,22-37-67 0 0,0 1-1 0 0,1 0 1 0 0,0 0 0 0 0,2 0 0 0 0,0 1 0 0 0,1-1-1 0 0,0 1 1 0 0,2-1 0 0 0,1 20 0 0 0,2-6 66 0 0,1 0-1 0 0,2-1 1 0 0,1 1 0 0 0,14 36-1 0 0,-17-54-85 0 0,1 0 0 0 0,1-1 0 0 0,0 0 0 0 0,1 0 0 0 0,0 0 0 0 0,1-1 0 0 0,0 0 0 0 0,0 0 0 0 0,1-1-1 0 0,1 0 1 0 0,0-1 0 0 0,0 0 0 0 0,1 0 0 0 0,0-1 0 0 0,0-1 0 0 0,1 0 0 0 0,0 0 0 0 0,0-1 0 0 0,1-1 0 0 0,0 0 0 0 0,0 0-1 0 0,0-2 1 0 0,0 0 0 0 0,1 0 0 0 0,-1-1 0 0 0,1-1 0 0 0,23 0 0 0 0,-16-3-61 0 0,0 0 1 0 0,0-2-1 0 0,0-1 1 0 0,-1 0-1 0 0,1-2 1 0 0,-1 0-1 0 0,-1-1 0 0 0,1-1 1 0 0,-2-1-1 0 0,1 0 1 0 0,26-22-1 0 0,-24 15-36 0 0,0 0 0 0 0,-2-2 0 0 0,0-1 1 0 0,-1 0-1 0 0,-1-1 0 0 0,-1-1 0 0 0,-1-1 0 0 0,21-41 0 0 0,-28 45-2 0 0,-1 0 0 0 0,-1 0 1 0 0,0 0-1 0 0,-2-1 0 0 0,0 0 1 0 0,-1 0-1 0 0,-1 0 0 0 0,-1 0 0 0 0,-1-1 1 0 0,-1 1-1 0 0,-3-23 0 0 0,0 17-2 0 0,-1-1-1 0 0,-2 1 1 0 0,0 0-1 0 0,-1 0 1 0 0,-2 1-1 0 0,-1 0 1 0 0,-26-43-1 0 0,30 56-2 0 0,-2 0 0 0 0,1 1-1 0 0,-2 1 1 0 0,1-1 0 0 0,-2 2-1 0 0,1-1 1 0 0,-1 1 0 0 0,0 1 0 0 0,-1 0-1 0 0,0 1 1 0 0,0 0 0 0 0,-1 0-1 0 0,0 2 1 0 0,0-1 0 0 0,0 2-1 0 0,-1 0 1 0 0,1 0 0 0 0,-1 1-1 0 0,0 1 1 0 0,0 0 0 0 0,0 1 0 0 0,0 1-1 0 0,-16 1 1 0 0,6 1-298 0 0,0 1-1 0 0,0 0 1 0 0,0 2 0 0 0,1 1 0 0 0,0 1-1 0 0,0 1 1 0 0,0 1 0 0 0,1 0 0 0 0,1 2-1 0 0,-1 1 1 0 0,-28 21 0 0 0,21-8-1007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39.706"/>
    </inkml:context>
    <inkml:brush xml:id="br0">
      <inkml:brushProperty name="width" value="0.1" units="cm"/>
      <inkml:brushProperty name="height" value="0.1" units="cm"/>
      <inkml:brushProperty name="color" value="#F6630D"/>
    </inkml:brush>
  </inkml:definitions>
  <inkml:trace contextRef="#ctx0" brushRef="#br0">320 252 8661 0 0,'-3'-5'-24'0'0,"0"0"1"0"0,0 0-1 0 0,-1 0 1 0 0,0 0-1 0 0,0 1 1 0 0,0-1-1 0 0,0 1 1 0 0,0 0-1 0 0,-1 0 0 0 0,0 1 1 0 0,-9-6-1 0 0,11 7 24 0 0,0 1-1 0 0,0 0 0 0 0,-1-1 0 0 0,1 1 0 0 0,-1 1 0 0 0,1-1 0 0 0,0 0 0 0 0,-1 1 0 0 0,1 0 0 0 0,-1 0 1 0 0,1 0-1 0 0,-1 0 0 0 0,1 0 0 0 0,-1 1 0 0 0,1 0 0 0 0,-1-1 0 0 0,1 1 0 0 0,0 0 0 0 0,-1 1 1 0 0,1-1-1 0 0,-6 4 0 0 0,-3 3 127 0 0,-1 1 1 0 0,1 0-1 0 0,1 0 1 0 0,0 1-1 0 0,0 1 1 0 0,1 0-1 0 0,0 0 1 0 0,1 1-1 0 0,1 1 1 0 0,-1-1-1 0 0,2 1 1 0 0,-10 22-1 0 0,8-13 141 0 0,2 0-1 0 0,0 1 1 0 0,1 0-1 0 0,1 0 1 0 0,2 0-1 0 0,0 0 1 0 0,0 33-1 0 0,3-48-231 0 0,1 1-1 0 0,-1-1 0 0 0,1 1 1 0 0,1 0-1 0 0,0-1 1 0 0,0 0-1 0 0,0 1 1 0 0,1-1-1 0 0,0 0 1 0 0,1 0-1 0 0,0-1 1 0 0,0 1-1 0 0,1-1 0 0 0,0 0 1 0 0,0 0-1 0 0,1 0 1 0 0,-1-1-1 0 0,1 0 1 0 0,1 0-1 0 0,-1 0 1 0 0,1-1-1 0 0,0 0 1 0 0,0 0-1 0 0,1-1 0 0 0,-1 0 1 0 0,1 0-1 0 0,0-1 1 0 0,0 0-1 0 0,1 0 1 0 0,14 3-1 0 0,-7-4-22 0 0,0 1 1 0 0,1-2-1 0 0,-1 0 0 0 0,0-1 1 0 0,1-1-1 0 0,-1 0 0 0 0,0-1 0 0 0,0-1 1 0 0,0-1-1 0 0,0 0 0 0 0,0-1 0 0 0,-1 0 1 0 0,0-2-1 0 0,0 0 0 0 0,0 0 0 0 0,-1-1 1 0 0,0-1-1 0 0,-1 0 0 0 0,20-19 0 0 0,-19 16-7 0 0,-1-2 0 0 0,0 0 0 0 0,-1 0 0 0 0,0-2 0 0 0,-2 1-1 0 0,1-1 1 0 0,-2-1 0 0 0,0 0 0 0 0,-1 0 0 0 0,-1 0 0 0 0,-1-1-1 0 0,0 0 1 0 0,-1-1 0 0 0,-1 1 0 0 0,-1-1 0 0 0,1-32 0 0 0,-3 30 13 0 0,-2 1-1 0 0,-1-1 1 0 0,0 1 0 0 0,-2 0 0 0 0,0 0 0 0 0,-1 0 0 0 0,-1 0 0 0 0,-1 1 0 0 0,-18-36 0 0 0,20 45-21 0 0,-1 1-1 0 0,0 0 1 0 0,0 0 0 0 0,-1 1-1 0 0,0-1 1 0 0,-1 2 0 0 0,0-1-1 0 0,0 1 1 0 0,0 0 0 0 0,-1 1-1 0 0,0 0 1 0 0,0 0 0 0 0,-1 1-1 0 0,0 0 1 0 0,0 0 0 0 0,0 1-1 0 0,0 1 1 0 0,0 0 0 0 0,-1 0-1 0 0,-14-1 1 0 0,11 3-136 0 0,0 0 1 0 0,0 2 0 0 0,-1-1-1 0 0,1 2 1 0 0,0 0-1 0 0,-15 4 1 0 0,2 2-493 0 0,0 1 1 0 0,-27 12 0 0 0,-5 8-841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42.679"/>
    </inkml:context>
    <inkml:brush xml:id="br0">
      <inkml:brushProperty name="width" value="0.1" units="cm"/>
      <inkml:brushProperty name="height" value="0.1" units="cm"/>
      <inkml:brushProperty name="color" value="#F6630D"/>
    </inkml:brush>
  </inkml:definitions>
  <inkml:trace contextRef="#ctx0" brushRef="#br0">81 1 2980 0 0,'0'-1'11'0'0,"0"1"0"0"0,-1 0 0 0 0,1 0 1 0 0,0 0-1 0 0,-1 0 0 0 0,1 0 0 0 0,-1 0 0 0 0,1 0 0 0 0,0 0 0 0 0,-1 0 0 0 0,1 0 0 0 0,0 0 0 0 0,-1 0 0 0 0,1 0 0 0 0,-1 1 0 0 0,1-1 0 0 0,0 0 0 0 0,-1 0 0 0 0,1 0 1 0 0,0 0-1 0 0,0 1 0 0 0,-1-1 0 0 0,1 0 0 0 0,0 0 0 0 0,-1 1 0 0 0,1-1 0 0 0,0 0 0 0 0,0 0 0 0 0,-1 1 0 0 0,1-1 0 0 0,0 0 0 0 0,0 1 0 0 0,0-1 0 0 0,0 0 1 0 0,-1 1-1 0 0,1-1 0 0 0,0 1 0 0 0,0-1 0 0 0,0 0 0 0 0,0 1 0 0 0,0-1 0 0 0,0 0 0 0 0,0 1 0 0 0,8 18 836 0 0,-3-6-534 0 0,-3-11-283 0 0,-1 0 1 0 0,0 0-1 0 0,0 0 0 0 0,1 0 0 0 0,-1 0 1 0 0,1 0-1 0 0,0 0 0 0 0,0-1 0 0 0,-1 1 1 0 0,1 0-1 0 0,3 1 0 0 0,-3-2-28 0 0,0 0 1 0 0,0 0-1 0 0,-1 0 0 0 0,1 1 0 0 0,-1-1 1 0 0,1 0-1 0 0,-1 1 0 0 0,1-1 0 0 0,-1 1 1 0 0,0 0-1 0 0,0-1 0 0 0,0 1 0 0 0,0 0 1 0 0,0 0-1 0 0,0 0 0 0 0,0 0 0 0 0,-1 0 1 0 0,1 0-1 0 0,0 3 0 0 0,-2 4-69 0 0,-1 0 1 0 0,0-1-1 0 0,-1 1 0 0 0,0 0 0 0 0,0-1 1 0 0,-1 0-1 0 0,0 0 0 0 0,0 0 0 0 0,-8 10 1 0 0,-14 33-196 0 0,18-30 239 0 0,2 1 0 0 0,0-1 1 0 0,2 1-1 0 0,-3 37 0 0 0,4 90 179 0 0,4-87 178 0 0,-5 1 426 0 0,2-46-499 0 0,1-1 1 0 0,0 1-1 0 0,1 0 0 0 0,5 31 1 0 0,-1-19-123 0 0,-1 0 1 0 0,-1-1 0 0 0,-3 33 0 0 0,2 26-88 0 0,-1-61 252 0 0,-1 0 0 0 0,-5 36 1 0 0,-2 9 206 0 0,-3 56 161 0 0,4-71-217 0 0,2 98 0 0 0,8-124-324 0 0,2 0 0 0 0,13 47 0 0 0,-4-23-50 0 0,-1 1 3 0 0,19 100 633 0 0,-16 56-378 0 0,-8-67 12 0 0,3-39-183 0 0,5 84 37 0 0,-15-155-63 0 0,-2 0 0 0 0,-2 0 0 0 0,-10 54 1 0 0,-4 8 101 0 0,4 1 0 0 0,4 0 0 0 0,5 1 1 0 0,4 0-1 0 0,21 167 0 0 0,-4-54 465 0 0,-1-6 261 0 0,-6 15-438 0 0,-2-108 254 0 0,0 1-347 0 0,-7-97-354 0 0,1 0 0 0 0,7 29 1 0 0,0 3-7 0 0,-6-36-61 0 0,0-1 1 0 0,0 0-1 0 0,1 1 0 0 0,1-1 0 0 0,0-1 1 0 0,0 1-1 0 0,13 18 0 0 0,-18-29-17 0 0,0 0 0 0 0,0 1-1 0 0,0-1 1 0 0,1 0 0 0 0,-1 0 0 0 0,0 0-1 0 0,0 1 1 0 0,0-1 0 0 0,1 0 0 0 0,-1 0-1 0 0,0 0 1 0 0,0 0 0 0 0,0 1 0 0 0,1-1-1 0 0,-1 0 1 0 0,0 0 0 0 0,0 0 0 0 0,1 0-1 0 0,-1 0 1 0 0,0 0 0 0 0,0 0 0 0 0,1 0-1 0 0,-1 0 1 0 0,0 0 0 0 0,1 0 0 0 0,-1 0-1 0 0,0 0 1 0 0,0 0 0 0 0,1 0 0 0 0,-1 0-1 0 0,0 0 1 0 0,0 0 0 0 0,1 0 0 0 0,-1 0-1 0 0,0 0 1 0 0,0 0 0 0 0,1-1 0 0 0,-1 1-1 0 0,0 0 1 0 0,0 0 0 0 0,1 0 0 0 0,-1 0-1 0 0,0-1 1 0 0,0 1 0 0 0,0 0 0 0 0,1 0-1 0 0,-1 0 1 0 0,0-1 0 0 0,0 1 0 0 0,0 0-1 0 0,0 0 1 0 0,0-1 0 0 0,0 1 0 0 0,0 0-1 0 0,1 0 1 0 0,-1-1 0 0 0,0 1 0 0 0,0-1-1 0 0,6-18-28 0 0,-6 15-1 0 0,5-10-570 0 0,-2-1-1 0 0,0 1 1 0 0,0-1 0 0 0,-2 1-1 0 0,1-1 1 0 0,-2 0-1 0 0,0 0 1 0 0,-4-28-1 0 0,-1 23-1130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51.525"/>
    </inkml:context>
    <inkml:brush xml:id="br0">
      <inkml:brushProperty name="width" value="0.1" units="cm"/>
      <inkml:brushProperty name="height" value="0.1" units="cm"/>
      <inkml:brushProperty name="color" value="#F6630D"/>
    </inkml:brush>
  </inkml:definitions>
  <inkml:trace contextRef="#ctx0" brushRef="#br0">973 99 2808 0 0,'-7'4'295'0'0,"3"-3"1182"0"0,4-2-1383 0 0,-1 0-1 0 0,0 0 0 0 0,0 0 1 0 0,1 0-1 0 0,-1 0 0 0 0,0 0 0 0 0,0 0 1 0 0,0 0-1 0 0,0 1 0 0 0,0-1 1 0 0,0 0-1 0 0,0 1 0 0 0,0-1 0 0 0,-1 1 1 0 0,1-1-1 0 0,0 1 0 0 0,0-1 1 0 0,0 1-1 0 0,0 0 0 0 0,-1 0 0 0 0,1 0 1 0 0,0-1-1 0 0,0 1 0 0 0,-3 1 1 0 0,1-2-82 0 0,0 0 0 0 0,0 0 1 0 0,0-1-1 0 0,0 1 0 0 0,0-1 1 0 0,0 1-1 0 0,1-1 1 0 0,-1 0-1 0 0,1 0 0 0 0,-1 0 1 0 0,-2-3-1 0 0,-18-12-24 0 0,10 10 67 0 0,0 2 1 0 0,-1-1 0 0 0,1 2 0 0 0,-1 0 0 0 0,0 1 0 0 0,0 0-1 0 0,0 1 1 0 0,-1 0 0 0 0,1 1 0 0 0,-28 2 0 0 0,-6 1 133 0 0,0-3 1 0 0,-47-7 0 0 0,5 1 214 0 0,-19 6-273 0 0,56 2-150 0 0,48-1-1 0 0,-3 0 146 0 0,0 0-1 0 0,0 0 0 0 0,-13 3 1 0 0,18-2-61 0 0,0 0 0 0 0,0 0 1 0 0,1 0-1 0 0,-1 0 0 0 0,0 0 0 0 0,1 1 1 0 0,-1-1-1 0 0,1 1 0 0 0,0 0 1 0 0,-1 0-1 0 0,1 0 0 0 0,0 0 0 0 0,-3 4 1 0 0,-5 6 38 0 0,6-8-71 0 0,1-1-1 0 0,0 1 1 0 0,0 0-1 0 0,1 0 1 0 0,-1 0-1 0 0,1 0 0 0 0,0 1 1 0 0,-3 7-1 0 0,-6 16 429 0 0,9-22-393 0 0,-1 0 1 0 0,1 0-1 0 0,0 0 1 0 0,1 0-1 0 0,-1 0 1 0 0,1 1 0 0 0,0 6-1 0 0,-3 14 29 0 0,3-24-64 0 0,1 1 0 0 0,-1 0 0 0 0,0-1 0 0 0,1 1 0 0 0,0 0 0 0 0,0-1 0 0 0,0 1 0 0 0,0 0 0 0 0,2 5 0 0 0,9 64 836 0 0,-11-67-848 0 0,0 0-1 0 0,0 0 1 0 0,0 0-1 0 0,0 1 1 0 0,-1-1-1 0 0,-3 11 1 0 0,-1 21 375 0 0,9 113-99 0 0,-7-140-238 0 0,3-9-46 0 0,-1-1 1 0 0,1 0-1 0 0,0 0 0 0 0,-1 0 0 0 0,1 1 0 0 0,0-1 1 0 0,0 0-1 0 0,0 1 0 0 0,0-1 0 0 0,0 0 0 0 0,0 0 1 0 0,0 1-1 0 0,0-1 0 0 0,1 3 0 0 0,0 2 44 0 0,0 0 0 0 0,-1 1 0 0 0,0-1 0 0 0,-1 13-1 0 0,0 2-49 0 0,1-16 19 0 0,0-1-1 0 0,-1 0 1 0 0,1 0-1 0 0,-1 0 1 0 0,0 0 0 0 0,0 0-1 0 0,0 0 1 0 0,0 0-1 0 0,-1 0 1 0 0,0 0 0 0 0,-2 4-1 0 0,1-2 24 0 0,1 0 0 0 0,-1 0-1 0 0,1 0 1 0 0,0 1 0 0 0,1-1 0 0 0,0 1-1 0 0,0-1 1 0 0,0 1 0 0 0,1 6 0 0 0,-2 9-37 0 0,-7 87 799 0 0,5-86-713 0 0,0 39 1 0 0,6-16 52 0 0,-1-30-21 0 0,0 1 1 0 0,-1-1 0 0 0,-4 25-1 0 0,0-9-113 0 0,1 0 0 0 0,2 37-1 0 0,7-16 0 0 0,-4-43-3 0 0,-1 1 0 0 0,1-1-1 0 0,-2 1 1 0 0,0 19 0 0 0,-6 17 17 0 0,1 53 0 0 0,7-68-19 0 0,-1-24-8 0 0,0-1 1 0 0,-1 1 0 0 0,0 0 0 0 0,-1-1 0 0 0,-1 14 0 0 0,-4 31 2 0 0,3-23 16 0 0,1 48 60 0 0,2-58-74 0 0,5 14 23 0 0,-3-29-21 0 0,-1 0 0 0 0,0 0 0 0 0,0 1 0 0 0,-1-1 0 0 0,1 0 1 0 0,-1 1-1 0 0,0-1 0 0 0,-1 9 0 0 0,-1 10 36 0 0,3-20-38 0 0,-1 0-1 0 0,0-1 1 0 0,0 1-1 0 0,0 0 1 0 0,-1 0-1 0 0,1 0 1 0 0,-1-1-1 0 0,1 1 1 0 0,-1 0-1 0 0,-1 3 1 0 0,2-6-7 0 0,0 0 1 0 0,0 0 0 0 0,-1 1-1 0 0,1-1 1 0 0,0 0-1 0 0,0 0 1 0 0,0 1 0 0 0,0-1-1 0 0,0 0 1 0 0,0 0-1 0 0,0 0 1 0 0,0 1-1 0 0,-1-1 1 0 0,1 0 0 0 0,0 0-1 0 0,0 0 1 0 0,0 1-1 0 0,0-1 1 0 0,-1 0-1 0 0,1 0 1 0 0,0 0 0 0 0,0 0-1 0 0,-1 0 1 0 0,1 0-1 0 0,0 1 1 0 0,0-1-1 0 0,0 0 1 0 0,-1 0 0 0 0,1 0-1 0 0,0 0 1 0 0,0 0-1 0 0,-1 0 1 0 0,1 0 0 0 0,0 0-1 0 0,0 0 1 0 0,-1 0-1 0 0,1 0 1 0 0,0 0-1 0 0,0 0 1 0 0,-1 0 0 0 0,1 0-1 0 0,0 0 1 0 0,0-1-1 0 0,-1 1 1 0 0,1 0-1 0 0,-8-11-823 0 0,0-1-1098 0 0,-1 2 264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52.422"/>
    </inkml:context>
    <inkml:brush xml:id="br0">
      <inkml:brushProperty name="width" value="0.1" units="cm"/>
      <inkml:brushProperty name="height" value="0.1" units="cm"/>
      <inkml:brushProperty name="color" value="#F6630D"/>
    </inkml:brush>
  </inkml:definitions>
  <inkml:trace contextRef="#ctx0" brushRef="#br0">35 145 2108 0 0,'-4'-42'276'0'0,"0"-4"713"0"0,5 44-864 0 0,-1-1-1 0 0,1 0 1 0 0,-1 0-1 0 0,1 0 1 0 0,0 0-1 0 0,0 0 1 0 0,0 1-1 0 0,0-1 1 0 0,1 0-1 0 0,-1 1 0 0 0,1-1 1 0 0,-1 1-1 0 0,4-4 1 0 0,-4 5-48 0 0,0-1 0 0 0,1 1 0 0 0,-1 0 0 0 0,0-1 0 0 0,1 1 0 0 0,0 0 0 0 0,-1 0 0 0 0,1 0 0 0 0,-1 0 0 0 0,1 1 0 0 0,0-1 0 0 0,0 0 0 0 0,-1 1 0 0 0,3-1 0 0 0,-15 0 939 0 0,-7 2-12 0 0,18-1-974 0 0,0 1-1 0 0,-1-1 0 0 0,1 1 1 0 0,-1-1-1 0 0,1 0 0 0 0,0 1 1 0 0,-1-1-1 0 0,1 1 0 0 0,0-1 1 0 0,0 1-1 0 0,-1-1 0 0 0,1 1 1 0 0,0-1-1 0 0,0 1 0 0 0,0-1 1 0 0,0 1-1 0 0,-1 0 0 0 0,1-1 1 0 0,0 1-1 0 0,0-1 0 0 0,0 1 1 0 0,0-1-1 0 0,0 1 0 0 0,1-1 1 0 0,-1 1-1 0 0,0 0 0 0 0,0-1 1 0 0,0 1-1 0 0,0-1 0 0 0,1 1 1 0 0,-1-1-1 0 0,0 1 1 0 0,0-1-1 0 0,1 1 0 0 0,26 55 1327 0 0,-20-46-1123 0 0,-2 1 0 0 0,1-1 0 0 0,-1 2 0 0 0,-1-1 0 0 0,4 16 0 0 0,-2 5 56 0 0,-1 0-1 0 0,-2 0 1 0 0,-1 0-1 0 0,-1 0 1 0 0,-2 0-1 0 0,-8 48 1 0 0,-9 20 713 0 0,4 0 0 0 0,-1 115 0 0 0,7 120 724 0 0,4-280-1163 0 0,-1-1 0 0 0,-26 104 1 0 0,27-145-510 0 0,1-1 0 0 0,1 1-1 0 0,0 0 1 0 0,1 13 0 0 0,5-35-636 0 0,-3 7 333 0 0,0 1 0 0 0,0-1 0 0 0,0 1 0 0 0,-1 0 0 0 0,1-1 0 0 0,0 0-1 0 0,-1 1 1 0 0,1-1 0 0 0,-1 1 0 0 0,1-1 0 0 0,-1 0 0 0 0,0 1-1 0 0,0-1 1 0 0,0 0 0 0 0,0 1 0 0 0,0-1 0 0 0,0 0 0 0 0,-1-2-1 0 0,-2-5-2120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20:53.385"/>
    </inkml:context>
    <inkml:brush xml:id="br0">
      <inkml:brushProperty name="width" value="0.1" units="cm"/>
      <inkml:brushProperty name="height" value="0.1" units="cm"/>
      <inkml:brushProperty name="color" value="#F6630D"/>
    </inkml:brush>
  </inkml:definitions>
  <inkml:trace contextRef="#ctx0" brushRef="#br0">39 67 6625,'-4'-9'181,"4"8"-158,0 1 0,0-1 1,0 1-1,0-1 1,0 1-1,-1-1 1,1 0-1,0 1 1,0-1-1,0 1 1,-1-1-1,1 1 0,0 0 1,-1-1-1,1 1 1,0-1-1,-1 1 1,1-1-1,0 1 1,-1-1-1,-1 0 130,0-1 0,0 0 0,0 0 0,0 0 0,1 0 0,-1 0 0,1 0 0,-1 0 1,1 0-1,0-1 0,-1-2 0,1 4-118,1 1 0,0-1-1,0 1 1,0-1 0,-1 1 0,1-1 0,0 1 0,0-1 0,0 1 0,0-1 0,0 0 0,0 1 0,0-1-1,0 1 1,0-1 0,0 1 0,0-1 0,1 1 0,-1-1 0,0 1 0,0-1 0,0 1 0,1-1-1,-1 1 1,0-1 0,1 1 0,-1-1 0,0 1 0,1-1 0,-1 1 0,1 0 0,-1-1 0,0 1 0,1 0-1,-1-1 1,1 1 0,-1 0 0,1 0 0,-1-1 0,1 1 0,-1 0 0,1 0 0,-1 0 0,1 0 0,0 0-1,-1 0 1,1 0 0,-1 0 0,1 0 0,0 0 0,0 0 4,-1 0 0,1 0 0,-1 0-1,1 0 1,-1 0 0,1 0 0,0 0 0,-1 1 0,1-1-1,-1 0 1,1 0 0,-1 1 0,1-1 0,-1 0 0,0 1-1,1-1 1,-1 0 0,1 1 0,-1-1 0,0 1 0,1-1 0,-1 0-1,0 1 1,1-1 0,-1 1 0,0-1 0,0 1 0,1-1-1,-1 1 1,0-1 0,0 1 0,0 0 0,0 0 0,0 23 590,-1-13-285,-11 247 3265,12-251-3563,-1 1 1,0 0-1,0 0 1,-1-1 0,0 1-1,0-1 1,-1 1-1,0-1 1,-4 8 0,11-23-31,0-1 1,0 1-1,-1-1 1,0 0 0,-1 0-1,0 0 1,0 0-1,0-12 1,2 0-30,7-95-62,-8 76 27,9-52-1,-8 83-96,-3 23 81,-2 22 56,-15 68 91,9-64 200,1 0 0,2 1 0,2 62 0,8-75-230,0-21-23,-5-7-28,-1 0-1,1 0 0,-1 0 0,1-1 1,-1 1-1,1 0 0,-1-1 0,1 1 0,-1 0 1,1-1-1,-1 1 0,0-1 0,1 1 1,-1-1-1,0 1 0,1-1 0,-1 1 0,0-1 1,0 1-1,1-1 0,-1 0 0,19-36-20,-10 20 6,0 0 1,7-23 0,-11 24-54,9-29 20,-13 42-75,0 0 1,-1 0 0,1 0 0,-1 0-1,0 0 1,0 0 0,0 0-1,0 0 1,0 0 0,-1 0-1,-1-5 1,2 8 19,-1 0-1,1 0 0,0 0 1,0 0-1,-1 0 1,1 0-1,0 0 1,-1 0-1,1 0 0,0 0 1,-1 0-1,1 0 1,0 0-1,-1 0 1,1 0-1,0 0 0,-1 0 1,1 0-1,0 0 1,0 0-1,-1 0 1,1 1-1,0-1 0,0 0 1,-1 0-1,1 0 1,-1 2-407,1-2 406,0 0 1,0 0-1,-1 1 1,1-1-1,0 0 0,0 1 1,0-1-1,-5 5-890,0 0-672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57.493"/>
    </inkml:context>
    <inkml:brush xml:id="br0">
      <inkml:brushProperty name="width" value="0.1" units="cm"/>
      <inkml:brushProperty name="height" value="0.1" units="cm"/>
      <inkml:brushProperty name="color" value="#F6630D"/>
    </inkml:brush>
  </inkml:definitions>
  <inkml:trace contextRef="#ctx0" brushRef="#br0">1123 7704 2192 0 0,'-4'0'98'0'0,"-24"-1"575"0"0,27 1-591 0 0,-1 0 0 0 0,1 0 0 0 0,0 0 0 0 0,0 0 0 0 0,0-1 0 0 0,0 1 0 0 0,0 0 0 0 0,0-1 0 0 0,0 1 0 0 0,0-1 0 0 0,0 1 0 0 0,0-1 0 0 0,0 1 0 0 0,0-1 0 0 0,0 0 0 0 0,0 1 0 0 0,0-1 0 0 0,0 0 0 0 0,1 0 0 0 0,-2-1 0 0 0,2 2-35 0 0,0 0-1 0 0,0 1 1 0 0,0-1-1 0 0,1 0 1 0 0,-1 0 0 0 0,0 0-1 0 0,0 1 1 0 0,0-1-1 0 0,1 0 1 0 0,-1 0-1 0 0,0 0 1 0 0,0 0 0 0 0,0 0-1 0 0,1 0 1 0 0,-1 0-1 0 0,0 1 1 0 0,0-1-1 0 0,1 0 1 0 0,-1 0 0 0 0,0 0-1 0 0,0 0 1 0 0,1 0-1 0 0,-1 0 1 0 0,0 0-1 0 0,0 0 1 0 0,0 0 0 0 0,1 0-1 0 0,-1 0 1 0 0,0 0-1 0 0,0 0 1 0 0,1-1-1 0 0,-1 1 1 0 0,0 0 0 0 0,0 0-1 0 0,1 0 1 0 0,-1 0-1 0 0,0 0 1 0 0,0 0-1 0 0,0-1 1 0 0,1 1 0 0 0,-1 0-1 0 0,0 0 1 0 0,0 0-1 0 0,0 0 1 0 0,0-1-1 0 0,1 1 1 0 0,-3 8 82 0 0,0-7 537 0 0,-2-13 1075 0 0,5 10-1402 0 0,-1 2-305 0 0,0 0-1 0 0,0 0 1 0 0,1 0-1 0 0,-1 0 1 0 0,0 0-1 0 0,0 0 1 0 0,0 0 0 0 0,0-1-1 0 0,0 1 1 0 0,0 0-1 0 0,0 0 1 0 0,0 0-1 0 0,0 0 1 0 0,1 0-1 0 0,-1-1 1 0 0,0 1-1 0 0,0 0 1 0 0,0 0 0 0 0,0 0-1 0 0,0 0 1 0 0,0 0-1 0 0,0-1 1 0 0,0 1-1 0 0,0 0 1 0 0,0 0-1 0 0,0 0 1 0 0,0 0-1 0 0,0 0 1 0 0,0-1-1 0 0,0 1 1 0 0,0 0 0 0 0,0 0-1 0 0,-1 0 1 0 0,1 0-1 0 0,0 0 1 0 0,0-1-1 0 0,0 1 1 0 0,0 0-1 0 0,0 0 1 0 0,0 0-1 0 0,0 0 1 0 0,0 0 0 0 0,0 0-1 0 0,-1 0 1 0 0,1-1-1 0 0,0 1 1 0 0,0 0-1 0 0,0 0 1 0 0,0 0-1 0 0,0 0 1 0 0,-1 0-1 0 0,1 0 1 0 0,0 0-1 0 0,0 0 1 0 0,0 0 0 0 0,0 0-1 0 0,0 0 1 0 0,-1 0-1 0 0,1 0 1 0 0,0 0-1 0 0,0 0 1 0 0,0 0-1 0 0,0 0 1 0 0,0 0-1 0 0,-1 0 1 0 0,1 0-1 0 0,0 0 1 0 0,0 0 0 0 0,0 0-1 0 0,-40 1 763 0 0,-151-15-682 0 0,160 13-93 0 0,0-2 2 0 0,-1 3 1 0 0,0 0-1 0 0,-41 7 0 0 0,47-3 524 0 0,-45 2-1 0 0,14-12-478 0 0,11-1-79 0 0,12 6 19 0 0,16 1 35 0 0,1-1 0 0 0,-1-1 0 0 0,1-1 0 0 0,-23-6 0 0 0,-8-4 320 0 0,-129-34-302 0 0,173 46 93 0 0,1-3-121 0 0,0-3-28 0 0,-1 0-1 0 0,1 0 0 0 0,1-1 1 0 0,-1 1-1 0 0,1-1 0 0 0,0 1 0 0 0,1-1 1 0 0,-1-10-1 0 0,-1-74-31 0 0,2 41 61 0 0,-2-10-24 0 0,-1-2-31 0 0,2 34-7 0 0,1 1 1 0 0,3-46-1 0 0,6 33 46 0 0,-5 30-14 0 0,-1-1 0 0 0,0 1 0 0 0,0-13 0 0 0,-2 18-7 0 0,1 0 0 0 0,0 0-1 0 0,1 0 1 0 0,2-8-1 0 0,4-18 21 0 0,3-88-20 0 0,-4 70 12 0 0,-3 38-24 0 0,7-25 40 0 0,11-62-1 0 0,-7 24-33 0 0,-10 58 4 0 0,-1-2 0 0 0,-1 1 1 0 0,0 0-1 0 0,-2-1 1 0 0,0-33-1 0 0,-2 37 7 0 0,1-1 0 0 0,1 1-1 0 0,1 0 1 0 0,3-17 0 0 0,2 0-5 0 0,2 0 0 0 0,2 1 0 0 0,13-30 0 0 0,-20 50 5 0 0,-1-1 0 0 0,-1 1 0 0 0,0-1 1 0 0,-1 1-1 0 0,0-1 0 0 0,0 0 0 0 0,-2 1 1 0 0,-1-15-1 0 0,2-34 14 0 0,1 16-6 0 0,-8-68-1 0 0,4 69-11 0 0,1-73 0 0 0,4 36-20 0 0,2-16 36 0 0,-2 48-13 0 0,-2 0 0 0 0,-2 0 0 0 0,-13-73-1 0 0,5 35 18 0 0,3 28-36 0 0,-5-58 50 0 0,-14-200 2 0 0,27 277-39 0 0,0 0 0 0 0,15-74 0 0 0,-5 41 7 0 0,-5 35 27 0 0,-3 21-32 0 0,0 0-1 0 0,-2 0 0 0 0,1 0 0 0 0,-2 0 0 0 0,0 0 1 0 0,-3-21-1 0 0,-5-8 9 0 0,2 0 1 0 0,-1-74-1 0 0,-6-68-16 0 0,7 123 17 0 0,1-92 0 0 0,3-189-74 0 0,-7 263 80 0 0,6 60-9 0 0,0-1 0 0 0,2 0 0 0 0,0 0 0 0 0,3-24 0 0 0,-2-19-45 0 0,15-58 30 0 0,-7 63 21 0 0,6-27-37 0 0,-9 65 37 0 0,-2 0 0 0 0,0-1-1 0 0,-1-36 1 0 0,-10-71-38 0 0,3 38 31 0 0,-7-50 21 0 0,-15-67-4 0 0,3 24-1 0 0,23 179-18 0 0,-29-224-66 0 0,28 198 79 0 0,-2-22-26 0 0,-18-83 0 0 0,20 129 25 0 0,-5-17-23 0 0,1-1-1 0 0,1 0 1 0 0,1 0 0 0 0,1-1-1 0 0,2-41 1 0 0,4-70-101 0 0,-3 95 134 0 0,-11-151-110 0 0,10 149 78 0 0,2 1 0 0 0,2-1 0 0 0,16-79 0 0 0,35-49 47 0 0,-25 89-24 0 0,-23 66-4 0 0,-2 5-31 0 0,1 0 0 0 0,9-19 0 0 0,-10 25 20 0 0,-2 3 0 0 0,0 1-1 0 0,1 0 1 0 0,-1 0 0 0 0,1 0 0 0 0,0 0-1 0 0,6-5 1 0 0,-7 6 0 0 0,1 0 1 0 0,0 1-1 0 0,0-1 0 0 0,0 1 1 0 0,1 0-1 0 0,-1 0 1 0 0,1 0-1 0 0,-1 1 0 0 0,1-1 1 0 0,-1 1-1 0 0,1-1 0 0 0,6 0 1 0 0,-10 2 4 0 0,1 0 0 0 0,0 0 0 0 0,-1-1 1 0 0,1 1-1 0 0,0 0 0 0 0,-1 0 0 0 0,1-1 1 0 0,-1 1-1 0 0,1-1 0 0 0,0 1 0 0 0,-1 0 1 0 0,1-1-1 0 0,-1 1 0 0 0,1-1 0 0 0,-1 0 1 0 0,1 1-1 0 0,-1-1 0 0 0,1 0 0 0 0,4-4 65 0 0,3-9-95 0 0,-7 12 21 0 0,0 0-1 0 0,-1 0 1 0 0,1 0-1 0 0,0 0 1 0 0,1 1 0 0 0,-1-1-1 0 0,0 0 1 0 0,0 1-1 0 0,2-2 1 0 0,3 0-5 0 0,-1 0 0 0 0,1 1 0 0 0,0 0 0 0 0,0 0 0 0 0,0 0 1 0 0,0 1-1 0 0,0 0 0 0 0,0 0 0 0 0,1 1 0 0 0,-1-1 0 0 0,0 1 1 0 0,6 1-1 0 0,18-1-12 0 0,120-3-6 0 0,-15 2 38 0 0,-100-1 5 0 0,-14 2-23 0 0,43-7 0 0 0,-30 24-106 0 0,-10-9 126 0 0,1-2-1 0 0,0 0 1 0 0,0-2-1 0 0,31 2 1 0 0,106-3-19 0 0,-56-3 28 0 0,177-2 38 0 0,-252-1-71 0 0,-17 1 22 0 0,1 1 1 0 0,-1 1-1 0 0,26 2 0 0 0,-34-3 249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0:57.858"/>
    </inkml:context>
    <inkml:brush xml:id="br0">
      <inkml:brushProperty name="width" value="0.1" units="cm"/>
      <inkml:brushProperty name="height" value="0.1" units="cm"/>
      <inkml:brushProperty name="color" value="#F6630D"/>
    </inkml:brush>
  </inkml:definitions>
  <inkml:trace contextRef="#ctx0" brushRef="#br0">153 35 4428 0 0,'0'0'304'0'0,"-15"-5"-29"0"0,-43-11 34 0 0,43 11 1477 0 0,5 4-1596 0 0,-34-5-29 0 0,34 4 1812 0 0,33 16-1892 0 0,71 42-57 0 0,-57-36-10 0 0,-23-17 33 0 0,0-1 2987 0 0,-16 10-2921 0 0,-10 45 682 0 0,-6-37-678 0 0,-54 61-15 0 0,70-77-88 0 0,-1 0-1 0 0,-1-1 0 0 0,1 1 1 0 0,0-1-1 0 0,-1 1 0 0 0,0-1 1 0 0,0 0-1 0 0,0-1 0 0 0,0 1 1 0 0,-5 2-1 0 0,-6 3-638 0 0,6-3-257 0 0,-1 0-390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08.215"/>
    </inkml:context>
    <inkml:brush xml:id="br0">
      <inkml:brushProperty name="width" value="0.1" units="cm"/>
      <inkml:brushProperty name="height" value="0.1" units="cm"/>
      <inkml:brushProperty name="color" value="#F6630D"/>
    </inkml:brush>
  </inkml:definitions>
  <inkml:trace contextRef="#ctx0" brushRef="#br0">874 5232 1752 0 0,'8'-18'3411'0'0,"-12"17"-3319"0"0,-45-15-78 0 0,43 15-121 0 0,-3-2-66 0 0,-28-9 258 0 0,28 9 4 0 0,-4-2-13 0 0,-43-13-42 0 0,46 15-39 0 0,0 1 0 0 0,0-1 0 0 0,-1 2 0 0 0,1-1 1 0 0,-12 1-1 0 0,-4 0 2 0 0,5-1-11 0 0,0 2 0 0 0,-23 3 0 0 0,27-2 17 0 0,-1 0 1 0 0,0-1 0 0 0,-32-3-1 0 0,2-5-52 0 0,46 7 92 0 0,-3-1-19 0 0,-67-34-5 0 0,69 34-22 0 0,-1 1 0 0 0,0 0 0 0 0,1 0 0 0 0,-1 0 1 0 0,0 0-1 0 0,0 0 0 0 0,0 1 0 0 0,1-1 0 0 0,-1 1 0 0 0,-5 0 0 0 0,-18-2 11 0 0,39 1 72 0 0,-5 1-87 0 0,-11 0 29 0 0,6-1 32 0 0,-1 1 1 0 0,1-1-1 0 0,0 0 0 0 0,0 0 1 0 0,-1 0-1 0 0,1 0 0 0 0,-1 0 1 0 0,1 0-1 0 0,-1 0 0 0 0,1-1 0 0 0,-1 1 1 0 0,0-1-1 0 0,1 1 0 0 0,-1-1 1 0 0,0 1-1 0 0,0-1 0 0 0,0 1 1 0 0,1-4-1 0 0,2-3-61 0 0,1-1 0 0 0,-1 0 1 0 0,3-12-1 0 0,0 0 1 0 0,-2 7 14 0 0,-1 0 0 0 0,0-1 0 0 0,-1 1 0 0 0,-1-1 0 0 0,0 1 0 0 0,0-30 1 0 0,-3 20 4 0 0,1 19 6 0 0,-1 0-110 0 0,-2-6 109 0 0,0 1 1 0 0,0 0 0 0 0,-2 1-1 0 0,1-1 1 0 0,-11-15-1 0 0,10 17-17 0 0,0 0 1 0 0,0-1-1 0 0,0 1 0 0 0,1-1 0 0 0,1 0 0 0 0,-6-18 0 0 0,9 23 17 0 0,0 0-87 0 0,-2-7 67 0 0,1-1 0 0 0,-2 1 1 0 0,-6-20-1 0 0,5 19 1 0 0,1-1 0 0 0,0 1 0 0 0,-2-26 0 0 0,5 33 0 0 0,1 0 1 0 0,-1-1 0 0 0,-1 1-1 0 0,1 0 1 0 0,-1 0 0 0 0,0 0 0 0 0,0-1-1 0 0,0 1 1 0 0,-1 0 0 0 0,0 0-1 0 0,0 0 1 0 0,0 1 0 0 0,0-1-1 0 0,-1 0 1 0 0,0 1 0 0 0,0 0 0 0 0,-6-7-1 0 0,-49-47 23 0 0,58 57-21 0 0,-1 0 1 0 0,0 1-1 0 0,1-1 0 0 0,-1 0 1 0 0,1 0-1 0 0,-1 0 1 0 0,0 1-1 0 0,1-1 1 0 0,0 0-1 0 0,-1 0 1 0 0,1 0-1 0 0,0 0 1 0 0,-1 0-1 0 0,1 0 0 0 0,0 0 1 0 0,0 0-1 0 0,0 0 1 0 0,0 0-1 0 0,0 0 1 0 0,0 0-1 0 0,0 0 1 0 0,0 0-1 0 0,0 0 1 0 0,0 0-1 0 0,1 0 0 0 0,-1 0 1 0 0,0 0-1 0 0,1 1 1 0 0,-1-1-1 0 0,0 0 1 0 0,1 0-1 0 0,0 0 1 0 0,-1 0-1 0 0,1 0 1 0 0,-1 1-1 0 0,1-1 1 0 0,0 0-1 0 0,-1 1 0 0 0,1-1 1 0 0,0 0-1 0 0,0 1 1 0 0,0-1-1 0 0,-1 1 1 0 0,1-1-1 0 0,2 0 1 0 0,6-4-2 0 0,0 0 0 0 0,1 0 1 0 0,14-5-1 0 0,-11 5 14 0 0,-8 2-3 0 0,-3 3-18 0 0,-1-1-1 0 0,1 1 1 0 0,0-1 0 0 0,-1 0-1 0 0,1 1 1 0 0,-1-1-1 0 0,0 0 1 0 0,1 0-1 0 0,-1 0 1 0 0,2-2-1 0 0,-5-4-35 0 0,-12-1 67 0 0,-1 2 22 0 0,-1 0 1 0 0,-25-4-1 0 0,-11-5-75 0 0,51 15 26 0 0,1 0 0 0 0,-1 0 0 0 0,0-1 0 0 0,1 1 0 0 0,-1 0 0 0 0,1 0 0 0 0,-1 0 1 0 0,1-1-1 0 0,-1 1 0 0 0,1 0 0 0 0,-1-1 0 0 0,1 1 0 0 0,-1 0 0 0 0,1-1 0 0 0,-1 1 0 0 0,1 0 0 0 0,-1-1 0 0 0,1 1 0 0 0,0-1 0 0 0,-1 1 0 0 0,1-1 0 0 0,0 1 0 0 0,-1-1 0 0 0,1 0 0 0 0,0 1 0 0 0,0-1 0 0 0,0 1 0 0 0,0-1 0 0 0,-1 0 0 0 0,2 0 2 0 0,-1 0 1 0 0,0 0-1 0 0,1 0 0 0 0,-1 0 0 0 0,1 0 0 0 0,-1 1 1 0 0,1-1-1 0 0,-1 0 0 0 0,1 0 0 0 0,0 0 0 0 0,-1 1 0 0 0,1-1 1 0 0,0 0-1 0 0,0 1 0 0 0,1-2 0 0 0,2-1 16 0 0,1 1 1 0 0,0-1-1 0 0,0 1 0 0 0,0 0 0 0 0,7-3 1 0 0,-12 5-15 0 0,1 0 1 0 0,-1 0 0 0 0,1 0-1 0 0,-1 0 1 0 0,0 0 0 0 0,1 0-1 0 0,-1 0 1 0 0,1 0 0 0 0,-1 0-1 0 0,0 0 1 0 0,1 0 0 0 0,-1-1-1 0 0,0 1 1 0 0,1 0 0 0 0,-1 0-1 0 0,0 0 1 0 0,1-1 0 0 0,-1 1-1 0 0,0 0 1 0 0,1 0 0 0 0,-1-1-1 0 0,0 1 1 0 0,0 0 0 0 0,1-1-1 0 0,-1 1 1 0 0,0 0 0 0 0,0-1 0 0 0,0 1-1 0 0,1 0 1 0 0,-1-1 0 0 0,0 1-1 0 0,0-1 1 0 0,0 1 0 0 0,0 0-1 0 0,0-1 1 0 0,-7-13-247 0 0,-2-3 388 0 0,8 12-134 0 0,1 0 1 0 0,0 0-1 0 0,1 0 0 0 0,-1 0 0 0 0,1 0 0 0 0,0 0 0 0 0,0 0 1 0 0,1 0-1 0 0,-1 1 0 0 0,1-1 0 0 0,0 0 0 0 0,4-6 0 0 0,-3 5-16 0 0,0-1-1 0 0,0 0 0 0 0,-1 1 1 0 0,4-15-1 0 0,-6 16-2 0 0,0 0 1 0 0,0 1-1 0 0,0-1 0 0 0,0 0 1 0 0,-1 0-1 0 0,0 1 0 0 0,0-1 1 0 0,0 1-1 0 0,0-1 0 0 0,-1 1 1 0 0,0 0-1 0 0,0-1 0 0 0,0 1 1 0 0,0 0-1 0 0,-4-5 0 0 0,5 8 14 0 0,0-1 0 0 0,0 0 0 0 0,0 1 0 0 0,0-1 0 0 0,1 0 0 0 0,-1 0 0 0 0,1 1 0 0 0,-1-1 0 0 0,1 0 0 0 0,-1 0 0 0 0,1 0 0 0 0,0 0 0 0 0,0 0 0 0 0,0 0 0 0 0,0 0 0 0 0,0 1 0 0 0,1-1 0 0 0,-1 0 0 0 0,0 0 0 0 0,1 0 0 0 0,-1 0-1 0 0,1 1 1 0 0,0-1 0 0 0,0 0 0 0 0,0 0 0 0 0,0 1 0 0 0,0-1 0 0 0,0 1 0 0 0,0-1 0 0 0,0 1 0 0 0,2-2 0 0 0,6-6-11 0 0,0 0-1 0 0,1 1 1 0 0,19-14-1 0 0,1 0 67 0 0,-28 20-60 0 0,0 1-1 0 0,-1-1 1 0 0,1 1 0 0 0,-1-1 0 0 0,0 0 0 0 0,1 1 0 0 0,-1-1 0 0 0,0 0 0 0 0,0 0 0 0 0,0 0 0 0 0,0 0 0 0 0,0 0-1 0 0,-1 0 1 0 0,1 0 0 0 0,0 0 0 0 0,0-5 0 0 0,-2 6-2 0 0,1-1 0 0 0,0 0-1 0 0,-1 1 1 0 0,1-1 0 0 0,-1 0-1 0 0,0 1 1 0 0,1-1 0 0 0,-1 1-1 0 0,0-1 1 0 0,0 1 0 0 0,0-1-1 0 0,0 1 1 0 0,0-1 0 0 0,-1 1-1 0 0,1 0 1 0 0,0 0 0 0 0,-1 0 0 0 0,1 0-1 0 0,0 0 1 0 0,-1 0 0 0 0,-2-1-1 0 0,4 0 17 0 0,-1 1 0 0 0,1 0 0 0 0,-1 0 0 0 0,1-1 0 0 0,-1 1 0 0 0,1 0 0 0 0,0-1-1 0 0,0 1 1 0 0,0 0 0 0 0,-1-1 0 0 0,1 1 0 0 0,0 0 0 0 0,1-1 0 0 0,-1 1 0 0 0,0-2 0 0 0,-2-21-3 0 0,1 22-13 0 0,0 0 0 0 0,-1 0 0 0 0,1 1 0 0 0,-1-1 0 0 0,1 0 0 0 0,-1 1 0 0 0,0-1 1 0 0,0 1-1 0 0,1-1 0 0 0,-1 1 0 0 0,0 0 0 0 0,-4-2 0 0 0,-2-2-8 0 0,8 5 29 0 0,-5-11-15 0 0,0 0 1 0 0,-1 0-1 0 0,0 1 1 0 0,-13-18 0 0 0,13 20 3 0 0,4 5-7 0 0,-1 0 0 0 0,1 0 0 0 0,0 0 0 0 0,0 0-1 0 0,1 0 1 0 0,-1 0 0 0 0,-2-6 0 0 0,4 7-4 0 0,0 1 0 0 0,0 0 1 0 0,0 0-1 0 0,0-1 0 0 0,0 1 1 0 0,1 0-1 0 0,-1 0 1 0 0,0-1-1 0 0,1 1 0 0 0,-1 0 1 0 0,0 0-1 0 0,1 0 0 0 0,-1-1 1 0 0,1 1-1 0 0,0 0 0 0 0,-1 0 1 0 0,1 0-1 0 0,0 0 0 0 0,0 0 1 0 0,0 0-1 0 0,0 0 0 0 0,-1 1 1 0 0,1-1-1 0 0,0 0 0 0 0,1 0 1 0 0,1 0-1 0 0,8-6 2 0 0,1 1 0 0 0,-1 0 1 0 0,1 1-1 0 0,17-5 0 0 0,-19 7 2 0 0,0 0-1 0 0,-1-1 1 0 0,1 0 0 0 0,-1-1 0 0 0,0 0-1 0 0,0 0 1 0 0,0-1 0 0 0,12-10 0 0 0,-20 15-5 0 0,1-1 1 0 0,0 1-1 0 0,-1-1 1 0 0,1 0-1 0 0,-1 0 1 0 0,0 0-1 0 0,1 0 1 0 0,-1 0-1 0 0,0 0 1 0 0,0 0-1 0 0,0 0 1 0 0,-1 0-1 0 0,1 0 1 0 0,0-1-1 0 0,-1 1 1 0 0,1 0-1 0 0,-1 0 1 0 0,0-1-1 0 0,0 1 0 0 0,0 0 1 0 0,0-1-1 0 0,0 1 1 0 0,0 0-1 0 0,-1 0 1 0 0,1-1-1 0 0,-1 1 1 0 0,0 0-1 0 0,1 0 1 0 0,-1 0-1 0 0,0-1 1 0 0,0 1-1 0 0,-1 0 1 0 0,1 0-1 0 0,0 1 1 0 0,-1-1-1 0 0,1 0 1 0 0,-1 0-1 0 0,1 1 1 0 0,-1-1-1 0 0,-3-2 1 0 0,-2-2-6 0 0,-1 0-1 0 0,0 1 1 0 0,-1 0 0 0 0,1 0 0 0 0,-1 1 0 0 0,0 0-1 0 0,0 0 1 0 0,-13-3 0 0 0,-6-2 17 0 0,28 9-9 0 0,3 0 1 0 0,1 1 1 0 0,-1-1-1 0 0,1 1 0 0 0,-1-1 1 0 0,1 0-1 0 0,4-1 1 0 0,-5 1 16 0 0,3 0 0 0 0,11 0-97 0 0,-16-1 82 0 0,-1 1 0 0 0,0 0 0 0 0,0 0-1 0 0,1 0 1 0 0,-1 0 0 0 0,0 0 0 0 0,0 0 0 0 0,1 0 0 0 0,-1 0-1 0 0,0-1 1 0 0,0 1 0 0 0,1 0 0 0 0,-1 0 0 0 0,0 0-1 0 0,0-1 1 0 0,0 1 0 0 0,0 0 0 0 0,1 0 0 0 0,-1 0-1 0 0,0-1 1 0 0,0 1 0 0 0,0 0 0 0 0,0 0 0 0 0,0-1-1 0 0,0 1 1 0 0,0 0 0 0 0,1 0 0 0 0,-1-1 0 0 0,0 1 0 0 0,0 0-1 0 0,0 0 1 0 0,0-1 0 0 0,0 1 0 0 0,0 0 0 0 0,0-1-1 0 0,-1 1 1 0 0,1 0 0 0 0,0 0 0 0 0,0-1 0 0 0,0 1-1 0 0,0 0 1 0 0,0 0 0 0 0,0-1 0 0 0,0 1 0 0 0,0 0-1 0 0,-1 0 1 0 0,1 0 0 0 0,0-1 0 0 0,-1 0 148 0 0,-1-2-191 0 0,-7-13 106 0 0,8 16-66 0 0,1 0 1 0 0,0 0 0 0 0,0-1-1 0 0,0 1 1 0 0,0 0 0 0 0,0-1-1 0 0,0 1 1 0 0,-1 0 0 0 0,1 0-1 0 0,0-1 1 0 0,0 1 0 0 0,0 0-1 0 0,0-1 1 0 0,0 1 0 0 0,0 0-1 0 0,0-1 1 0 0,0 1 0 0 0,0 0-1 0 0,1-1 1 0 0,-1 1 0 0 0,0 0-1 0 0,0 0 1 0 0,0-1 0 0 0,0 1-1 0 0,0 0 1 0 0,0-1 0 0 0,1 1-1 0 0,-1 0 1 0 0,0 0 0 0 0,0-1-1 0 0,0 1 1 0 0,1 0 0 0 0,-1 0-1 0 0,0 0 1 0 0,0-1 0 0 0,1 1-1 0 0,-1 0 1 0 0,0 0 0 0 0,0 0-1 0 0,1 0 1 0 0,-1-1 0 0 0,25-27-65 0 0,-21 21 41 0 0,-6 5 6 0 0,-9-4 17 0 0,-10-5 30 0 0,-37-13 0 0 0,57 24 47 0 0,6-10-225 0 0,41-62 125 0 0,-43 67 316 0 0,-4 2-297 0 0,0-1 1 0 0,0 1 0 0 0,-1 0-1 0 0,1-1 1 0 0,-1 1-1 0 0,0 0 1 0 0,0 0-1 0 0,0 0 1 0 0,0 0-1 0 0,-1 0 1 0 0,1 0 0 0 0,-1 1-1 0 0,1-1 1 0 0,-7-4-1 0 0,-6-5 9 0 0,14 11 50 0 0,0 0-57 0 0,-1 0-1 0 0,1 0 0 0 0,0 0 1 0 0,-1 0-1 0 0,1 0 1 0 0,0 0-1 0 0,0-1 0 0 0,0 1 1 0 0,-1 0-1 0 0,1-1 1 0 0,1 1-1 0 0,-1-1 0 0 0,0 1 1 0 0,0-1-1 0 0,1 0 1 0 0,-1 1-1 0 0,1-1 0 0 0,-1 0 1 0 0,1 1-1 0 0,-1-1 1 0 0,1 0-1 0 0,0 1 0 0 0,0-1 1 0 0,0-3-1 0 0,2-3 14 0 0,11-26-107 0 0,-9 25 118 0 0,1-1 1 0 0,0 1-1 0 0,1 0 1 0 0,0 1-1 0 0,0-1 1 0 0,1 1-1 0 0,11-10 1 0 0,-11 12-15 0 0,0-1 1 0 0,0 0-1 0 0,-1 0 1 0 0,0 0 0 0 0,0-1-1 0 0,8-14 1 0 0,-13 20-23 0 0,0 0 1 0 0,0 0-1 0 0,0 0 1 0 0,0-1-1 0 0,-1 1 1 0 0,1 0-1 0 0,-1-1 1 0 0,0 1 0 0 0,0 0-1 0 0,1-1 1 0 0,-1 1-1 0 0,-1-1 1 0 0,1 1-1 0 0,0 0 1 0 0,-1-1-1 0 0,1 1 1 0 0,-1 0 0 0 0,1-1-1 0 0,-1 1 1 0 0,0 0-1 0 0,0 0 1 0 0,0 0-1 0 0,-1 0 1 0 0,1 0-1 0 0,0 0 1 0 0,-1 0 0 0 0,1 0-1 0 0,-1 0 1 0 0,1 1-1 0 0,-1-1 1 0 0,0 1-1 0 0,-4-3 1 0 0,-9-7 8 0 0,-2 1 1 0 0,1 1-1 0 0,-1 1 1 0 0,-26-9-1 0 0,22 8 39 0 0,-1 0 0 0 0,-22-14 0 0 0,44 23-30 0 0,-1 0-1 0 0,1 0 1 0 0,0-1 0 0 0,-1 1 0 0 0,1 0 0 0 0,0 0 0 0 0,-1 0 0 0 0,1-1 0 0 0,0 1 0 0 0,-1 0 0 0 0,1 0 0 0 0,0-1 0 0 0,0 1 0 0 0,0 0 0 0 0,-1 0 0 0 0,1-1 0 0 0,0 1 0 0 0,0 0 0 0 0,0-1 0 0 0,0 1 0 0 0,-1 0 0 0 0,1-1 0 0 0,0 1 0 0 0,0 0 0 0 0,0-1 0 0 0,0 1 0 0 0,0-1 0 0 0,0 1 0 0 0,0 0 0 0 0,0-1 0 0 0,0 1-1 0 0,0 0 1 0 0,0-1 0 0 0,0 1 0 0 0,0 0 0 0 0,1-1 0 0 0,-1 1 0 0 0,0 0 0 0 0,0-1 0 0 0,0 1 0 0 0,0 0 0 0 0,1-1 0 0 0,-1 1 0 0 0,0 0 0 0 0,0-1 0 0 0,0 1 0 0 0,1 0 0 0 0,-1 0 0 0 0,0 0 0 0 0,1-1 0 0 0,-1 1 0 0 0,0 0 0 0 0,1 0 0 0 0,-1 0 0 0 0,0-1 0 0 0,1 1 0 0 0,-1 0 0 0 0,0 0 0 0 0,1 0 0 0 0,-1 0 0 0 0,0 0-1 0 0,1 0 1 0 0,-1 0 0 0 0,0 0 0 0 0,1 0 0 0 0,24-7 15 0 0,30 0-99 0 0,0 3 1 0 0,58 2-1 0 0,-93 2 78 0 0,-20 0 4 0 0,0 0 0 0 0,-1 0 0 0 0,1 0 1 0 0,0 0-1 0 0,0 0 0 0 0,0 0 0 0 0,0-1 0 0 0,0 1 0 0 0,0 0 1 0 0,0 0-1 0 0,1 0 0 0 0,-1 0 0 0 0,0 0 0 0 0,0 0 1 0 0,0 0-1 0 0,0 0 0 0 0,0 0 0 0 0,0 0 0 0 0,0 0 0 0 0,0-1 1 0 0,0 1-1 0 0,0 0 0 0 0,0 0 0 0 0,0 0 0 0 0,0 0 1 0 0,0 0-1 0 0,0 0 0 0 0,0 0 0 0 0,0 0 0 0 0,0 0 0 0 0,0 0 1 0 0,1 0-1 0 0,-1 0 0 0 0,0 0 0 0 0,0 0 0 0 0,0 0 1 0 0,0 0-1 0 0,-16-6 14 0 0,-24-4 0 0 0,6 4-36 0 0,6 2 31 0 0,-53-16 0 0 0,81 20-7 0 0,0 0 0 0 0,0 0 0 0 0,-1 0 0 0 0,1 0 0 0 0,0 0 0 0 0,0 0 0 0 0,0 0 1 0 0,0 0-1 0 0,-1 0 0 0 0,1 0 0 0 0,0 0 0 0 0,0-1 0 0 0,0 1 0 0 0,0 0 0 0 0,0 0 0 0 0,-1 0 0 0 0,1 0 0 0 0,0 0 0 0 0,0 0 0 0 0,0 0 0 0 0,0-1 0 0 0,0 1 0 0 0,0 0 0 0 0,0 0 0 0 0,0 0 0 0 0,-1 0 0 0 0,1 0 0 0 0,0-1 0 0 0,0 1 0 0 0,0 0 0 0 0,0 0 0 0 0,0 0 0 0 0,0 0 1 0 0,0-1-1 0 0,0 1 0 0 0,0 0 0 0 0,0 0 0 0 0,0 0 0 0 0,0 0 0 0 0,0-1 0 0 0,0 1 0 0 0,0 0 0 0 0,0 0 0 0 0,0 0 0 0 0,0 0 0 0 0,1-1 0 0 0,-1 1 0 0 0,0 0 0 0 0,0 0 0 0 0,0 0 0 0 0,0 0 0 0 0,0 0 0 0 0,0-1 0 0 0,0 1 0 0 0,0 0 0 0 0,1 0 0 0 0,-1 0 0 0 0,0 0 1 0 0,0 0-1 0 0,16-10 31 0 0,23-4-42 0 0,-8 7-27 0 0,-22 5 47 0 0,0 1 0 0 0,-1-2 1 0 0,1 1-1 0 0,-1-1 0 0 0,16-8 0 0 0,-24 11-11 0 0,0 0-1 0 0,0 0 0 0 0,0 0 1 0 0,1 0-1 0 0,-1 0 1 0 0,0 0-1 0 0,0 0 0 0 0,0-1 1 0 0,0 1-1 0 0,0 0 1 0 0,0 0-1 0 0,0 0 0 0 0,0 0 1 0 0,0-1-1 0 0,0 1 0 0 0,0 0 1 0 0,0 0-1 0 0,0 0 1 0 0,1 0-1 0 0,-1-1 0 0 0,0 1 1 0 0,0 0-1 0 0,-1 0 1 0 0,1 0-1 0 0,0 0 0 0 0,0-1 1 0 0,0 1-1 0 0,0 0 1 0 0,0 0-1 0 0,0 0 0 0 0,0 0 1 0 0,0-1-1 0 0,0 1 1 0 0,0 0-1 0 0,0 0 0 0 0,0 0 1 0 0,0 0-1 0 0,-1 0 0 0 0,1 0 1 0 0,0-1-1 0 0,0 1 1 0 0,-10-9-47 0 0,-20-9-24 0 0,24 14 78 0 0,-4-1-23 0 0,9 4 22 0 0,0 1 0 0 0,0 0 0 0 0,0-1-1 0 0,1 1 1 0 0,-1-1 0 0 0,0 1-1 0 0,0-1 1 0 0,0 1 0 0 0,0-1 0 0 0,1 1-1 0 0,-1-1 1 0 0,0 0 0 0 0,1 0 0 0 0,-1 1-1 0 0,0-1 1 0 0,1 0 0 0 0,-1 0 0 0 0,1 0-1 0 0,-1 1 1 0 0,1-1 0 0 0,0 0-1 0 0,-1 0 1 0 0,1 0 0 0 0,0 0 0 0 0,-1 0-1 0 0,1 0 1 0 0,0 0 0 0 0,0 0 0 0 0,0 0-1 0 0,0 0 1 0 0,0 0 0 0 0,0 0 0 0 0,0 0-1 0 0,1 0 1 0 0,-1 0 0 0 0,0 0 0 0 0,1-1-1 0 0,10-37 152 0 0,-8 32-145 0 0,0-1 1 0 0,-1 0-1 0 0,2-14 1 0 0,-3 19-12 0 0,-1-1 0 0 0,0 1 1 0 0,-1 0-1 0 0,1-1 0 0 0,0 1 1 0 0,-1 0-1 0 0,0-1 0 0 0,0 1 1 0 0,0 0-1 0 0,0 0 1 0 0,0-1-1 0 0,-4-4 0 0 0,3 4-3 0 0,-1 0-1 0 0,1 0 0 0 0,0 0 0 0 0,0 0 0 0 0,1 0 1 0 0,-1-1-1 0 0,1 1 0 0 0,0-1 0 0 0,0-4 1 0 0,1 7-2 0 0,0 0 0 0 0,0 0 1 0 0,0 0-1 0 0,1 0 0 0 0,-1 0 1 0 0,1 0-1 0 0,0 0 0 0 0,-1 1 1 0 0,1-1-1 0 0,0 0 0 0 0,0 0 1 0 0,0 1-1 0 0,0-1 0 0 0,0 0 1 0 0,1 1-1 0 0,-1-1 1 0 0,0 1-1 0 0,1 0 0 0 0,-1-1 1 0 0,1 1-1 0 0,-1 0 0 0 0,1 0 1 0 0,2-1-1 0 0,41-21-4 0 0,-36 19 14 0 0,0 0 0 0 0,0-1 0 0 0,0 0 0 0 0,-1 0 0 0 0,1-1 0 0 0,13-13 0 0 0,-22 19-6 0 0,1 0 1 0 0,-1-1-1 0 0,0 1 0 0 0,0 0 0 0 0,1-1 1 0 0,-1 1-1 0 0,0 0 0 0 0,1-1 1 0 0,-1 1-1 0 0,0-1 0 0 0,0 1 0 0 0,0 0 1 0 0,0-1-1 0 0,1 1 0 0 0,-1-1 1 0 0,0 1-1 0 0,0-1 0 0 0,0 1 1 0 0,0-1-1 0 0,0 1 0 0 0,0-1 0 0 0,0 1 1 0 0,0 0-1 0 0,0-1 0 0 0,0 1 1 0 0,-1-1-1 0 0,1 1 0 0 0,0-1 1 0 0,0 1-1 0 0,0-1 0 0 0,0 1 0 0 0,-1 0 1 0 0,1-1-1 0 0,0 1 0 0 0,-1-1 1 0 0,-17-10 12 0 0,-26 1-76 0 0,44 10 58 0 0,-13-2-14 0 0,13 2 20 0 0,0 0 0 0 0,0 0 1 0 0,0-1-1 0 0,1 1 0 0 0,-1 0 1 0 0,0 0-1 0 0,0 0 0 0 0,0 0 0 0 0,0 0 1 0 0,0 0-1 0 0,0 0 0 0 0,0-1 0 0 0,0 1 1 0 0,0 0-1 0 0,0 0 0 0 0,0 0 1 0 0,0 0-1 0 0,0 0 0 0 0,0 0 0 0 0,0-1 1 0 0,0 1-1 0 0,0 0 0 0 0,0 0 0 0 0,0 0 1 0 0,0 0-1 0 0,0 0 0 0 0,0-1 0 0 0,0 1 1 0 0,0 0-1 0 0,0 0 0 0 0,0 0 1 0 0,0 0-1 0 0,0 0 0 0 0,0 0 0 0 0,0-1 1 0 0,0 1-1 0 0,0 0 0 0 0,0 0 0 0 0,0 0 1 0 0,0 0-1 0 0,-1 0 0 0 0,1 0 1 0 0,0 0-1 0 0,0 0 0 0 0,0-1 0 0 0,0 1 1 0 0,0 0-1 0 0,0 0 0 0 0,0 0 0 0 0,-1 0 1 0 0,1 0-1 0 0,0 0 0 0 0,0 0 0 0 0,0 0 1 0 0,0 0-1 0 0,0 0 0 0 0,-1 0 1 0 0,1 0-1 0 0,0 0 0 0 0,0 0 0 0 0,0 0 1 0 0,0 0-1 0 0,0 0 0 0 0,-1 0 0 0 0,1 0 1 0 0,0 0-1 0 0,0 0 0 0 0,2-3 3 0 0,1-1 0 0 0,-1 0 0 0 0,0 0 0 0 0,0 0 0 0 0,0-1 0 0 0,1-4 0 0 0,3-7-14 0 0,-6 14 5 0 0,1 0 1 0 0,-1 0 0 0 0,0 0-1 0 0,0 0 1 0 0,-1 0-1 0 0,1 0 1 0 0,0 0 0 0 0,-1 0-1 0 0,1 0 1 0 0,-1 0 0 0 0,0 0-1 0 0,1 0 1 0 0,-1 0 0 0 0,0 1-1 0 0,0-1 1 0 0,0 0 0 0 0,-3-2-1 0 0,-26-36-18 0 0,23 32 67 0 0,5 6-45 0 0,1 1 0 0 0,0-1 0 0 0,-1 1 0 0 0,1-1 0 0 0,0 1 0 0 0,0-1 0 0 0,0 0 0 0 0,0 0 0 0 0,0 1 0 0 0,0-1 0 0 0,1 0 0 0 0,-1 0 0 0 0,1 0 0 0 0,-1 0 0 0 0,1 0 0 0 0,-1 0 0 0 0,1 0 0 0 0,0 0 0 0 0,0 0 0 0 0,0 0 0 0 0,1 0 0 0 0,-1 0 0 0 0,0 0 0 0 0,1 0 0 0 0,0-3 0 0 0,2 1 2 0 0,-1 1 0 0 0,1-1 0 0 0,0 1 0 0 0,0 0 0 0 0,0 0 0 0 0,1 0 0 0 0,-1 1 0 0 0,1-1 0 0 0,-1 1 0 0 0,1 0 0 0 0,5-2 0 0 0,7-3 157 0 0,-13 6-183 0 0,0 0 0 0 0,1-1 0 0 0,-1 1 0 0 0,0-1-1 0 0,0 0 1 0 0,5-3 0 0 0,-8 3 24 0 0,-1 0 0 0 0,0 1-1 0 0,0-1 1 0 0,0 0 0 0 0,0 1 0 0 0,-1-1-1 0 0,1 1 1 0 0,0-1 0 0 0,-1 1 0 0 0,1 0-1 0 0,-3-3 1 0 0,-8-8-192 0 0,3 0 216 0 0,0 0-1 0 0,0 1 1 0 0,-1 0 0 0 0,-1 1 0 0 0,0 0 0 0 0,0 1 0 0 0,-15-10 0 0 0,-31-26-48 0 0,56 44 27 0 0,1 1 1 0 0,0 0 0 0 0,-1-1 0 0 0,1 1 0 0 0,0 0-1 0 0,-1-1 1 0 0,1 1 0 0 0,0-1 0 0 0,-1 1-1 0 0,1-1 1 0 0,0 1 0 0 0,0-1 0 0 0,-1 1 0 0 0,1-1-1 0 0,0 1 1 0 0,0-1 0 0 0,0 1 0 0 0,0-1 0 0 0,0 1-1 0 0,0-1 1 0 0,0 1 0 0 0,0-1 0 0 0,0 1-1 0 0,0-1 1 0 0,0 1 0 0 0,0-1 0 0 0,0 1 0 0 0,0-1-1 0 0,0 1 1 0 0,1-2 0 0 0,0 1-10 0 0,0 0-1 0 0,0 0 1 0 0,0-1 0 0 0,0 1-1 0 0,0 0 1 0 0,0 0 0 0 0,1 0-1 0 0,-1 0 1 0 0,0 0 0 0 0,3-1-1 0 0,40-14-132 0 0,-40 14 171 0 0,52-8-1 0 0,-44 9-23 0 0,0-1 0 0 0,0 0 0 0 0,-1-1 0 0 0,13-4 1 0 0,-24 7-8 0 0,0 0 0 0 0,1-1 1 0 0,-1 1-1 0 0,1 0 0 0 0,-1 0 1 0 0,1 0-1 0 0,-1-1 0 0 0,0 1 0 0 0,1 0 1 0 0,-1-1-1 0 0,0 1 0 0 0,1 0 1 0 0,-1-1-1 0 0,0 1 0 0 0,1 0 1 0 0,-1-1-1 0 0,0 1 0 0 0,0 0 1 0 0,0-1-1 0 0,1 1 0 0 0,-1-1 1 0 0,0 1-1 0 0,0-1 0 0 0,0 1 1 0 0,0 0-1 0 0,0-1 0 0 0,1 1 1 0 0,-1-1-1 0 0,0 1 0 0 0,0-1 1 0 0,0 1-1 0 0,-1-1 0 0 0,1 1 1 0 0,0-1-1 0 0,0 0 0 0 0,-12-17 1 0 0,-25-12-11 0 0,33 27 8 0 0,-2 0 6 0 0,0 0 0 0 0,1-1-1 0 0,0 0 1 0 0,-1 0-1 0 0,2 0 1 0 0,-1-1 0 0 0,0 1-1 0 0,-6-10 1 0 0,13 12 0 0 0,1 0 0 0 0,0 0 0 0 0,0 0 0 0 0,-1 1 0 0 0,1 0 0 0 0,0 0 1 0 0,4-1-1 0 0,4-3 2 0 0,-7 3-5 0 0,-1 0 0 0 0,0-1 0 0 0,0 1 0 0 0,-1-1 0 0 0,1 1 0 0 0,0-1 0 0 0,-1 0 0 0 0,0 0 0 0 0,1 0 0 0 0,-1 0 0 0 0,0 0 0 0 0,-1 0 0 0 0,3-5 0 0 0,-4 7 2 0 0,1 0 1 0 0,-1 0-1 0 0,0 0 1 0 0,0 0-1 0 0,0 0 1 0 0,0 0-1 0 0,0-1 1 0 0,0 1-1 0 0,0 0 1 0 0,0 0 0 0 0,0 0-1 0 0,0 0 1 0 0,-1 0-1 0 0,1 0 1 0 0,0 0-1 0 0,-1 0 1 0 0,1 0-1 0 0,0 0 1 0 0,-1 0-1 0 0,0 0 1 0 0,1 1-1 0 0,-1-1 1 0 0,1 0 0 0 0,-1 0-1 0 0,0 0 1 0 0,0 1-1 0 0,1-1 1 0 0,-1 0-1 0 0,0 1 1 0 0,0-1-1 0 0,0 0 1 0 0,0 1-1 0 0,-2-1 1 0 0,-2-1-1 0 0,0 0 0 0 0,-1 1 1 0 0,0 0-1 0 0,1 0 0 0 0,-9 0 0 0 0,-6-1-20 0 0,14 0 12 0 0,1 1 0 0 0,0-1 0 0 0,-1 1 0 0 0,1-2 0 0 0,0 1 0 0 0,-8-6 0 0 0,12 8 5 0 0,0-1 0 0 0,0 1 0 0 0,1-1 0 0 0,-1 1 0 0 0,0-1 0 0 0,1 0 0 0 0,-1 1-1 0 0,1-1 1 0 0,-1 0 0 0 0,1 0 0 0 0,-1 0 0 0 0,1 1 0 0 0,-1-1 0 0 0,1 0 0 0 0,0 0 0 0 0,0 0 0 0 0,-1 0 0 0 0,1 0-1 0 0,0-1 1 0 0,0 1 3 0 0,0-1-1 0 0,1 1 1 0 0,-1 0-1 0 0,0 0 1 0 0,1-1-1 0 0,0 1 1 0 0,-1 0-1 0 0,1 0 1 0 0,0 0-1 0 0,-1 0 1 0 0,1-1-1 0 0,0 1 1 0 0,0 0-1 0 0,0 0 1 0 0,0 1-1 0 0,0-1 1 0 0,0 0-1 0 0,1-1 1 0 0,6-4-4 0 0,0 0 0 0 0,0 0 0 0 0,0 1 0 0 0,1 0 0 0 0,0 0 0 0 0,0 1 0 0 0,12-4 0 0 0,-6 3-10 0 0,-9 4 15 0 0,-1 0 0 0 0,0-1 1 0 0,0 1-1 0 0,8-5 0 0 0,-13 5 5 0 0,-2 2-11 0 0,-1-1 0 0 0,1 0-1 0 0,-1 0 1 0 0,1 0 0 0 0,-1-1-1 0 0,1 1 1 0 0,-1 0 0 0 0,1-1-1 0 0,-4-1 1 0 0,-30-9-26 0 0,25 9 23 0 0,0-1 0 0 0,0-1-1 0 0,1 0 1 0 0,-18-9 0 0 0,28 13 5 0 0,-1 0 0 0 0,1-1 0 0 0,0 1-1 0 0,0 0 1 0 0,-1 0 0 0 0,1 0 0 0 0,0 0 0 0 0,0-1 0 0 0,0 1 0 0 0,-1 0 0 0 0,1 0 0 0 0,0 0-1 0 0,0-1 1 0 0,0 1 0 0 0,-1 0 0 0 0,1 0 0 0 0,0-1 0 0 0,0 1 0 0 0,0 0 0 0 0,0-1 0 0 0,0 1-1 0 0,0 0 1 0 0,0 0 0 0 0,0-1 0 0 0,0 1 0 0 0,0 0 0 0 0,0-1 0 0 0,0 1 0 0 0,0 0 0 0 0,0 0-1 0 0,0-1 1 0 0,0 1 0 0 0,0 0 0 0 0,0-1 0 0 0,9-8-17 0 0,18-3-1 0 0,-25 11 25 0 0,27-9 21 0 0,-20 7-25 0 0,-1 0 1 0 0,1 0-1 0 0,-1 0 1 0 0,0-1-1 0 0,8-5 1 0 0,-14 7-4 0 0,0 0 0 0 0,0 1 0 0 0,0-1-1 0 0,0 0 1 0 0,0 0 0 0 0,-1 0 0 0 0,1 0 0 0 0,-1-1 0 0 0,1 1 0 0 0,-1 0 0 0 0,0-1 0 0 0,1 1-1 0 0,-1-1 1 0 0,0 1 0 0 0,-1-1 0 0 0,1 0 0 0 0,0 1 0 0 0,-1-1 0 0 0,0 0 0 0 0,0 1 0 0 0,1-4 0 0 0,-1-4-11 0 0,0 0 1 0 0,-1 0 0 0 0,0 0 0 0 0,0 1 0 0 0,-1-1 0 0 0,0 0 0 0 0,-5-12 0 0 0,2 11 11 0 0,-12-37 13 0 0,16 46-14 0 0,1 0 0 0 0,-1 0-1 0 0,1 0 1 0 0,-1 0 0 0 0,1 0 0 0 0,0-1 0 0 0,0 1 0 0 0,0 0-1 0 0,0 0 1 0 0,0 0 0 0 0,0 0 0 0 0,1 0 0 0 0,-1-1 0 0 0,1 1 0 0 0,0 0-1 0 0,-1 0 1 0 0,1 0 0 0 0,1-2 0 0 0,1 2-3 0 0,0-1 1 0 0,0 1-1 0 0,0 0 1 0 0,1 0-1 0 0,-1 0 1 0 0,1 1-1 0 0,-1-1 1 0 0,1 1-1 0 0,0 0 1 0 0,-1 0-1 0 0,1 0 1 0 0,0 0-1 0 0,0 0 1 0 0,-1 1-1 0 0,1 0 1 0 0,0 0-1 0 0,5 0 1 0 0,25-3 16 0 0,-34 3-14 0 0,1 0 1 0 0,-1 0 0 0 0,0 0 0 0 0,0 0 0 0 0,1 0 0 0 0,-1 0 0 0 0,0 0 0 0 0,0 0-1 0 0,1 0 1 0 0,-1 0 0 0 0,0 0 0 0 0,0 0 0 0 0,0 0 0 0 0,1 0 0 0 0,-1 0 0 0 0,0 0 0 0 0,0 0-1 0 0,1 0 1 0 0,-1-1 0 0 0,0 1 0 0 0,0 0 0 0 0,0 0 0 0 0,1 0 0 0 0,-1 0 0 0 0,0-1-1 0 0,0 1 1 0 0,0 0 0 0 0,0 0 0 0 0,0 0 0 0 0,1-1 0 0 0,-1 1 0 0 0,0 0 0 0 0,0 0-1 0 0,0 0 1 0 0,0-1 0 0 0,0 1 0 0 0,0 0 0 0 0,0 0 0 0 0,0-1 0 0 0,0 1 0 0 0,0 0-1 0 0,0 0 1 0 0,0-1 0 0 0,0 1 0 0 0,0 0 0 0 0,0 0 0 0 0,0-1 0 0 0,0 1 0 0 0,-13-11-23 0 0,-22-6-13 0 0,20 13 36 0 0,10 3 1 0 0,1-1 1 0 0,-1 1-1 0 0,0-1 0 0 0,0 0 1 0 0,1 0-1 0 0,-1 0 0 0 0,1-1 1 0 0,0 0-1 0 0,-8-6 0 0 0,12 9 0 0 0,0 0-1 0 0,0-1 1 0 0,0 1-1 0 0,0 0 1 0 0,0 0-1 0 0,1-1 1 0 0,-1 1-1 0 0,0 0 1 0 0,0-1 0 0 0,0 1-1 0 0,0 0 1 0 0,0-1-1 0 0,0 1 1 0 0,1 0-1 0 0,-1 0 1 0 0,0-1-1 0 0,0 1 1 0 0,0 0-1 0 0,1 0 1 0 0,-1-1-1 0 0,0 1 1 0 0,0 0-1 0 0,1 0 1 0 0,-1 0-1 0 0,0-1 1 0 0,0 1 0 0 0,1 0-1 0 0,-1 0 1 0 0,0 0-1 0 0,1 0 1 0 0,-1 0-1 0 0,0 0 1 0 0,1-1-1 0 0,-1 1 1 0 0,0 0-1 0 0,1 0 1 0 0,16-6-2 0 0,-14 5 1 0 0,37-11-10 0 0,-31 11 9 0 0,-1-1 0 0 0,0 0 0 0 0,0-1-1 0 0,-1 0 1 0 0,1 0 0 0 0,0-1 0 0 0,-1 0-1 0 0,0 0 1 0 0,7-6 0 0 0,-14 10 0 0 0,1-1 0 0 0,0 0-1 0 0,-1 1 1 0 0,0-1 0 0 0,1 0 0 0 0,-1 1 0 0 0,1-1 0 0 0,-1 0 0 0 0,0 0-1 0 0,0 0 1 0 0,1 1 0 0 0,-1-1 0 0 0,0 0 0 0 0,0 0 0 0 0,0 0-1 0 0,0 1 1 0 0,0-1 0 0 0,0 0 0 0 0,0 0 0 0 0,0 0 0 0 0,0 1 0 0 0,0-1-1 0 0,-1 0 1 0 0,1 0 0 0 0,0 0 0 0 0,0 1 0 0 0,-1-1 0 0 0,1 0-1 0 0,0 0 1 0 0,-1 1 0 0 0,1-1 0 0 0,-1 0 0 0 0,1 1 0 0 0,-1-1 0 0 0,0 1-1 0 0,1-1 1 0 0,-1 1 0 0 0,1-1 0 0 0,-1 1 0 0 0,0-1 0 0 0,-1 0 0 0 0,-35-22-13 0 0,29 18 18 0 0,-10-4-1 0 0,0 1 1 0 0,-30-10-1 0 0,2 1 0 0 0,77 12-84 0 0,35 5 58 0 0,-65 0 68 0 0,-3-2-43 0 0,0-1-1 0 0,0 1 1 0 0,0 0 0 0 0,-1 0 0 0 0,1 0 0 0 0,0 0 0 0 0,-5-2 0 0 0,-1-2 0 0 0,-2-2-9 0 0,-1 1 1 0 0,0 1-1 0 0,0 0 0 0 0,0 0 0 0 0,-1 2 0 0 0,1-1 1 0 0,-15-3-1 0 0,-19-8 28 0 0,38 13-42 0 0,-3-2 58 0 0,10 4-36 0 0,0 0 0 0 0,1 1 0 0 0,-1-1 0 0 0,1 1 0 0 0,-1-1 0 0 0,0 1-1 0 0,1-1 1 0 0,-1 1 0 0 0,1-1 0 0 0,-1 1 0 0 0,1 0 0 0 0,0-1 0 0 0,-1 1 0 0 0,1-1 0 0 0,-1 1 0 0 0,1 0 0 0 0,0 0-1 0 0,-1-1 1 0 0,2 1 0 0 0,3-2 0 0 0,-1 0-3 0 0,1 0-1 0 0,-1-1 1 0 0,0 1 0 0 0,0-1 0 0 0,0 0-1 0 0,0 0 1 0 0,4-4 0 0 0,-8 7 0 0 0,1-1 1 0 0,-1 0-1 0 0,1 1 0 0 0,-1-1 1 0 0,0 1-1 0 0,1-1 0 0 0,-1 0 1 0 0,0 1-1 0 0,0-1 0 0 0,1 0 1 0 0,-1 0-1 0 0,0 1 0 0 0,0-1 1 0 0,0 0-1 0 0,0 0 1 0 0,0 1-1 0 0,0-1 0 0 0,0 0 1 0 0,0 1-1 0 0,0-1 0 0 0,-1-1 1 0 0,1 1-1 0 0,-1-1 0 0 0,0 0 0 0 0,0 1 0 0 0,0-1 0 0 0,0 1 0 0 0,-1-1-1 0 0,1 1 1 0 0,0 0 0 0 0,-1-1 0 0 0,1 1 0 0 0,0 0 0 0 0,-3-1 0 0 0,-87-53-19 0 0,91 55 19 0 0,-1-1 1 0 0,1 1 0 0 0,0 0 0 0 0,0 0 0 0 0,0 0-1 0 0,-1 0 1 0 0,1 0 0 0 0,0-1 0 0 0,0 1-1 0 0,0 0 1 0 0,0 0 0 0 0,-1 0 0 0 0,1-1 0 0 0,0 1-1 0 0,0 0 1 0 0,0 0 0 0 0,0-1 0 0 0,0 1 0 0 0,0 0-1 0 0,0 0 1 0 0,0-1 0 0 0,0 1 0 0 0,0 0 0 0 0,0 0-1 0 0,0-1 1 0 0,0 1 0 0 0,0 0 0 0 0,0 0 0 0 0,0-1-1 0 0,0 1 1 0 0,0 0 0 0 0,0 0 0 0 0,0-1-1 0 0,8-9-9 0 0,18-8 2 0 0,-19 13 18 0 0,4-1 8 0 0,-10 5-25 0 0,1 0 1 0 0,0 0-1 0 0,0-1 1 0 0,0 1-1 0 0,-1 0 1 0 0,1-1 0 0 0,0 1-1 0 0,1-4 1 0 0,-2 5 5 0 0,-1-1 0 0 0,0 0 1 0 0,0 1-1 0 0,0-1 0 0 0,0 0 0 0 0,0 1 1 0 0,0-1-1 0 0,0 0 0 0 0,0 1 0 0 0,0-1 1 0 0,0 0-1 0 0,0 1 0 0 0,-1-1 0 0 0,1 0 1 0 0,0 1-1 0 0,0-1 0 0 0,0 0 0 0 0,-1 1 1 0 0,1-1-1 0 0,-1 1 0 0 0,1-1 0 0 0,0 1 1 0 0,-1-1-1 0 0,1 0 0 0 0,-1 1 0 0 0,1 0 1 0 0,-1-1-1 0 0,1 1 0 0 0,-1-1 0 0 0,1 1 0 0 0,-1 0 1 0 0,0-1-1 0 0,0 1 0 0 0,-10-8-12 0 0,-18-13 15 0 0,28 20-1 0 0,0 1-1 0 0,1-1 1 0 0,-1 0-1 0 0,0 0 1 0 0,1 1-1 0 0,-1-1 1 0 0,1 0 0 0 0,-1 0-1 0 0,1 0 1 0 0,-1 1-1 0 0,1-1 1 0 0,-1 0-1 0 0,1 0 1 0 0,0 0-1 0 0,0 0 1 0 0,-1 0-1 0 0,1 0 1 0 0,0 0-1 0 0,0 0 1 0 0,0 0 0 0 0,0 0-1 0 0,0 0 1 0 0,0 0-1 0 0,0 0 1 0 0,1 0-1 0 0,-1 0 1 0 0,0 1-1 0 0,1-3 1 0 0,12-18-17 0 0,-9 16 17 0 0,-1 0 0 0 0,1 0 0 0 0,-1-1 0 0 0,4-10 0 0 0,-4 9-19 0 0,1 9-34 0 0,6 6 45 0 0,-4-5 10 0 0,0-1 1 0 0,1 0-1 0 0,-1 0 1 0 0,0-1-1 0 0,1 0 1 0 0,-1 0-1 0 0,1 0 1 0 0,6-1-1 0 0,-54-20 7 0 0,-55-15 12 0 0,43 17 14 0 0,50 17-37 0 0,1 0 0 0 0,-1 0 0 0 0,1-1 0 0 0,0 1 0 0 0,-1 0 0 0 0,1-1 0 0 0,0 1 1 0 0,-2-3-1 0 0,3 4 0 0 0,1-1 1 0 0,0 1 0 0 0,-1-1-1 0 0,1 1 1 0 0,0-1 0 0 0,0 1-1 0 0,-1-1 1 0 0,1 1 0 0 0,0-1 0 0 0,0 1-1 0 0,0-1 1 0 0,0 1 0 0 0,0-1-1 0 0,0 1 1 0 0,0-1 0 0 0,0 1-1 0 0,0-1 1 0 0,0 1 0 0 0,0-1-1 0 0,0 1 1 0 0,0-1 0 0 0,0 1-1 0 0,0-1 1 0 0,1 1 0 0 0,-1-1-1 0 0,0 1 1 0 0,0-1 0 0 0,1 1-1 0 0,-1-1 1 0 0,0 1 0 0 0,0 0-1 0 0,1-1 1 0 0,-1 1 0 0 0,1-1-1 0 0,-1 1 1 0 0,0 0 0 0 0,1-1-1 0 0,-1 1 1 0 0,1 0 0 0 0,-1 0-1 0 0,1-1 1 0 0,-1 1 0 0 0,0 0 0 0 0,1 0-1 0 0,-1 0 1 0 0,1 0 0 0 0,0-1-1 0 0,9-2 4 0 0,-1 0-1 0 0,1 0 1 0 0,-1 0-1 0 0,1 2 1 0 0,0-1 0 0 0,-1 1-1 0 0,13 0 1 0 0,0-1 24 0 0,15-1-29 0 0,0 1 0 0 0,0 2 1 0 0,0 2-1 0 0,58 9 1 0 0,-206-24-86 0 0,94 11 92 0 0,13 1-2 0 0,-1 1 0 0 0,1-1 1 0 0,0 0-1 0 0,0 0 0 0 0,0 0 1 0 0,0 0-1 0 0,-7-4 0 0 0,37-17-5 0 0,-16 15 4 0 0,-1 1-1 0 0,1 0 1 0 0,0 1-1 0 0,0 0 1 0 0,0 1 0 0 0,1 0-1 0 0,0 0 1 0 0,0 1-1 0 0,0 1 1 0 0,14-2-1 0 0,13 0 23 0 0,67 4-1 0 0,5-1 0 0 0,-83-1 32 0 0,-1-1 0 0 0,0-1-1 0 0,28-7 1 0 0,-54 11-52 0 0,0 0-1 0 0,1 0 0 0 0,-1 0 1 0 0,0 0-1 0 0,0 0 1 0 0,0 0-1 0 0,0 0 0 0 0,0 0 1 0 0,1 0-1 0 0,-1 0 0 0 0,0 0 1 0 0,0 0-1 0 0,0 0 1 0 0,0 0-1 0 0,0-1 0 0 0,0 1 1 0 0,1 0-1 0 0,-1 0 1 0 0,0 0-1 0 0,0 0 0 0 0,0 0 1 0 0,0 0-1 0 0,0 0 0 0 0,0 0 1 0 0,0 0-1 0 0,1-1 1 0 0,-1 1-1 0 0,0 0 0 0 0,0 0 1 0 0,0 0-1 0 0,0 0 1 0 0,0 0-1 0 0,0 0 0 0 0,0-1 1 0 0,0 1-1 0 0,0 0 0 0 0,0 0 1 0 0,0 0-1 0 0,0 0 1 0 0,0 0-1 0 0,0 0 0 0 0,0-1 1 0 0,0 1-1 0 0,0 0 1 0 0,0 0-1 0 0,0 0 0 0 0,0 0 1 0 0,0 0-1 0 0,0-1 0 0 0,0 1 1 0 0,0 0-1 0 0,0 0 1 0 0,0 0-1 0 0,0 0 0 0 0,0 0 1 0 0,-1 0-1 0 0,1 0 1 0 0,0-1-1 0 0,0 1 0 0 0,-12-7 19 0 0,-17-2-36 0 0,-21 4-56 0 0,-83 0 0 0 0,135 5 71 0 0,0 1 0 0 0,0 0 0 0 0,1-1 0 0 0,-1 1 0 0 0,0 0 0 0 0,0 0 0 0 0,0 0 0 0 0,0 1 0 0 0,2 1 0 0 0,18 8-15 0 0,81 15-439 0 0,-82-18-491 0 0,-19-7 373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5.916"/>
    </inkml:context>
    <inkml:brush xml:id="br0">
      <inkml:brushProperty name="width" value="0.1" units="cm"/>
      <inkml:brushProperty name="height" value="0.1" units="cm"/>
      <inkml:brushProperty name="color" value="#F6630D"/>
    </inkml:brush>
  </inkml:definitions>
  <inkml:trace contextRef="#ctx0" brushRef="#br0">141 11 5757 0 0,'-26'0'562'0'0,"-27"-1"0"0"0,3-1 848 0 0,39 1-558 0 0,16-1 166 0 0,19 0-20 0 0,362-1 222 0 0,-363 7-1093 0 0,-17-1 116 0 0,-14-2 221 0 0,1-2 106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08.546"/>
    </inkml:context>
    <inkml:brush xml:id="br0">
      <inkml:brushProperty name="width" value="0.1" units="cm"/>
      <inkml:brushProperty name="height" value="0.1" units="cm"/>
      <inkml:brushProperty name="color" value="#F6630D"/>
    </inkml:brush>
  </inkml:definitions>
  <inkml:trace contextRef="#ctx0" brushRef="#br0">101 37 3092 0 0,'-4'-3'39'0'0,"-36"-23"654"0"0,39 24-609 0 0,-1 2 0 0 0,0-1 0 0 0,1 0 0 0 0,-1 0 1 0 0,0 1-1 0 0,0-1 0 0 0,0 1 0 0 0,0-1 0 0 0,0 1 1 0 0,1 0-1 0 0,-1-1 0 0 0,0 1 0 0 0,0 0 0 0 0,0 0 0 0 0,0 1 1 0 0,0-1-1 0 0,0 0 0 0 0,0 1 0 0 0,0-1 0 0 0,1 1 1 0 0,-3 0-1 0 0,4 0-68 0 0,0-1-1 0 0,0 0 1 0 0,0 0 0 0 0,0 0-1 0 0,-1 1 1 0 0,1-1 0 0 0,0 0 0 0 0,0 0-1 0 0,0 0 1 0 0,0 1 0 0 0,0-1-1 0 0,0 0 1 0 0,0 0 0 0 0,0 0-1 0 0,0 1 1 0 0,0-1 0 0 0,0 0 0 0 0,0 0-1 0 0,1 0 1 0 0,-1 1 0 0 0,0-1-1 0 0,0 0 1 0 0,0 0 0 0 0,0 0 0 0 0,0 1-1 0 0,0-1 1 0 0,0 0 0 0 0,1 0-1 0 0,-1 0 1 0 0,0 0 0 0 0,0 1 0 0 0,0-1-1 0 0,0 0 1 0 0,1 0 0 0 0,-1 0-1 0 0,0 0 1 0 0,0 0 0 0 0,0 0-1 0 0,0 0 1 0 0,1 0 0 0 0,-1 1 0 0 0,0-1-1 0 0,11 6 137 0 0,-11-6-122 0 0,23 13 263 0 0,13 9-98 0 0,75 31 1 0 0,132 16-353 0 0,-153-47 145 0 0,-79-17-2 0 0,-15 0 12 0 0,-21 0 21 0 0,22-4-15 0 0,-123 19-28 0 0,-181 36-1398 0 0,229-37 721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17.029"/>
    </inkml:context>
    <inkml:brush xml:id="br0">
      <inkml:brushProperty name="width" value="0.1" units="cm"/>
      <inkml:brushProperty name="height" value="0.1" units="cm"/>
      <inkml:brushProperty name="color" value="#F6630D"/>
    </inkml:brush>
  </inkml:definitions>
  <inkml:trace contextRef="#ctx0" brushRef="#br0">136 19 3724 0 0,'0'0'7'0'0,"0"0"-1"0"0,1 0 0 0 0,-1-1 1 0 0,0 1-1 0 0,0 0 0 0 0,0 0 1 0 0,1 0-1 0 0,-1 0 0 0 0,0 0 1 0 0,0-1-1 0 0,0 1 1 0 0,0 0-1 0 0,0 0 0 0 0,0 0 1 0 0,1 0-1 0 0,-1-1 0 0 0,0 1 1 0 0,0 0-1 0 0,0 0 0 0 0,0 0 1 0 0,0-1-1 0 0,0 1 0 0 0,0 0 1 0 0,0 0-1 0 0,0 0 0 0 0,0-1 1 0 0,0 1-1 0 0,0 0 0 0 0,0 0 1 0 0,0-1-1 0 0,0 1 1 0 0,0 0-1 0 0,0 0 0 0 0,0 0 1 0 0,0-1-1 0 0,0 1 0 0 0,0 0 1 0 0,0 0-1 0 0,-1 0 0 0 0,1 0 1 0 0,0-1-1 0 0,0 1 26 0 0,0 0 1 0 0,-1-1-1 0 0,1 1 1 0 0,0 0-1 0 0,0-1 1 0 0,0 1-1 0 0,0 0 1 0 0,0-1-1 0 0,0 1 1 0 0,0 0-1 0 0,0 0 1 0 0,0-1-1 0 0,0 1 1 0 0,0 0-1 0 0,0-1 1 0 0,0 1-1 0 0,0 0 1 0 0,0-1-1 0 0,0 1 0 0 0,0 0 1 0 0,0-1-1 0 0,0 1 1 0 0,0 0-1 0 0,0 0 1 0 0,0-1-1 0 0,1 1 1 0 0,-1 0-1 0 0,0-1 1 0 0,0 1-1 0 0,0 0 1 0 0,1 0-1 0 0,-1 0 1 0 0,0-1-1 0 0,-42 27 1765 0 0,37-24-1752 0 0,-47 22 272 0 0,48-22-277 0 0,1 0-1 0 0,0 0 0 0 0,0 1 1 0 0,0-1-1 0 0,0 1 0 0 0,0-1 1 0 0,1 1-1 0 0,-1 0 0 0 0,1 0 0 0 0,-1 0 1 0 0,1 0-1 0 0,-3 6 0 0 0,5-8-26 0 0,0 0 1 0 0,0 0-1 0 0,-1 0 0 0 0,1 1 0 0 0,0-1 0 0 0,0 0 0 0 0,0 0 0 0 0,0 0 0 0 0,0 0 0 0 0,0 0 0 0 0,1 0 1 0 0,-1 0-1 0 0,0 1 0 0 0,0-1 0 0 0,1 0 0 0 0,-1 0 0 0 0,1 0 0 0 0,-1 0 0 0 0,1 0 0 0 0,-1 0 0 0 0,1 0 1 0 0,0-1-1 0 0,0 1 0 0 0,-1 0 0 0 0,1 0 0 0 0,0 0 0 0 0,0-1 0 0 0,0 1 0 0 0,0 0 0 0 0,0-1 0 0 0,0 1 1 0 0,0-1-1 0 0,0 1 0 0 0,0-1 0 0 0,0 1 0 0 0,2-1 0 0 0,4 3 49 0 0,1 0 0 0 0,1-1 0 0 0,12 3 0 0 0,-19-5-41 0 0,7 2 30 0 0,1-1 0 0 0,-1 0 1 0 0,0-1-1 0 0,1 0 0 0 0,-1 0 1 0 0,1-1-1 0 0,-1 0 0 0 0,0-1 1 0 0,1 0-1 0 0,-1 0 1 0 0,0-1-1 0 0,0-1 0 0 0,-1 1 1 0 0,1-1-1 0 0,-1-1 0 0 0,15-9 1 0 0,-22 13-29 0 0,0 0 1 0 0,0 1-1 0 0,0-1 1 0 0,0 0-1 0 0,0 0 1 0 0,0 0-1 0 0,0 0 1 0 0,0 0 0 0 0,-1 0-1 0 0,1 0 1 0 0,0 0-1 0 0,-1 0 1 0 0,1 0-1 0 0,-1 0 1 0 0,1 0 0 0 0,-1 0-1 0 0,0 0 1 0 0,1-1-1 0 0,-1 1 1 0 0,0 0-1 0 0,0 0 1 0 0,0 0 0 0 0,0-1-1 0 0,0 1 1 0 0,0 0-1 0 0,0 0 1 0 0,0-1-1 0 0,0 1 1 0 0,-1 0-1 0 0,1 0 1 0 0,0 0 0 0 0,-1 0-1 0 0,1-1 1 0 0,-1 1-1 0 0,1 0 1 0 0,-1 0-1 0 0,0 0 1 0 0,1 0 0 0 0,-1 0-1 0 0,0 0 1 0 0,0 0-1 0 0,0 1 1 0 0,0-1-1 0 0,0 0 1 0 0,-1-1 0 0 0,-2 0-53 0 0,1-1 0 0 0,-1 1 0 0 0,0 0 0 0 0,0 0 1 0 0,0 0-1 0 0,0 0 0 0 0,0 1 0 0 0,0 0 1 0 0,0 0-1 0 0,-1 0 0 0 0,1 0 0 0 0,-5 0 1 0 0,3 2-218 0 0,0-1 0 0 0,0 1 0 0 0,0 0 0 0 0,0 0 0 0 0,0 1 0 0 0,1-1 0 0 0,-1 1 0 0 0,0 1 0 0 0,-8 4 0 0 0,13-7 193 0 0,-12 5-823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17.435"/>
    </inkml:context>
    <inkml:brush xml:id="br0">
      <inkml:brushProperty name="width" value="0.1" units="cm"/>
      <inkml:brushProperty name="height" value="0.1" units="cm"/>
      <inkml:brushProperty name="color" value="#F6630D"/>
    </inkml:brush>
  </inkml:definitions>
  <inkml:trace contextRef="#ctx0" brushRef="#br0">55 86 4516 0 0,'-27'-25'104'0'0,"22"20"1629"0"0,3-2-1393 0 0,-7-24-56 0 0,7 24 679 0 0,-1 2-749 0 0,-2-1-240 0 0,5 6 41 0 0,0 0 0 0 0,0 0 0 0 0,0 0 0 0 0,1 0 0 0 0,-1 0 0 0 0,0 0 0 0 0,0 1 0 0 0,0-1 0 0 0,0 0 0 0 0,0 0 0 0 0,0 0 0 0 0,0 0 0 0 0,0 0 0 0 0,-1 0 0 0 0,1 0 1 0 0,0 0-1 0 0,0 0 0 0 0,0 0 0 0 0,0 0 0 0 0,0 0 0 0 0,0 0 0 0 0,0 0 0 0 0,0 0 0 0 0,0 0 0 0 0,0 0 0 0 0,0 0 0 0 0,0 0 0 0 0,0 1 0 0 0,0-1 0 0 0,0 0 0 0 0,0 0 1 0 0,0 0-1 0 0,0 0 0 0 0,0 0 0 0 0,0 0 0 0 0,0 0 0 0 0,0 0 0 0 0,0 0 0 0 0,0 0 0 0 0,0 0 0 0 0,0 0 0 0 0,-1 0 0 0 0,1 0 0 0 0,0 0 0 0 0,0 0 0 0 0,0 0 0 0 0,0 0 0 0 0,0 0 1 0 0,0 0-1 0 0,0 0 0 0 0,0 0 0 0 0,0 0 0 0 0,0 0 0 0 0,0 0 0 0 0,0 0 0 0 0,0 0 0 0 0,0 0 0 0 0,0 0 0 0 0,2 55 139 0 0,1 99-194 0 0,-3-125-487 0 0,0-27 27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17.880"/>
    </inkml:context>
    <inkml:brush xml:id="br0">
      <inkml:brushProperty name="width" value="0.1" units="cm"/>
      <inkml:brushProperty name="height" value="0.1" units="cm"/>
      <inkml:brushProperty name="color" value="#F6630D"/>
    </inkml:brush>
  </inkml:definitions>
  <inkml:trace contextRef="#ctx0" brushRef="#br0">37 68 5817 0 0,'-6'-11'96'0'0,"-19"-34"-22"0"0,19 33 2963 0 0,6 14-2991 0 0,0-1 0 0 0,0 1 1 0 0,1-1-1 0 0,-1 1 0 0 0,0-1 0 0 0,1 1 0 0 0,-1-1 0 0 0,1 1 0 0 0,-1-1 0 0 0,2 3 1 0 0,-1 0 329 0 0,3 17-282 0 0,9 64-24 0 0,-11-71-131 0 0,-1 0-1 0 0,0-1 0 0 0,-2 17 0 0 0,3 11-964 0 0,1-22 260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18.845"/>
    </inkml:context>
    <inkml:brush xml:id="br0">
      <inkml:brushProperty name="width" value="0.1" units="cm"/>
      <inkml:brushProperty name="height" value="0.1" units="cm"/>
      <inkml:brushProperty name="color" value="#F6630D"/>
    </inkml:brush>
  </inkml:definitions>
  <inkml:trace contextRef="#ctx0" brushRef="#br0">139 77 6033 0 0,'0'-10'158'0'0,"0"1"0"0"0,-1 0 0 0 0,-3-11 0 0 0,4 17-90 0 0,-1 1-1 0 0,1 0 1 0 0,-1 0-1 0 0,0 0 1 0 0,0 0-1 0 0,0 0 1 0 0,0 0-1 0 0,-3-3 1 0 0,3 4-35 0 0,1 0 0 0 0,-1 1 0 0 0,1-1 1 0 0,-1 1-1 0 0,0-1 0 0 0,1 1 0 0 0,-1 0 0 0 0,0-1 1 0 0,0 1-1 0 0,1 0 0 0 0,-1-1 0 0 0,0 1 0 0 0,0 0 1 0 0,1 0-1 0 0,-1-1 0 0 0,0 1 0 0 0,0 0 0 0 0,0 0 1 0 0,0 0-1 0 0,1 0 0 0 0,-1 0 0 0 0,0 0 0 0 0,0 1 1 0 0,-1-1-1 0 0,-3 2 36 0 0,0 0 1 0 0,1 0-1 0 0,-1 1 1 0 0,0-1-1 0 0,1 1 1 0 0,-1 0-1 0 0,1 0 1 0 0,0 1-1 0 0,-6 6 1 0 0,3-3 41 0 0,0 1 0 0 0,0 1 1 0 0,-10 17-1 0 0,14-23-70 0 0,1 1 0 0 0,1 0 0 0 0,-1 0 0 0 0,1 0 1 0 0,-1 0-1 0 0,1 0 0 0 0,0 0 0 0 0,1 0 0 0 0,-1 0 0 0 0,1 1 1 0 0,-1-1-1 0 0,1 0 0 0 0,1 0 0 0 0,0 8 0 0 0,0-9-28 0 0,0-1-1 0 0,0 1 1 0 0,0-1 0 0 0,0 1-1 0 0,0-1 1 0 0,0 1 0 0 0,1-1 0 0 0,0 0-1 0 0,-1 0 1 0 0,1 0 0 0 0,0 0-1 0 0,0 0 1 0 0,0 0 0 0 0,0 0-1 0 0,0 0 1 0 0,0-1 0 0 0,1 1-1 0 0,-1-1 1 0 0,0 0 0 0 0,1 0-1 0 0,-1 0 1 0 0,1 0 0 0 0,5 1-1 0 0,1 0-10 0 0,1 0 0 0 0,-1-1-1 0 0,1 0 1 0 0,0-1-1 0 0,0 0 1 0 0,-1-1 0 0 0,19-3-1 0 0,-20 3-2 0 0,-1-1 0 0 0,0 0 0 0 0,1 0 0 0 0,-1-1 0 0 0,0 0 0 0 0,0 0 0 0 0,-1-1 0 0 0,1 0 0 0 0,-1 0 0 0 0,11-8 0 0 0,-15 10 5 0 0,0-1 1 0 0,-1 1 0 0 0,1-1 0 0 0,0 0-1 0 0,-1 0 1 0 0,1 0 0 0 0,-1 1-1 0 0,0-1 1 0 0,0 0 0 0 0,0 0 0 0 0,-1-1-1 0 0,1 1 1 0 0,-1 0 0 0 0,1 0 0 0 0,-1 0-1 0 0,0 0 1 0 0,0-1 0 0 0,-1 1 0 0 0,1 0-1 0 0,0 0 1 0 0,-1 0 0 0 0,0 0 0 0 0,0 0-1 0 0,-2-6 1 0 0,2 7-85 0 0,0-1 0 0 0,0 1 0 0 0,-1 0 0 0 0,1-1 0 0 0,0 1 0 0 0,-1 0 0 0 0,0 0 0 0 0,1 0 0 0 0,-1 0 0 0 0,0 0 0 0 0,0 0 0 0 0,0 1 0 0 0,0-1 0 0 0,0 0 0 0 0,0 1 0 0 0,-1 0 0 0 0,1-1 0 0 0,0 1 0 0 0,-1 0 0 0 0,1 0 0 0 0,-1 1 0 0 0,1-1 0 0 0,-1 0 0 0 0,1 1 0 0 0,-1 0-1 0 0,0-1 1 0 0,1 1 0 0 0,-1 0 0 0 0,1 0 0 0 0,-5 1 0 0 0,-2 7-1012 0 0,7-6 882 0 0,-4 4-570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19.320"/>
    </inkml:context>
    <inkml:brush xml:id="br0">
      <inkml:brushProperty name="width" value="0.1" units="cm"/>
      <inkml:brushProperty name="height" value="0.1" units="cm"/>
      <inkml:brushProperty name="color" value="#F6630D"/>
    </inkml:brush>
  </inkml:definitions>
  <inkml:trace contextRef="#ctx0" brushRef="#br0">86 46 5328 0 0,'0'-2'-12'0'0,"0"-2"405"0"0,0-1 0 0 0,0 0 0 0 0,-1 1 0 0 0,1-1 0 0 0,-1 0 0 0 0,-2-5 0 0 0,1 5 272 0 0,0 8-559 0 0,-3 7-121 0 0,1-1 12 0 0,0 0 0 0 0,0 0 0 0 0,-2 11 1 0 0,-7 18 29 0 0,7-24-12 0 0,0 0 1 0 0,1 0 0 0 0,0 1-1 0 0,-5 26 1 0 0,13-18 23 0 0,-3-23-34 0 0,0 0 1 0 0,0 1 0 0 0,0-1 0 0 0,0 0 0 0 0,0 1 0 0 0,0-1-1 0 0,0 0 1 0 0,0 0 0 0 0,0 1 0 0 0,0-1 0 0 0,1 0-1 0 0,-1 1 1 0 0,0-1 0 0 0,0 0 0 0 0,0 0 0 0 0,0 1 0 0 0,1-1-1 0 0,-1 0 1 0 0,0 0 0 0 0,0 1 0 0 0,1-1 0 0 0,-1 0 0 0 0,0 0-1 0 0,0 0 1 0 0,1 1 0 0 0,-1-1 0 0 0,0 0 0 0 0,1 0 0 0 0,-1 0-1 0 0,0 0 1 0 0,0 0 0 0 0,1 0 0 0 0,-1 0 0 0 0,0 1 0 0 0,1-1-1 0 0,-1 0 1 0 0,0 0 0 0 0,1 0 0 0 0,-1 0 0 0 0,0-1 0 0 0,1 1-1 0 0,-1 0 1 0 0,0 0 0 0 0,1 0 0 0 0,-1 0 0 0 0,0 0 0 0 0,0 0-1 0 0,1 0 1 0 0,-1 0 0 0 0,0-1 0 0 0,1 1 0 0 0,-1 0 0 0 0,0 0-1 0 0,0 0 1 0 0,1-1 0 0 0,-1 1 0 0 0,0 0 0 0 0,0-1 0 0 0,31-29 584 0 0,-23 20-560 0 0,-7 9-29 0 0,1-1-1 0 0,0 0 1 0 0,0 0 0 0 0,-1 0-1 0 0,1 0 1 0 0,-1 0 0 0 0,0 0-1 0 0,0-1 1 0 0,0 1-1 0 0,0 0 1 0 0,0-1 0 0 0,1-3-1 0 0,-3 6-9 0 0,1 0 1 0 0,0 0-1 0 0,-1-1 0 0 0,1 1 0 0 0,0 0 0 0 0,-1 0 0 0 0,1 0 0 0 0,0 0 1 0 0,-1 0-1 0 0,1 0 0 0 0,-1 0 0 0 0,1 0 0 0 0,0 0 0 0 0,-1 1 1 0 0,1-1-1 0 0,0 0 0 0 0,-1 0 0 0 0,1 0 0 0 0,0 0 0 0 0,-1 0 0 0 0,1 1 1 0 0,0-1-1 0 0,-1 0 0 0 0,1 0 0 0 0,0 0 0 0 0,0 1 0 0 0,-1-1 0 0 0,1 0 1 0 0,0 1-1 0 0,0-1 0 0 0,-1 1 0 0 0,-13 10-355 0 0,7-5 176 0 0,4-4 96 0 0,1 0 0 0 0,0 0-1 0 0,-1 0 1 0 0,1 0 0 0 0,0 0 0 0 0,1 1-1 0 0,-1-1 1 0 0,-2 4 0 0 0,-14 17-829 0 0,8-10 296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19.818"/>
    </inkml:context>
    <inkml:brush xml:id="br0">
      <inkml:brushProperty name="width" value="0.1" units="cm"/>
      <inkml:brushProperty name="height" value="0.1" units="cm"/>
      <inkml:brushProperty name="color" value="#F6630D"/>
    </inkml:brush>
  </inkml:definitions>
  <inkml:trace contextRef="#ctx0" brushRef="#br0">229 51 6753 0 0,'-1'-2'56'0'0,"0"0"1"0"0,0 0 0 0 0,1 0 0 0 0,-1 0 0 0 0,0 0 0 0 0,1 0-1 0 0,0-1 1 0 0,-1 1 0 0 0,1 0 0 0 0,0 0 0 0 0,0 0 0 0 0,0-1-1 0 0,1 1 1 0 0,-1 0 0 0 0,1-4 0 0 0,-1 6 7 0 0,1-1 0 0 0,-1 0 0 0 0,0 0 0 0 0,0 1 0 0 0,0-1 0 0 0,1 0 0 0 0,-1 1-1 0 0,0-1 1 0 0,1 0 0 0 0,-1 0 0 0 0,0 1 0 0 0,1-1 0 0 0,-1 1 0 0 0,1-1 0 0 0,-1 0 0 0 0,2 0 0 0 0,-2 1-43 0 0,1 0 0 0 0,-1 0 0 0 0,1 0 0 0 0,-1 1 0 0 0,1-1 0 0 0,-1 0 0 0 0,1 0 0 0 0,-1 0 0 0 0,1 1 0 0 0,-1-1 0 0 0,0 0 0 0 0,1 0 0 0 0,-1 1 0 0 0,0-1 0 0 0,1 0 0 0 0,-1 1 0 0 0,0-1 0 0 0,1 1 0 0 0,-1-1 0 0 0,0 0 0 0 0,1 1 0 0 0,-1-1 0 0 0,0 1 0 0 0,0-1 0 0 0,0 1 0 0 0,0-1 0 0 0,1 1 0 0 0,-1-1 0 0 0,0 1 0 0 0,0 0 0 0 0,7 16 6 0 0,-3-8-18 0 0,0 1 0 0 0,0 0-1 0 0,-1 0 1 0 0,0 0 0 0 0,-1 1-1 0 0,0-1 1 0 0,1 14 0 0 0,-2-9-3 0 0,0 0 0 0 0,1 0 0 0 0,8 23 0 0 0,-5-14-8 0 0,-5-23 4 0 0,0-1 0 0 0,0 0-1 0 0,0 1 1 0 0,1-1 0 0 0,-1 0 0 0 0,0 1 0 0 0,0-1-1 0 0,0 0 1 0 0,0 1 0 0 0,0-1 0 0 0,0 0 0 0 0,0 1 0 0 0,0-1-1 0 0,1 0 1 0 0,-1 1 0 0 0,0-1 0 0 0,0 0 0 0 0,0 0-1 0 0,1 1 1 0 0,-1-1 0 0 0,0 0 0 0 0,0 0 0 0 0,1 1 0 0 0,-1-1-1 0 0,0 0 1 0 0,1 0 0 0 0,-1 0 0 0 0,0 0 0 0 0,1 1 0 0 0,-1-1-1 0 0,0 0 1 0 0,1 0 0 0 0,-1 0 0 0 0,0 0 0 0 0,1 0-1 0 0,-1 0 1 0 0,0 0 0 0 0,1 0 0 0 0,-1 0 0 0 0,0 0 0 0 0,1 0-1 0 0,-1 0 1 0 0,0 0 0 0 0,1 0 0 0 0,-1 0 0 0 0,0 0-1 0 0,1-1 1 0 0,-1 1 0 0 0,0 0 0 0 0,1 0 0 0 0,-1 0 0 0 0,0 0-1 0 0,1-1 1 0 0,-1 1 0 0 0,1-6 160 0 0,-12 3 155 0 0,-137 29 106 0 0,89-14-515 0 0,-15 9-1217 0 0,58-18 518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24.249"/>
    </inkml:context>
    <inkml:brush xml:id="br0">
      <inkml:brushProperty name="width" value="0.1" units="cm"/>
      <inkml:brushProperty name="height" value="0.1" units="cm"/>
      <inkml:brushProperty name="color" value="#F6630D"/>
    </inkml:brush>
  </inkml:definitions>
  <inkml:trace contextRef="#ctx0" brushRef="#br0">191 36 6065 0 0,'-1'-1'24'0'0,"1"0"0"0"0,-1 0 0 0 0,1 0 0 0 0,0 0 0 0 0,0 0 0 0 0,-1 0 0 0 0,1 0 0 0 0,0 0 0 0 0,0 0 0 0 0,0 0 0 0 0,0 0 0 0 0,0 0 0 0 0,0 0 0 0 0,0 0 0 0 0,1 0 0 0 0,-1 0 0 0 0,0 0 0 0 0,0 0 0 0 0,1 0 0 0 0,-1 0 0 0 0,1-1 0 0 0,3-10 398 0 0,-8 18-425 0 0,0 1 1 0 0,0-1 0 0 0,-1 0-1 0 0,1-1 1 0 0,-1 1 0 0 0,-7 5-1 0 0,1 1 26 0 0,1-1 33 0 0,1 0 0 0 0,0 1-1 0 0,1 0 1 0 0,0 0 0 0 0,1 1-1 0 0,1 0 1 0 0,0 0-1 0 0,0 1 1 0 0,2 0 0 0 0,0 0-1 0 0,0 0 1 0 0,-2 21 0 0 0,4-20-27 0 0,1-4-10 0 0,-1-1-1 0 0,2 1 1 0 0,-1-1-1 0 0,2 1 1 0 0,1 16-1 0 0,-1-24 5 0 0,0 0 0 0 0,0 0 0 0 0,0-1 0 0 0,0 1 1 0 0,0 0-1 0 0,0-1 0 0 0,1 1 0 0 0,-1-1 0 0 0,1 1 0 0 0,0-1 0 0 0,0 0 0 0 0,0 0 0 0 0,0 0 1 0 0,0 0-1 0 0,0 0 0 0 0,1 0 0 0 0,-1 0 0 0 0,1-1 0 0 0,-1 0 0 0 0,1 1 0 0 0,-1-1 0 0 0,1 0 1 0 0,0 0-1 0 0,5 1 0 0 0,-2 0 17 0 0,1-1 0 0 0,-1 1 0 0 0,0 0 0 0 0,0 1 0 0 0,-1 0 0 0 0,1 0 0 0 0,6 4 0 0 0,-10-6-38 0 0,-1 1 0 0 0,0-1 0 0 0,0 0 0 0 0,0 0 0 0 0,0 1 0 0 0,0-1 0 0 0,0 1 0 0 0,0-1 0 0 0,0 1 0 0 0,0-1 0 0 0,-1 1 1 0 0,1-1-1 0 0,-1 1 0 0 0,1 0 0 0 0,-1-1 0 0 0,0 1 0 0 0,0 0 0 0 0,1-1 0 0 0,-1 1 0 0 0,0 0 0 0 0,0 0 0 0 0,-1-1 0 0 0,1 1 0 0 0,0 0 0 0 0,-1-1 0 0 0,1 1 0 0 0,-1 0 1 0 0,1-1-1 0 0,-1 1 0 0 0,0-1 0 0 0,1 1 0 0 0,-3 1 0 0 0,1 1-43 0 0,-1 1 0 0 0,0-1 1 0 0,-1 0-1 0 0,1-1 0 0 0,-1 1 1 0 0,1-1-1 0 0,-1 1 0 0 0,0-1 1 0 0,0 0-1 0 0,-1 0 0 0 0,1-1 1 0 0,0 1-1 0 0,-1-1 0 0 0,0 0 0 0 0,-5 1 1 0 0,-2 1-444 0 0,0 0 0 0 0,0-2 0 0 0,-1 1 0 0 0,-24 1 1 0 0,20-6-282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24.584"/>
    </inkml:context>
    <inkml:brush xml:id="br0">
      <inkml:brushProperty name="width" value="0.1" units="cm"/>
      <inkml:brushProperty name="height" value="0.1" units="cm"/>
      <inkml:brushProperty name="color" value="#F6630D"/>
    </inkml:brush>
  </inkml:definitions>
  <inkml:trace contextRef="#ctx0" brushRef="#br0">0 170 3696 0 0,'10'-20'74'0'0,"0"1"-1"0"0,1 0 1 0 0,1 1-1 0 0,22-27 1 0 0,-30 40-58 0 0,1 1 0 0 0,-1 0 1 0 0,1 0-1 0 0,-1 0 0 0 0,1 1 1 0 0,0-1-1 0 0,1 1 0 0 0,-1 0 1 0 0,0 1-1 0 0,1-1 0 0 0,0 1 1 0 0,-1 0-1 0 0,1 1 0 0 0,0-1 1 0 0,0 1-1 0 0,0 0 0 0 0,0 1 1 0 0,0 0-1 0 0,0-1 0 0 0,0 2 1 0 0,9 0-1 0 0,10 4-396 0 0,0 2 0 0 0,39 14 0 0 0,-51-16 61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25.348"/>
    </inkml:context>
    <inkml:brush xml:id="br0">
      <inkml:brushProperty name="width" value="0.1" units="cm"/>
      <inkml:brushProperty name="height" value="0.1" units="cm"/>
      <inkml:brushProperty name="color" value="#F6630D"/>
    </inkml:brush>
  </inkml:definitions>
  <inkml:trace contextRef="#ctx0" brushRef="#br0">217 55 4428 0 0,'-2'-1'30'0'0,"0"1"-1"0"0,0-1 0 0 0,0 1 0 0 0,-1-1 0 0 0,1 1 1 0 0,0 0-1 0 0,0 0 0 0 0,0 0 0 0 0,0 0 1 0 0,0 0-1 0 0,0 1 0 0 0,0-1 0 0 0,0 0 0 0 0,-1 1 1 0 0,-1 1-1 0 0,-33 15 567 0 0,23-10-349 0 0,4-1-98 0 0,-1-1-1 0 0,1 2 1 0 0,1-1-1 0 0,-1 1 1 0 0,1 1 0 0 0,-14 15-1 0 0,17-17-76 0 0,1 0 0 0 0,0 1 0 0 0,0 0 0 0 0,1 0-1 0 0,0 0 1 0 0,0 0 0 0 0,1 0 0 0 0,0 1 0 0 0,0 0 0 0 0,-2 11-1 0 0,4-16-45 0 0,1 1 0 0 0,0-1-1 0 0,0 1 1 0 0,1-1 0 0 0,-1 1-1 0 0,1-1 1 0 0,0 1 0 0 0,0-1-1 0 0,0 0 1 0 0,0 1 0 0 0,0-1 0 0 0,1 0-1 0 0,-1 0 1 0 0,1 0 0 0 0,0 0-1 0 0,0 0 1 0 0,0 0 0 0 0,0-1-1 0 0,1 1 1 0 0,-1-1 0 0 0,1 1-1 0 0,-1-1 1 0 0,1 0 0 0 0,0 0-1 0 0,0 0 1 0 0,0 0 0 0 0,6 2-1 0 0,-5-2-21 0 0,1 0-1 0 0,-1 0 0 0 0,0 0 0 0 0,1 0 1 0 0,-1-1-1 0 0,1 0 0 0 0,-1 0 0 0 0,1 0 0 0 0,-1-1 1 0 0,1 1-1 0 0,0-1 0 0 0,-1 0 0 0 0,1-1 1 0 0,0 1-1 0 0,-1-1 0 0 0,1 0 0 0 0,0 0 0 0 0,-1 0 1 0 0,0-1-1 0 0,6-2 0 0 0,-7 3-3 0 0,-1-1 1 0 0,1 0-1 0 0,-1 0 1 0 0,0 0-1 0 0,0 0 0 0 0,0 0 1 0 0,0-1-1 0 0,0 1 0 0 0,0 0 1 0 0,-1-1-1 0 0,1 0 0 0 0,-1 1 1 0 0,0-1-1 0 0,0 0 0 0 0,0 0 1 0 0,0 1-1 0 0,0-1 0 0 0,0 0 1 0 0,-1 0-1 0 0,0 0 0 0 0,1 0 1 0 0,-1 0-1 0 0,0 0 1 0 0,0 0-1 0 0,-1 0 0 0 0,1 0 1 0 0,-2-5-1 0 0,0 1-2 0 0,0 0-1 0 0,0 0 1 0 0,-1 0 0 0 0,0 1 0 0 0,0-1-1 0 0,-1 1 1 0 0,0 0 0 0 0,0 0-1 0 0,0 0 1 0 0,-6-6 0 0 0,1 3 47 0 0,1-2 0 0 0,-14-20 0 0 0,20 29-20 0 0,0-1 1 0 0,0 0-1 0 0,1 0 0 0 0,-1 0 0 0 0,1 0 0 0 0,0 0 1 0 0,0 0-1 0 0,0-1 0 0 0,0 1 0 0 0,0 0 1 0 0,1 0-1 0 0,-1-1 0 0 0,1 1 0 0 0,0-1 0 0 0,0 1 1 0 0,1-5-1 0 0,0 6-21 0 0,1-1 0 0 0,-1 1 1 0 0,1 0-1 0 0,-1-1 0 0 0,1 1 0 0 0,0 0 1 0 0,0 0-1 0 0,0 0 0 0 0,0 0 0 0 0,0 1 1 0 0,0-1-1 0 0,0 0 0 0 0,1 1 0 0 0,-1 0 1 0 0,1-1-1 0 0,-1 1 0 0 0,5-1 0 0 0,4-2-6 0 0,1 0 0 0 0,18-3 0 0 0,-16 5 4 0 0,1 0 0 0 0,-1 1 1 0 0,1 0-1 0 0,-1 1 0 0 0,1 1 1 0 0,-1 0-1 0 0,1 1 0 0 0,13 4 1 0 0,-22-5-2 0 0,0 1 0 0 0,-1 0 0 0 0,1-1 1 0 0,-1 2-1 0 0,1-1 0 0 0,-1 1 0 0 0,0 0 0 0 0,0 0 1 0 0,0 0-1 0 0,0 0 0 0 0,-1 1 0 0 0,1 0 0 0 0,-1 0 1 0 0,0 0-1 0 0,0 1 0 0 0,-1-1 0 0 0,1 1 0 0 0,-1 0 1 0 0,0 0-1 0 0,0 0 0 0 0,-1 0 0 0 0,4 10 0 0 0,-5-13 13 0 0,-1 0-1 0 0,0 1 0 0 0,0-1 0 0 0,0 0 1 0 0,0 1-1 0 0,0-1 0 0 0,0 1 0 0 0,0-1 0 0 0,-1 0 1 0 0,1 1-1 0 0,-1-1 0 0 0,0 0 0 0 0,1 0 0 0 0,-1 0 1 0 0,0 1-1 0 0,0-1 0 0 0,-1 0 0 0 0,1 0 0 0 0,-2 2 1 0 0,-4 4 40 0 0,-1 1 0 0 0,1-1 0 0 0,-11 7 0 0 0,13-11-35 0 0,-1 1-1 0 0,1 0 0 0 0,0 0 0 0 0,1 0 1 0 0,-1 0-1 0 0,-6 11 0 0 0,11-15-17 0 0,-1 0 0 0 0,1 0 0 0 0,0 0 0 0 0,0 0 0 0 0,0 0 0 0 0,0 0 0 0 0,0-1 0 0 0,0 1 0 0 0,0 0 0 0 0,0 0 0 0 0,0 0 0 0 0,0 0 0 0 0,0 0 0 0 0,1 0 0 0 0,-1 0 0 0 0,0-1 0 0 0,1 1 0 0 0,-1 0 0 0 0,0 0 0 0 0,1 0 0 0 0,-1-1 0 0 0,1 1 0 0 0,0 0 0 0 0,-1-1 0 0 0,1 1 0 0 0,-1 0 0 0 0,1-1 0 0 0,0 1 0 0 0,0-1 0 0 0,-1 1 0 0 0,1-1 0 0 0,0 1 0 0 0,0-1 0 0 0,0 1 0 0 0,-1-1 0 0 0,1 0-1 0 0,0 0 1 0 0,0 1 0 0 0,1-1 0 0 0,3 2 4 0 0,-1-1 0 0 0,1 0-1 0 0,0 0 1 0 0,-1 0-1 0 0,1-1 1 0 0,7 1 0 0 0,-7-2-2 0 0,1 0 0 0 0,-1 0 1 0 0,1 0-1 0 0,-1 0 0 0 0,1-1 1 0 0,-1 0-1 0 0,0 0 0 0 0,0 0 1 0 0,0-1-1 0 0,0 0 0 0 0,0 0 1 0 0,0 0-1 0 0,-1-1 0 0 0,1 1 1 0 0,-1-1-1 0 0,0 0 0 0 0,0 0 1 0 0,-1 0-1 0 0,4-6 0 0 0,-5 7-4 0 0,0-1 0 0 0,0 1 0 0 0,0 0 0 0 0,-1-1 0 0 0,0 0 0 0 0,1 1 0 0 0,-2-1 0 0 0,1 0 0 0 0,0 1 0 0 0,-1-1-1 0 0,1 0 1 0 0,-1 0 0 0 0,0 0 0 0 0,0 1 0 0 0,-1-1 0 0 0,1 0 0 0 0,-1 0 0 0 0,0 1 0 0 0,0-1 0 0 0,0 0 0 0 0,0 1 0 0 0,0-1-1 0 0,-1 1 1 0 0,0-1 0 0 0,0 1 0 0 0,0 0 0 0 0,0 0 0 0 0,-5-6 0 0 0,4 5-3 0 0,-1 0 0 0 0,0 0-1 0 0,0 1 1 0 0,0-1 0 0 0,0 1 0 0 0,-1 0 0 0 0,0 0 0 0 0,1 0-1 0 0,-1 0 1 0 0,0 1 0 0 0,0 0 0 0 0,0 0 0 0 0,0 1 0 0 0,-1-1 0 0 0,1 1-1 0 0,-7-1 1 0 0,180 4 37 0 0,-158-3-30 0 0,-6 0-3 0 0,0 1 0 0 0,0-1-1 0 0,0 1 1 0 0,0 0 0 0 0,0 0 0 0 0,1 1-1 0 0,-1-1 1 0 0,6 3 0 0 0,-9-1-4 0 0,-1 1 1 0 0,1 0 0 0 0,0 0 0 0 0,-1 0 0 0 0,0 0 0 0 0,0 0 0 0 0,0-1 0 0 0,0 1 0 0 0,-1 6 0 0 0,1-2-8 0 0,-7 42 17 0 0,5-43 6 0 0,1 0-1 0 0,0 1 0 0 0,0-1 1 0 0,0 1-1 0 0,1-1 0 0 0,0 1 1 0 0,0-1-1 0 0,0 1 0 0 0,1-1 1 0 0,2 11-1 0 0,-2-16 261 0 0,5-1-158 0 0,0 0-100 0 0,1 0 0 0 0,-1-1-1 0 0,1 0 1 0 0,-1 0 0 0 0,1-1 0 0 0,-1 1 0 0 0,0-1 0 0 0,1-1-1 0 0,-1 1 1 0 0,-1-1 0 0 0,9-5 0 0 0,-5 3-13 0 0,0-1 0 0 0,0 0 0 0 0,0 0 0 0 0,-1-1 0 0 0,14-14 0 0 0,-22 21-2 0 0,1-1 0 0 0,-1 1 0 0 0,0-1 1 0 0,0 1-1 0 0,0-1 0 0 0,1 1 0 0 0,-1-1 0 0 0,0 1 0 0 0,0-1 0 0 0,0 0 0 0 0,0 1 1 0 0,0-1-1 0 0,0 1 0 0 0,0-1 0 0 0,0 1 0 0 0,0-1 0 0 0,0 1 0 0 0,0-1 1 0 0,0 1-1 0 0,0-1 0 0 0,-1 1 0 0 0,1-1 0 0 0,0 0 0 0 0,0 1 0 0 0,-1 0 1 0 0,1-1-1 0 0,0 1 0 0 0,-1-1 0 0 0,1 1 0 0 0,0-1 0 0 0,-1 1 0 0 0,1 0 1 0 0,-1-1-1 0 0,-15-11-20 0 0,15 11 10 0 0,-5-3-109 0 0,-16 3-227 0 0,-68-3 47 0 0,85 4 229 0 0,1 0 1 0 0,0 0-1 0 0,0 0 1 0 0,0 0 0 0 0,0 1-1 0 0,0-1 1 0 0,0 1-1 0 0,0 0 1 0 0,0 1-1 0 0,0-1 1 0 0,1 0-1 0 0,-6 4 1 0 0,-4 1-404 0 0,12-5 404 0 0,-3 0-126 0 0,1 0-1 0 0,0 0 1 0 0,-1 1-1 0 0,1-1 0 0 0,0 1 1 0 0,0 0-1 0 0,0 0 0 0 0,0 0 1 0 0,0 0-1 0 0,1 1 0 0 0,-5 3 1 0 0,9-1-442 0 0,4-1-22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6.486"/>
    </inkml:context>
    <inkml:brush xml:id="br0">
      <inkml:brushProperty name="width" value="0.1" units="cm"/>
      <inkml:brushProperty name="height" value="0.1" units="cm"/>
      <inkml:brushProperty name="color" value="#F6630D"/>
    </inkml:brush>
  </inkml:definitions>
  <inkml:trace contextRef="#ctx0" brushRef="#br0">4 54 5601 0 0,'0'0'682'0'0,"-1"-5"-398"0"0,0-3 664 0 0,0 0-1 0 0,1 0 1 0 0,1-13 0 0 0,-1 17-472 0 0,1 9-405 0 0,2 15 14 0 0,-3-15 165 0 0,2 96-117 0 0,-1 44 36 0 0,-3-91-463 0 0,4 0 1 0 0,8 63 0 0 0,-1-92-1883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25.734"/>
    </inkml:context>
    <inkml:brush xml:id="br0">
      <inkml:brushProperty name="width" value="0.1" units="cm"/>
      <inkml:brushProperty name="height" value="0.1" units="cm"/>
      <inkml:brushProperty name="color" value="#F6630D"/>
    </inkml:brush>
  </inkml:definitions>
  <inkml:trace contextRef="#ctx0" brushRef="#br0">493 130 4044 0 0,'0'0'497'0'0,"12"-17"-216"0"0,37-50 29 0 0,-37 50 762 0 0,-20-11-120 0 0,-11 44-783 0 0,-57 47-57 0 0,57-47 494 0 0,18 4-532 0 0,-1 0-57 0 0,2-1 0 0 0,0 1 0 0 0,4 32 0 0 0,1-24-18 0 0,1 0 1 0 0,1 0-1 0 0,1 0 1 0 0,2 0-1 0 0,0-2 1 0 0,19 33-1 0 0,-29-59 0 0 0,0 1 0 0 0,0-1 0 0 0,0 0 0 0 0,1 0-1 0 0,-1 1 1 0 0,0-1 0 0 0,0 0 0 0 0,0 1-1 0 0,0-1 1 0 0,0 0 0 0 0,0 0 0 0 0,0 1 0 0 0,1-1-1 0 0,-1 0 1 0 0,0 1 0 0 0,0-1 0 0 0,0 0-1 0 0,0 1 1 0 0,0-1 0 0 0,0 0 0 0 0,-1 1-1 0 0,1-1 1 0 0,0 0 0 0 0,0 0 0 0 0,0 1 0 0 0,0-1-1 0 0,0 0 1 0 0,0 1 0 0 0,0-1 0 0 0,-1 0-1 0 0,1 0 1 0 0,0 1 0 0 0,0-1 0 0 0,0 0 0 0 0,-1 0-1 0 0,1 0 1 0 0,-1 1 0 0 0,-12 2-8 0 0,4-1 3 0 0,-123 49 53 0 0,-39 11-255 0 0,125-46-22 0 0,31-10-14 0 0,1-1 1 0 0,-1 0 0 0 0,0-1-1 0 0,0 0 1 0 0,-1-1 0 0 0,-15 0-1 0 0,17-4-373 0 0,3-3-91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26.068"/>
    </inkml:context>
    <inkml:brush xml:id="br0">
      <inkml:brushProperty name="width" value="0.1" units="cm"/>
      <inkml:brushProperty name="height" value="0.1" units="cm"/>
      <inkml:brushProperty name="color" value="#F6630D"/>
    </inkml:brush>
  </inkml:definitions>
  <inkml:trace contextRef="#ctx0" brushRef="#br0">130 134 4312 0 0,'13'-19'209'0'0,"2"0"0"0"0,0 1-1 0 0,0 1 1 0 0,2 0-1 0 0,21-16 1 0 0,-37 32-177 0 0,0 0 1 0 0,0 0 0 0 0,0 0-1 0 0,0 0 1 0 0,0 1 0 0 0,0-1-1 0 0,0 0 1 0 0,0 1-1 0 0,0-1 1 0 0,1 1 0 0 0,-1-1-1 0 0,0 1 1 0 0,0 0 0 0 0,0-1-1 0 0,1 1 1 0 0,-1 0 0 0 0,0 0-1 0 0,0 0 1 0 0,1 0-1 0 0,-1 0 1 0 0,0 0 0 0 0,0 0-1 0 0,1 0 1 0 0,-1 1 0 0 0,0-1-1 0 0,2 1 1 0 0,-2 0-13 0 0,1 0 1 0 0,-1 0 0 0 0,0 0 0 0 0,0 1-1 0 0,0-1 1 0 0,0 0 0 0 0,-1 1-1 0 0,1-1 1 0 0,0 0 0 0 0,0 1-1 0 0,-1-1 1 0 0,1 1 0 0 0,-1-1-1 0 0,1 1 1 0 0,-1-1 0 0 0,0 1 0 0 0,0-1-1 0 0,0 1 1 0 0,1 0 0 0 0,-1-1-1 0 0,-1 3 1 0 0,0 19 48 0 0,-1 0 1 0 0,-1 0-1 0 0,-9 36 0 0 0,-26 64 3 0 0,-107 235-347 0 0,105-275-133 0 0,-8-1-209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26.388"/>
    </inkml:context>
    <inkml:brush xml:id="br0">
      <inkml:brushProperty name="width" value="0.1" units="cm"/>
      <inkml:brushProperty name="height" value="0.1" units="cm"/>
      <inkml:brushProperty name="color" value="#F6630D"/>
    </inkml:brush>
  </inkml:definitions>
  <inkml:trace contextRef="#ctx0" brushRef="#br0">0 409 8101 0 0,'16'-34'8'0'0,"9"-5"20"0"0,25-7-12 0 0,19-9 0 0 0,26 0 8 0 0,25 10-20 0 0,26 0-140 0 0,22 11-136 0 0,20 6-68 0 0,11 9-228 0 0,15 10-208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36.546"/>
    </inkml:context>
    <inkml:brush xml:id="br0">
      <inkml:brushProperty name="width" value="0.1" units="cm"/>
      <inkml:brushProperty name="height" value="0.1" units="cm"/>
      <inkml:brushProperty name="color" value="#F6630D"/>
    </inkml:brush>
  </inkml:definitions>
  <inkml:trace contextRef="#ctx0" brushRef="#br0">2357 164 4192 0 0,'-31'-21'41'0'0,"-2"0"-1"0"0,0 3 1 0 0,-1 1-1 0 0,0 1 1 0 0,-2 2-1 0 0,0 1 1 0 0,0 2-1 0 0,-1 1 1 0 0,0 2-1 0 0,-1 2 1 0 0,0 2-1 0 0,-69-1 0 0 0,79 8-15 0 0,1 1-1 0 0,0 1 1 0 0,0 2-1 0 0,0 0 1 0 0,1 2-1 0 0,0 1 1 0 0,1 1-1 0 0,-44 26 1 0 0,-7 11 117 0 0,-94 79 1 0 0,-250 256 109 0 0,45 43-96 0 0,278-300-110 0 0,5 3-1 0 0,-81 153 1 0 0,149-237-3 0 0,1 0 0 0 0,2 2 0 0 0,2 1 0 0 0,3 0 0 0 0,-13 61-1 0 0,25-89 16 0 0,1 1-1 0 0,2-1 0 0 0,0 1 1 0 0,1 0-1 0 0,1-1 1 0 0,6 35-1 0 0,-3-40-12 0 0,0 0 1 0 0,0-1-1 0 0,2 1 0 0 0,0-1 1 0 0,0 0-1 0 0,1 0 0 0 0,1-1 1 0 0,1 0-1 0 0,18 23 0 0 0,-9-17 2 0 0,1-1 0 0 0,1-1 0 0 0,0-1 0 0 0,2 0 0 0 0,-1-2 0 0 0,46 23 0 0 0,-5-9 75 0 0,93 29-1 0 0,-32-21-21 0 0,1-4-1 0 0,2-7 0 0 0,1-5 0 0 0,1-5 0 0 0,156-2 0 0 0,-126-17-68 0 0,0-7 1 0 0,0-7-1 0 0,286-71 0 0 0,-380 72-38 0 0,272-77-2 0 0,-265 69 9 0 0,-1-2 1 0 0,106-58-1 0 0,-151 71-2 0 0,-2-1-1 0 0,1-1 1 0 0,-2-1-1 0 0,0-2 1 0 0,-2 0 0 0 0,0 0-1 0 0,-1-2 1 0 0,0-1-1 0 0,-2 0 1 0 0,-1-1 0 0 0,-1-1-1 0 0,-1 0 1 0 0,-1-1-1 0 0,-1-1 1 0 0,-1 0 0 0 0,-1 0-1 0 0,12-55 1 0 0,-11 19-26 0 0,-2 0 0 0 0,-3-1 0 0 0,-3 0 0 0 0,-3-1 1 0 0,-2 1-1 0 0,-12-66 0 0 0,-3 26-94 0 0,-5 0 0 0 0,-65-183 1 0 0,-23 28-87 0 0,87 215 182 0 0,-1 2-1 0 0,-3 0 1 0 0,-54-65-1 0 0,73 97 25 0 0,-1 0-1 0 0,1 1 1 0 0,-2 0-1 0 0,1 0 1 0 0,-1 1-1 0 0,-1 0 1 0 0,1 1-1 0 0,-1 0 1 0 0,0 0-1 0 0,0 2 1 0 0,-1-1-1 0 0,0 1 1 0 0,0 1-1 0 0,1 0 1 0 0,-2 1-1 0 0,1 0 1 0 0,0 1-1 0 0,0 0 1 0 0,-1 1-1 0 0,1 0 1 0 0,0 1-1 0 0,-16 3 1 0 0,18-3 2 0 0,0 1 0 0 0,-1 0 0 0 0,1 1-1 0 0,0 0 1 0 0,0 1 0 0 0,1-1 0 0 0,-1 2 0 0 0,-13 8 0 0 0,23-13-1 0 0,-1 0 1 0 0,1 0-1 0 0,-1 1 1 0 0,1-1-1 0 0,0 0 1 0 0,-1 0-1 0 0,1 1 1 0 0,0-1-1 0 0,0 0 1 0 0,-1 1-1 0 0,1-1 1 0 0,0 0 0 0 0,0 1-1 0 0,-1-1 1 0 0,1 1-1 0 0,0-1 1 0 0,0 0-1 0 0,0 1 1 0 0,0-1-1 0 0,0 1 1 0 0,-1-1-1 0 0,1 0 1 0 0,0 1-1 0 0,0-1 1 0 0,0 1-1 0 0,0-1 1 0 0,0 1 0 0 0,0-1-1 0 0,0 0 1 0 0,1 1-1 0 0,-1-1 1 0 0,0 1-1 0 0,0 0 4 0 0,1 0-1 0 0,-1-1 1 0 0,1 1-1 0 0,-1-1 1 0 0,1 0-1 0 0,-1 1 1 0 0,1-1-1 0 0,-1 1 1 0 0,1-1-1 0 0,0 0 1 0 0,-1 1 0 0 0,1-1-1 0 0,0 0 1 0 0,-1 0-1 0 0,1 1 1 0 0,0-1-1 0 0,-1 0 1 0 0,1 0-1 0 0,0 0 1 0 0,-1 0-1 0 0,1 0 1 0 0,0 0-1 0 0,17-46-37 0 0,-17 44 34 0 0,0 0 0 0 0,0 0 0 0 0,1 1 0 0 0,-1-1 0 0 0,0 0 0 0 0,1 1 1 0 0,-1-1-1 0 0,1 1 0 0 0,-1 0 0 0 0,1 0 0 0 0,0-1 0 0 0,2 0 0 0 0,-3 2-1 0 0,0-1 1 0 0,0 1-1 0 0,1-1 0 0 0,-1 1 1 0 0,0 0-1 0 0,0-1 0 0 0,1 1 1 0 0,-1 0-1 0 0,0 0 1 0 0,1 0-1 0 0,-1 0 0 0 0,3 1 1 0 0,10-1-482 0 0,-3-1-6 0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10:52:34.658"/>
    </inkml:context>
    <inkml:brush xml:id="br0">
      <inkml:brushProperty name="width" value="0.05292" units="cm"/>
      <inkml:brushProperty name="height" value="0.05292" units="cm"/>
      <inkml:brushProperty name="color" value="#FF0000"/>
    </inkml:brush>
  </inkml:definitions>
  <inkml:trace contextRef="#ctx0" brushRef="#br0">11315 14027 1063 0,'-6'-16'7'0,"0"5"2"0,1-2 13 0,4 2 3 16,-3 0-3-16,4-1 8 0,0 1 3 0,2 1 5 0,0 1-6 16,1-4 9-16,0 4-6 0,0-3 2 0,0 3 14 0,2-2 11 15,-2 1-43-15,0 2 50 0,2 0-31 0,-3-4-10 16,-1 2 16-16,1 0 5 0,-2 1-10 0,0 1-11 0,-2 0 40 16,1 1-44-16,-3 2 33 0,1 1 5 0,3 1-12 0,-3 1-9 15,3 2 3-15,-2-3-5 0,1 3 4 0,-2-1-1 16,3 2-1-16,0 2-5 0,-2-3-12 0,2 0-1 0,-3 2 3 15,3 1-4-15,-3 2-4 0,1 3-1 0,1 1 2 0,-2 6-1 16,-1 1 14-16,1 6 2 0,-2 0-2 0,-1 7 5 0,3 2 2 16,-2 2-7-16,2 0-2 0,-2 5 5 15,5 0 0-15,-3 4 4 0,1 0 1 0,1 5-1 0,-2-1 0 16,1 1 3-16,-1 5 2 0,0-1-8 0,3 3-5 16,0-3-2-16,-3 0-5 0,1 0 1 0,1 4-2 15,-2-4-6-15,-1 2-2 0,-1 0 8 0,-1 1-9 0,0-1-4 16,1-7 0-16,-1 2-3 0,1-1-1 0,2 2 4 15,-4-2-1-15,3 2-8 0,1-1 2 0,1 3 7 0,1 4-4 16,-1-2 3-16,2 1 1 0,-2-3-1 0,4-1-2 16,-2-1-2-16,0-4 6 0,0-1-8 0,2-2 2 15,-1-2-5-15,1-2 2 0,-2 0-4 0,0-3 2 0,0 0 5 16,0-4-7-16,0-1 7 0,0 0-5 0,-2-3 1 16,2-2-1-16,-1 0 1 0,1-4 2 0,0-2 2 0,0-4-2 15,1 0-4-15,1-3 2 0,1-1 2 0,-3-4-3 16,2-3 1-16,0 1 1 0,0-2-8 0,0-1 5 15,1 0-2-15,-3-2 3 0,0-2-4 0,0 0-1 0,1 2-9 16,-2 0-13-16,2-3-12 0,-1-1-5 0,-1 4-4 16,1-4-34-16,0 4-7 0,-3-3-19 0,1 6-4 15,-2-1-14-15,2 1-13 0,2-3-13 0,0 0-18 0,0 0-4 16,0 0 25-16,0 0-19 0,0 0-14 0,0 0-14 16,0 0-7-16</inkml:trace>
  <inkml:trace contextRef="#ctx0" brushRef="#br0" timeOffset="574.97">11200 16318 520 0,'0'0'25'0,"0"0"-5"0,0 0 11 0,-10 37 7 15,10-37-1-15,0 0-5 0,0 0 7 0,0 0-4 0,0 0 10 16,0 0 1-16,0 0-9 0,0 0-1 0,0 0 8 16,0 0 6-16,0 0 3 0,0 0-7 0,0 0-15 15,0 0-3-15,0 0 7 0,0 0-5 0,0 0 2 0,0 0 1 16,0 0-4-16,0 0 0 0,0 0 2 0,0 0-5 16,0 0-2-16,0 0-5 0,0 0-3 15,43 16 7 1,-43-16 2-16,125 22-13 15,-98-18-1-15,3-4-14 0,2 4 1 0,7 0-8 16,4-1 4-16,6-2 0 0,3 2 2 0,2-3 2 16,6 1-6-16,8-2 12 0,2 1-9 0,7-4 12 0,7 2 2 15,4 1 6-15,4-1 3 0,8-3 2 0,3 2-33 16,4 1 25-16,4-3-1 0,4 2-6 0,9-1-5 16,2 0-9-16,4-1-1 0,4 2-5 0,2-1 42 0,6 1-23 15,1 0-29-15,-6 1 27 0,4 0 0 0,1 1 2 16,3 1 1-16,0 0-1 0,2 0-6 0,-3 1 1 0,3 1 32 15,3-1-24-15,0 0-30 0,-1 1 38 0,0 0-25 16,1-2 45-16,8 7-23 0,6 5-2 0,4-8 5 16,8 8 1-16,-4-5 36 0,5 5-37 0,-5-4 22 0,3 6-45 15,-3-9 18-15,-4-3-1 0,-4 1-6 0,-3-1-2 16,0 1 0-16,2-3 10 0,-3 3 4 0,0-3 4 0,2 1 9 16,3-1 0-16,1 1 1 0,2-1 0 0,-5 1-3 15,-2-1-7-15,4 0-2 0,-12 0-8 0,-8 0-4 16,-4 0 2-16,-11 0-4 0,-4 0 3 0,-9-1-1 0,-6 1 0 15,-4-1-8-15,-5 1 9 0,-6-3-3 0,-11 2-3 16,-2-2 4-16,-11 0-9 0,-8-2-8 0,-12 3-32 0,-1-5-30 16,-15-6-35-16,-9 4-53 0</inkml:trace>
  <inkml:trace contextRef="#ctx0" brushRef="#br0" timeOffset="2628.81">11327 13683 1019 0,'4'-1'3'16,"-4"-2"4"-16,5 3-1 0,-5-2 4 0,0 1 2 0,4-1 0 0,-4 2 4 15,0-4 1-15,0 4-1 0,0-1 2 0,0 1 15 0,0-1 2 16,10 2 2-16,-7-1 7 0,10 0 0 0,-2 1 7 0,8-1-7 15,-5-1-1-15,12 2-16 0,-6-1-6 0,4 0-5 16,3-1-5-16,0 1-5 0,6-1-3 0,0 1 1 0,7 1-8 16,1-1-1-16,9 0 1 0,-1 1 4 0,5 2-2 0,3-2 3 15,8 1-8-15,0-2 7 0,6 0 4 0,3 1 1 16,3-1-3-16,3 0-1 0,5 1 4 0,-1-1 1 0,3 1-1 16,5-1-9-16,-2 2-2 0,7-2 0 0,1 1 4 0,2-1-3 0,0-1-4 15,6-1 0-15,5 2 3 0,-5-1 5 16,6 0 2-16,-3 0 3 0,5 1 8 0,0-2 0 0,0-2-5 15,11 3-7-15,4-2 0 0,4 2 2 0,5-1-1 0,7-2 1 16,4 2-8-16,3 0 1 0,-5-2-11 0,5 3 4 0,0 0-11 16,3-3-10-16,0 2-6 0,-1-2-6 0,1 4-1 15,0-3-10-15,5 2 15 0,-2 0 6 0,-9-1 0 0,-5 1 7 16,-5 1 7-16,-3-1-1 0,-7-2 4 0,0 0 0 0,-4 3 0 16,-9-1-4-16,6 1 13 0,-2 0 0 0,1 0 9 15,-7-1 10-15,3 2-11 0,-1-2 4 0,4-4-1 16,0 5-4-16,5-5 1 0,-2 5-4 0,3-4 0 0,4 3-5 15,-1-2 5-15,1 2 16 0,-7-1 2 0,-2 2 5 16,-10 0-2-16,-6 0 0 0,-2-2-9 0,-8 1-2 16,0 1-2-16,-5-1-12 0,-3-1-1 0,-2-1-3 0,4 1 2 15,-4-1 0-15,-1 0 4 0,1 0 7 0,-5-2 2 16,0 1 2-16,-4 0 3 0,3-2 3 0,-6 5-4 16,1-5 4-16,-7 1-2 0,-3-1 0 0,6 3-2 0,-3-2-7 15,-1 2-5-15,-3-1-1 0,-3 2 5 0,2-1-5 16,0 0-3-16,-4 2-1 0,-7-3 4 0,-8 3 3 15,-5 1 3-15,-2 0 2 0,-11-4-5 0,-3 4 3 0,-5 0 5 16,-5-2-5-16,-3 4 5 0,-3-4-3 0,-3 2 3 16,-1 2-4-16,-2-2 5 0,0 1-5 0,-2-1-6 0,2 0 4 15,-1 0-5-15,-1 0 7 0,2 0 0 0,-2 3-6 16,2-3 0-16,0 0 5 0,0 0 4 0,0 0-1 16,-4 0 4-16,4 0-9 0,0 0 2 0,0 0 4 0,0 0 4 15,0 0-5-15,0-3 6 0,0 3-1 0,0 0-3 16,4-1 1-16,-4 1-5 0,0 0 7 0,0 0-5 15,0 0 1-15,0 0-3 0,2 0 1 0,0-2 0 0,-2 2-1 16,1 0 2-16,1 0-7 0,-2 0 0 0,2 0 4 16,-1 0-3-16,-1 2-3 0,0-2 3 0,3 0-1 15,-3 1 0-15,2-1 2 0,0 3 2 0,1-3-2 16,-1 2-1-16,1 2 10 0,-2 0-6 0,3 0 14 0,0 2 3 16,1 1 7-16,-4 2 1 0,1 2 5 0,0 0 2 15,-1 6-8-15,1 1 10 0,-1 4-1 0,-1-2-2 0,2 4-1 16,-2-1 2-16,2 10 2 0,-4 2 5 0,2 2 6 15,0 6 2-15,0 1-33 0,2 10 41 0,1 3-48 16,-2 1 43-16,3 1-50 0,0 2 45 0,2-2-49 0,-2 1 33 16,2 4-3-16,-1-5-40 0,0 3 43 0,1 3-49 15,0-4 45-15,-3 4-53 0,2-3 45 0,1 4-39 16,-2-4 29-16,3-5-4 0,0-3 3 0,-1-5-1 0,0 2-1 16,3-4 0-16,0 2 0 0,-3-4-3 0,2 1-3 15,0 1 3-15,1 6-6 0,-2-5 6 0,-1-2-2 0,2-1 4 16,0-1-3-16,-3-1 0 0,1-2 1 0,-3-2-3 15,0-1 6-15,1 1-6 0,-3-3 4 0,-1 0-6 0,2-4 6 16,-2 1-2-16,0-2 0 0,-2-3 2 0,2-1-1 16,-1-2 1-16,1-1-5 0,0-4 8 0,-4-2-11 15,4-2 5-15,0-2 0 0,-3-4 0 0,3 0 0 16,-3-3-2-16,1 0 7 0,1-3-4 0,-2 1 2 0,3-1 2 16,-4 0 1-16,3-3-4 0,-1 3-2 0,-1 0 2 15,0-2-4-15,0 3 0 0,1-1 7 0,-1 3-9 16,0-4 6-16,0 4-2 0,-1-3 6 0,1 2-4 0,-2 0 1 15,1 0-1-15,1 0-3 0,1-2 2 0,-1 0-2 0,2 1 6 16,1-2-12-16,-2 1 10 0,0-1-2 0,2 0-2 16,0-1 3-16,-1-1-2 0,1 1 0 0,0-2-1 15,-2 1 7-15,2-2-7 0,0 5-1 0,-2-4 4 0,2 2-4 16,-1 1 4-16,1 1-1 0,-2 2 1 0,1-1-5 16,-1 2 2-16,0 0 6 0,1-1-3 0,-1 1 1 15,-2 1-2-15,2-1-1 0,-1 0-1 0,3 1 5 16,-3 0-1-16,1-3-5 0,-1 2 1 0,1 0 0 0,-1-4 2 15,2 1-1-15,-1-2-1 0,0 1 1 0,1-3 2 16,-1 1-5-16,1-2 3 0,1 1 3 0,-3-1-6 0,3-3 2 16,0 2-4-16,-2 0 2 0,2-1-2 0,-1-2 8 15,1 2 0-15,0-1-9 0,0 0 10 0,-2 2-3 16,0-1 4-16,1 2-4 0,-1-1 1 0,1 1-6 0,-3 1 4 16,1-2 3-16,0 2-3 0,0 0 0 0,-5 2-5 15,5-4 9-15,-3 4-4 0,-1-2 5 0,1 0-7 0,-3 0 2 16,1 0 1-16,-2 0-1 0,-2 1 6 0,-3-1-9 15,0 0 2-15,-5 0 1 0,0 2 0 0,-4-2 2 16,-6 0-3-16,1 1 6 0,-10 1-5 0,-2-1 9 16,-8 1-8-16,-2 2 1 0,-7-3 2 0,1 2-6 0,-6-2 3 0,-2 1-2 15,-7-1-12-15,-2-2 22 0,0-6-47 16,-5 5 18-16,-4-5-30 0,-7 6-20 0,-1-1-40 16,-8-1-54-16</inkml:trace>
  <inkml:trace contextRef="#ctx0" brushRef="#br0" timeOffset="6090.71">13871 14436 968 0,'2'-8'17'0,"1"3"25"0,-2 2 25 0,-1-1 15 0,2-2 28 16,-2 3-24-16,0-4 66 0,3 1-24 0,-3 2-4 15,2 0-2-15,-1-1-6 0,1 1-2 0,0 2 1 16,0 1 32-16,-2-4-60 0,2 5 26 0,0-2-9 0,-2 4-21 16,1-1-9-16,1 4 0 0,1 1-27 0,0 2-5 0,2 4-4 15,-3 1 0-15,4 5-4 0,0 0 2 0,-1 6-14 16,1-2-14-16,-1 2 3 0,0-1-6 0,-2 0-1 15,3 3 0-15,-3-2-4 0,0 0-6 0,1-1-1 16,-1 0 2-16,0-4-26 0,0 2-20 0,-3-4-38 0,0 2-34 16,0 1-39-16,-3-6-51 0,2-2-14 0,-4 1-47 15,0 3-26-15</inkml:trace>
  <inkml:trace contextRef="#ctx0" brushRef="#br0" timeOffset="6427.22">13648 14631 1570 0,'-11'-22'25'16,"2"2"-16"-16,5-7 61 0,1 8-40 0,1 4 15 0,2-3 5 0,2 6 2 15,5-4 2-15,-3 3-16 0,4 0 24 0,3 0-53 16,0 1 47-16,5-2-9 0,0 4-7 0,4-3 0 16,2 4 6-16,3-1-6 0,3 1-8 0,0 1 1 15,4 5-11-15,0 1 6 0,3 2-1 0,-2 2-1 0,0 5-4 0,-3 5-4 16,4 3 3-16,-8 3-7 0,-1 3 10 0,-3 3-11 15,-1 3 9-15,-5 1-4 0,-2 3 2 0,-5-1 0 16,-4 0 0-16,0 2 1 0,-5-3-8 0,-3-1 2 16,-7-1-8-16,-1-1 1 0,-2-1-3 0,-7-2-6 15,1-2 1-15,-5-1-5 0,-3-3 5 0,-3-2-3 0,0-1 1 0,-3-1-1 16,3-4-1-16,-2-2 1 0,1-1-2 0,1-1-3 16,1-4-16-16,6-1-10 0,0-4-23 0,6 4-24 15,1-9-13-15,2 3-26 0,8-7-20 0,-1-5 3 16,7-1-17-16,0 1-26 0,5-4-14 0,3-5-23 0</inkml:trace>
  <inkml:trace contextRef="#ctx0" brushRef="#br0" timeOffset="7090.73">14462 14493 1625 0,'-11'-3'15'0,"2"2"-28"0,1-5 50 0,6 6-25 16,-6 0-1-16,5 1 6 0,-3 2-1 0,0 2-7 15,4-1-8-15,-3 1 31 0,1-1-53 0,2 5 41 16,-1 0 17-16,1 3 1 0,0 2 0 0,4 2 10 0,-4-1-4 16,4 3-1-16,-2 3 1 0,3-2-13 0,-1 1-13 15,3 0-9-15,-4 2 3 0,1-4-5 0,1-1 1 0,-3 2-3 16,2 0 0-16,-1-2-1 0,-1-3-4 0,0-1 3 15,0-1-3-15,0-1 0 0,0-3-6 0,-1 0 3 16,2-3 5-16,-1 0-1 0,0-2 3 0,-1-3-2 0,2 0 6 16,-2-3-4-16,1 0 6 0,0-2-2 0,0-5-4 0,-2 1 0 15,2-4-3-15,0-3-3 0,0-1-4 16,0-3 9-16,0-5-3 0,0 1 0 0,2-6-1 16,-1 1-4-16,4-3 0 0,0-1 7 0,-1 1 0 0,1-3-5 15,0 3 3-15,5 0-4 0,2 5 6 0,-1 1-1 16,3 4 4-16,-1 0 3 0,4 5-3 0,-4 5 3 0,3 1-4 0,1 5 9 15,0 1-7-15,-4 5 0 0,0 0 3 0,1 5-8 16,-1 1 4-16,-2 1-6 0,-2 2 4 0,-1 4 1 16,-3 0-4-16,0-1 7 0,-1 3-6 0,-2 0 2 15,-2 1 2-15,-3-1 1 0,-1 1 1 0,-3 0-6 0,-1 1 2 0,0-4-1 16,-3-1 5-16,3 2-4 0,-1-2-1 0,0-1-2 16,-3-1-1-16,4-2 4 0,-2 2-1 0,3-3-1 15,1-2-4-15,-1 2 4 0,4-1-5 0,-2-4 6 16,3 1-3-16,-2 0-4 0,4-3 4 0,0 1-1 0,4 1 1 15,-2-2 2-15,5 0 1 0,1 0-3 0,1 0-1 0,4-2 1 16,-1 2 0-16,4-1 2 0,0-1-5 0,1 2 1 16,-1 0 0-16,1 3 4 0,0-1-3 0,-4 3 4 15,2-1 2-15,0 3-6 0,-3 1 7 0,-3 0-1 16,4 1 2-16,-5 1-5 0,-2 1 6 0,3 1-4 0,-5-3-3 0,-1 4 4 16,0-2 2-16,-3-1-5 0,-2-1 5 0,-2 1-2 15,-1 1 4-15,-4-5 2 0,-3 5-6 0,-2-4 4 16,-3-1-1-16,-4 2-5 0,0-3-2 0,-4-1 2 15,0 0-4-15,0 2-4 0,-2-4 7 0,0-1-1 0,1-1-4 0,1 0 2 16,0-3-15-16,5 3-19 0,0-6-8 0,3 2-31 16,8-4-18-16,1-4 4 0,0 1-28 0,5-1-35 15,1-3-21-15,4 3-35 0</inkml:trace>
  <inkml:trace contextRef="#ctx0" brushRef="#br0" timeOffset="11374.32">11708 15371 1602 0,'6'-9'26'0,"-6"-5"-25"0,2 6 44 0,-4 2-33 0,-7 1-2 0,9 0-2 16,-7 2 46-16,7 2-42 0,-8 2-27 0,8 1 22 0,-6-1-34 16,9 4 59-16,3 2 3 0,-6 4 11 0,2 3-35 15,-2 3 53-15,3 1 8 0,-3 8 7 0,5-1-2 0,-5 4-20 16,-2-1 7-16,1 1-10 0,1 5-14 0,0-3-8 16,0 3-11-16,-2-2 0 0,2 3-4 0,-3-5-13 0,1 4-3 15,-1-5 1-15,0-1 0 0,0 2-4 0,-2-5 7 16,2 1-6-16,-2-3-1 0,2-1 2 0,0-1-1 0,1-1-6 15,-2-2-3-15,-1 0-7 0,2-3-10 0,1-2-2 16,-2-4-15-16,2 5-11 0,-3-7-7 0,2 1 5 0,1-3 0 16,1-1 8-16,-1-1-2 0,0 0 7 0,2-3 8 15,0-2 3-15,4 2 0 0,-3-2 2 0,4-1 2 0,-3 0 2 16,3-2 7-16,1 0 0 0,2-1 4 0,1 1 5 16,4-3 52-16,4 1-42 0,1 3 0 0,7-2-6 0,5-1 50 15,3 2-45-15,5 0 0 0,5 1 5 0,1 1-50 16,8-7 90-16,5 7-43 0,3-3 4 0,2 5-50 0,4-3 48 0,1 0-3 15,1-1 2-15,3 1 7 0,-3 5-57 0,-2-4 51 16,-4-1-3-16,1 1 8 0,-3 3-13 0,0-4 51 16,-9 4-45-16,1-1-2 0,-4 1 2 0,-2 1-3 0,-5-1 1 15,-2-1 15-15,-9-1-40 0,-6 4-26 0,-7-6 33 16,-4 4-11-16,-2-2-12 0,-8 0-13 0,0 2-21 16,-6 4-46-16,0-4 17 0</inkml:trace>
  <inkml:trace contextRef="#ctx0" brushRef="#br0" timeOffset="12124.05">11714 15327 1115 0,'-16'-6'15'0,"-6"0"9"0,11-4 19 15,0 5 3-15,-2 1 13 0,5 1 4 0,-2-1 20 16,8 0-42-16,-1 2 30 0,6 2-52 0,-5-2 26 16,6 1-35-16,0-1 17 0,1-2-36 0,1 3 15 0,1-2 12 15,5-1-16-15,1 4 12 0,7-3-11 0,1 0-5 0,9 2 5 16,3-2-2-16,11 3 2 0,2 0-6 0,5 3 3 0,7-2-2 15,7 0-1-15,3 3 4 0,9 0 3 0,0 2-1 16,6-1-2-16,3-2 9 0,-2 3-2 0,4 2 4 16,2 0-4-16,4-5-1 0,-1 1-5 0,3 0 1 0,-4-1-7 15,1-1 4-15,7-2-5 0,-10 0 2 0,2-1-1 16,-8 1 3-16,-5-3-4 0,-3 2 5 0,-8-3 0 0,-5 0 0 16,-5 1-1-16,-7 0 1 0,-3-2 4 0,-9 1-2 0,-4 0 8 15,-2-2-6-15,-9 4 7 0,-4-1-9 0,-4-1 9 16,-5 2-2-16,-5-1-36 0,-1 0 29 0,-5 2 0 0,-5-4 1 15,2 4 0-15,-9-2-3 0,-1 3 1 0,-3 0-4 16,-3 0 40-16,-3 3-34 0,1-2-33 0,-1 4 36 0,0-1-39 16,0 0 42-16,5 1-39 0,0-2 36 0,4 4-40 0,0-6 38 15,4 6-1-15,2-3 1 0,-1 3-3 0,5-3-1 16,-3 4 1-16,4-3 3 0,1 2-1 0,1 1 3 0,1-2 7 16,1 2 2-16,2 2 11 0,0-2 0 0,-1 3 2 15,3 3-2-15,-1 2 4 0,2-1-3 0,0 3-9 0,1 3 0 16,0 2-12-16,-1 1 0 0,0 3 0 0,-1-1-1 15,1 2-2-15,-4-1-4 0,2 0 8 0,0 2-7 0,-2-2 6 16,1-2 2-16,-1 0-3 0,-1-1-7 0,0-2 6 0,-1-2 4 16,-1-1-5-16,0-1-4 0,-1-1 5 0,-1-3-6 15,-1-1 4-15,1-2 6 0,-2 1-9 0,1-4 2 16,-2 1 2-16,0-1 5 0,0-3-10 0,-1 1 5 0,1-3-3 16,-2 3 0-16,0-4 6 0,-3 1-6 0,1-1-3 15,0-1 2-15,-1 0 4 0,-2-1-4 0,0 0 0 0,0 3 2 16,-6-3-6-16,5 0-4 0,-5 1 3 0,0 2-10 15,-4-3-4-15,-2 2 0 0,-1 1-11 0,-5-1-2 16,-3 3 0-16,-2-2 6 0,-5 0-3 0,-2 0 4 0,-4 0 4 16,-4 0-2-16,-3-1 9 0,3 0 24 0,-9-4-45 15,-1 4 33-15,-2-7-47 0,-1 5 30 0,-3-2 0 16,6 2-22-16,0 0-14 0,-2 2-49 0,7 3 28 0,1-4-66 16,3 2 10-16</inkml:trace>
  <inkml:trace contextRef="#ctx0" brushRef="#br0" timeOffset="12519.23">11953 15621 1122 0,'-5'-4'2'0,"5"-2"18"0,0 1 25 0,0-1 9 0,-5 1 18 0,0 0-19 15,5 1 52-15,-3-1-37 0,3 1 58 0,-2 0-42 16,2 4-23-16,-2 0-9 0,0-3-15 0,4 3 20 0,-4-3-51 15,4 2 35-15,0-1-59 0,5 0 29 0,1 0-5 16,5-1 2-16,4 1-2 0,3-3-4 0,3 2 1 0,5-1 2 0,1-1-2 16,3 3-4-16,-1-2 1 0,1 2 0 0,-1 0-2 15,-2-1-3-15,-4 2-1 0,-3 1-14 0,-3 0-22 16,-2 0-26-16,-2-2 16 0,-3 2-22 0,-7 0-28 16,0 0-19-16,-5 0-21 0,0 0-17 0,-2 2-10 0</inkml:trace>
  <inkml:trace contextRef="#ctx0" brushRef="#br0" timeOffset="12656.65">12065 15578 674 0,'-6'5'15'16,"1"-1"10"-16,4 1 3 0,1-2 11 0,-2 3 11 0,0 1 3 15,2-2 3-15,0 6 2 0,4-3-20 0,-3 3-5 16,4 3-6-16,-1-1-13 0,3 1-7 0,-2 1-9 0,1 1 0 16,-1-2 2-16,2 3 0 0,0-4-1 0,-4 2-4 15,0-1 8-15,2-1-26 0,-2 1-7 0,-1-4-15 0,1 1-27 16,3-4-15-16,0 1-20 0</inkml:trace>
  <inkml:trace contextRef="#ctx0" brushRef="#br0" timeOffset="13094.86">12415 15726 816 0,'1'-8'3'16,"-1"-2"-2"-16,3-1 23 0,1 0 1 0,-8 3 5 0,1-3 6 15,0 6 3-15,-3-2 9 0,-2 0 6 0,-2 6 11 0,2-3-27 16,-3 1 2-16,0 2 5 0,0 2 4 0,-1-2 1 16,1 2-6-16,-1 2-5 0,-2 0-7 0,3-2 9 15,3 5 2-15,-3-2-43 0,3 1 34 0,0 5-49 16,3-1 47-16,0-1-49 0,1 2 43 0,4 3-42 0,-3-4 32 16,3 5 2-16,0-5-13 0,3 2 14 0,22 3-18 15,-20-3 17-15,-1-1-14 0,3 0 7 0,-1-2-10 0,3 0-1 16,-3-1 6-16,3-2-1 0,-20 1-5 0,22-3-6 15,-3-1 3-15,0-2 3 0,3 3 2 0,-2-6 2 16,-2 3-11-16,-1-2-9 0,2-1 20 0,-2-4-18 0,1 3 6 16,-1-4-10-16,-1-1 1 0,1 0-7 0,0 0 21 15,-1-1-4-15,0-2-2 0,-2 1 7 0,2 3 4 0,-3-4-2 16,1 1 10-16,-3 0-8 0,2 2-2 0,-1 0-1 16,2 3 3-16,-6 1-4 0,6 2-2 0,-3 0-2 15,0 3-2-15,1 3 5 0,-1 0 0 0,0 2 4 0,0 0 3 16,0 4-5-16,0 0 3 0,0 0 0 15,0 2-2-15,2 1 1 0,-2-1 3 0,2 3-5 0,1-5-11 16,0 1 10-16,0-1 2 0,0-1-2 0,2-3-14 16,2 0 28-16,-1 0-60 0,2-2 25 0,-4-2-54 15,5 2 15-15,1-3-66 0,-2-2 12 0,2 0-44 0</inkml:trace>
  <inkml:trace contextRef="#ctx0" brushRef="#br0" timeOffset="13499.8">12606 15624 881 0,'-2'-9'-1'0,"1"-2"17"0,-1 2 9 0,2 3 6 0,-3-2 5 16,0 4 2-16,1 0-4 0,-1 2 1 0,1 1 5 0,2-1-22 16,0 4-6-16,0 1-4 0,-4 1 3 0,4 2 7 15,0 3 9-15,0-3 2 0,0 7-3 0,0-4 10 0,0 5 1 16,4-2-1-16,-2 1-9 0,1 0-3 0,0-1-8 16,-1-1-4-16,1 2 2 0,-3-3-4 0,3 1-4 15,-1-1-1-15,0-2-5 0,-1 0-3 0,1 0 2 0,-2-2-2 16,3-2 2-16,-3 0-1 0,0-1 2 0,0-2 2 15,0 1 4-15,0-2 2 0,4 0 9 0,-4-2 23 16,-4 1-44-16,4-2 48 0,4 1-51 0,-4-4 42 0,0 3-42 16,4-4 37-16,-1-2-50 0,0 3 29 0,0-3-9 15,2 0-3-15,0-2 4 0,1 4-1 0,-1-4 8 0,-1 4 0 16,1-1-2-16,3 1-12 0,-3-1 12 0,4 7-2 0,-1-3 2 16,2 1 5-16,-4 3-15 0,5 0 7 0,-1 0 4 15,-1 3-5-15,2 2 9 0,-6 2-15 0,1 0 10 0,-1 2-12 16,0 0 21-16,-1 0-19 0,0 3 12 0,-4-4 0 15,0 3-2-15,0-3 4 0,-2 0-1 0,0 1 4 0,0-2-6 16,-2 2-35-16,1-6 68 0,-2 6-72 0,-3-4 71 16,0-1-71-16,2 0 74 0,-5 1-76 0,-11-3 60 15,13 1-71-15,-1-8 64 0,-1 7-93 0,5-6 59 16,-1 4-48-16,1-3 13 0,-2 3-15 0,5 0-53 0,2-4 4 0,-1 4-60 16,2-5 16-16</inkml:trace>
  <inkml:trace contextRef="#ctx0" brushRef="#br0" timeOffset="13719.24">12837 15568 1416 0,'-8'-1'15'0,"7"-4"16"0,4 2 23 0,-3 1-46 0,-2 2 46 16,1-2-36-16,8-1 36 0,-7 3-30 0,3 0 29 15,0 5-50-15,1-2-2 0,-1 5 56 0,0-3-42 0,2 6 38 0,-2-1-34 16,5 4 33-16,-7-2-43 0,7 0 36 15,-3 2-26-15,2-1-6 0,-3 1-2 0,5-2-2 0,-4 2-2 16,2-1-9-16,-2-2 2 0,-1 1-4 0,0 0-1 16,0 0-35-16,2-2-14 0,-4-4-1 0,4 5-14 0,-6-6-27 15,0 2-35-15,2 0-39 0,3-4-28 0</inkml:trace>
  <inkml:trace contextRef="#ctx0" brushRef="#br0" timeOffset="14084.32">13058 15735 1070 0,'0'0'4'0,"-3"-3"16"0,6-1 11 16,-1 2 5-16,-1-1 16 0,-1 1 0 0,0-2 5 15,0 2-8-15,2 0 2 0,-1 2-22 0,1-1-7 0,1 2-4 16,-3-1-12-16,5 0 3 0,0 2 0 0,2 1 14 16,0 0 4-16,1 0-37 0,3 0 41 0,0-2-44 15,0 0 44-15,2 2-46 0,-1-3 37 0,1 0-51 0,-2 0 37 16,0 0-4-16,-1-3-1 0,2 1-1 0,0-1 1 15,-4 0-5-15,2-1 6 0,-2 0-4 0,0-1-1 0,0 0 3 16,-2-1-2-16,-2-1-3 0,0 1-1 0,-2-1 2 16,1 2-4-16,-3-5 5 0,0 3 1 0,-3-1 0 0,1 2 0 15,-2-3 3-15,-3 1 0 0,1 1 1 0,1 1-9 0,-3-4 8 16,0 4 0-16,2 3-3 0,-2-2 4 0,2 4-3 0,-1-1-6 16,1 2 6-16,-3 2 7 0,4 2-7 0,-3 0-6 0,3 2 3 15,0 2 2-15,1-1 0 0,-4 2 7 0,6 2-6 16,-1 1 6-16,0 0-6 0,3-1 6 0,-2 0-3 15,2 0-1-15,0 0 4 0,4-1-5 0,-1 0 4 0,0-1-12 16,5 0 10-16,-5 0-3 0,6-4-2 0,-2 4-25 16,-1-4 30-16,5 0-81 0,-5-1 16 0,3 4-67 0,0-6 0 15,3-2-88-15</inkml:trace>
  <inkml:trace contextRef="#ctx0" brushRef="#br0" timeOffset="14453.01">13634 15559 1011 0,'-6'-4'5'15,"-1"-1"11"-15,5-1 11 0,-4 5 8 0,-5-2 0 0,0 1 11 16,1 0 12-16,-2-2 5 0,2 4 3 0,-2 0 13 16,4 0-46-16,-2 0 32 0,2 0-23 0,1 1 19 15,0 2-44-15,4-1 27 0,0-2-37 0,1 2 7 0,2-1 6 16,0 2-6-16,0 2-8 0,2 1-33 0,1-2 66 0,-3 3-64 15,5-2 61-15,-2 5-62 0,3-1 31 0,-1 1-35 16,1-2 28-16,1-3 40 0,1 3-68 0,3 1 31 0,-5 0-31 16,5-1 27-16,0-2 44 0,0 0-44 0,-1 1 47 15,4 4-80-15,-4-3 40 0,-1 0-6 0,4-2 39 16,-7 3-31-16,2 0-49 0,-2 0 46 0,0 0-41 0,-1-1 42 0,-2-1-8 16,-3 2 10-16,0-2-46 0,-3 2 44 15,2-3 0-15,-6 3-3 0,1-2-3 0,-5 1 6 0,1-1-2 16,-4 1-2-16,0-1 6 0,-3 0-8 0,1-2 3 0,-2-1 0 15,2 0-2-15,-1-1-6 0,1-1 6 0,2-3-6 16,5 0 15-16,-2-2-49 0,1-1 15 0,4 0-29 0,-4 1-27 16,6-4-56-16,1 1-50 0</inkml:trace>
  <inkml:trace contextRef="#ctx0" brushRef="#br0" timeOffset="14810.61">14214 15470 1294 0,'0'-6'15'0,"0"-1"24"0,5 1 3 0,-5 2 3 15,0 2 6-15,0 1-39 0,2 0 37 0,-2 1-38 0,0 2 19 16,0 3-21-16,1 2-34 0,-1 2 51 0,0 2-55 16,0 4 98-16,3 1-70 0,-1 6 41 0,0 0-31 0,2 3 1 15,-8 1 33-15,5 2-61 0,-1 0 57 0,3-1-63 16,-7 0 43-16,4 0-12 0,-2-1 2 0,2-1-12 0,2 0 4 16,-2-2 7-16,4-1-9 0,-4-2 4 0,2 0-12 15,-1-3 9-15,2 1-6 0,-3-4 6 0,2-1-19 0,-2-5 28 16,5-1-54-16,-4 0 17 0,3-1-15 0,-4-3-19 0,-5 0-19 15,5 3-22-15,-3-5-18 0,3 4-60 0,-2-3 32 16</inkml:trace>
  <inkml:trace contextRef="#ctx0" brushRef="#br0" timeOffset="15033.01">14251 16023 852 0,'0'0'36'16,"0"0"2"-16,0 0 8 0,0 0 3 0,0 0 4 15,0 0 8-15,25 8-3 0,-25-8-9 0,0 0-19 16,0 0-3-16,0 0-9 0,131-7-15 15,103-5-1-15,-172 9-2 16,1-1 4-16,3 2 12 0,4-1 18 0,7 0-6 16,1-2 5-16,4 3 0 0,2-1-4 0,0 1 3 15,-2-2-7-15,-3 1-8 0,0 2-15 0,-1-2 2 0,-2 2-8 16,-8-3-6-16,-3 2 2 0,-7 0-4 0,2 0 1 16,-8-1 1-16,-11 1 0 0,-4-1 6 0,-10 2 4 15,-4-1-1-15,-8 0-6 0,-5 2-14 0,-6 2-8 0,-8-2-10 16,-1 3-24-16,-10 0-22 0,-4-1-31 0,0-2-25 15</inkml:trace>
  <inkml:trace contextRef="#ctx0" brushRef="#br0" timeOffset="15781.01">14334 15269 604 0,'2'-3'-1'0,"6"-2"7"0,-3 4-2 0,2 1-6 0,-2 0 3 15,3-1-1-15,2 1 0 0,2 0 6 0,1 1 6 16,4 0-6-16,1 1 3 0,2 1 0 0,2 0 7 0,1 0 15 16,5-1 8-16,1 2-4 0,7-2-8 0,1-1 5 0,8 1 10 15,3-2 8-15,7 2-3 0,7 1-13 0,7-2-6 16,7-1-5-16,0 0 6 0,9 0-4 0,2 0-9 0,0 0 0 16,2 0-13-16,-4 0 1 0,2 0-2 0,-1-1-5 15,2-2-4-15,-5 1 3 0,0 2-5 0,-2-3-3 0,0 1 4 16,-3-2-4-16,-6 2 2 0,-6-1 14 0,-6-1-3 15,-4 4-8-15,-8-4 1 0,-5 3 6 0,-9-3 2 0,-4 4-3 16,-5-2 6-16,-9 2-6 0,-4 0 2 0,-4 0 11 16,-5-3 8-16,-1 2 2 0,-5 2 3 0,0-2 7 0,-2 1 1 15,-2 0 3-15,-3 0 7 0,0 4 1 0,-1-4 2 16,-2 2-6-16,0-2 1 0,0 4-5 0,1-1-2 0,-2 0-2 0,6 0-6 16,0-2-4-16,2 4-47 0,-2 0 38 0,5 3-30 15,2-3 35-15,-1 4-37 0,0 1 50 0,1 5-44 16,2 0 46-16,1 1 7 0,0 4-37 0,2 3 31 0,1 0-32 15,-2 3 36-15,0 1-46 0,3 2 50 0,1 1-42 16,-1 0 31-16,0-2-4 0,2 0 3 0,-3 2-3 0,2-1 1 16,-3-2-7-16,4-3-11 0,-2-1 3 0,1 5-4 0,-2-5 2 15,-1 2-4-15,1-2-1 0,1-1 1 0,-1 0 0 16,-2 2 5-16,0-3-12 0,2-1 2 0,-2-1 2 0,3 2-2 16,-2-4 0-16,-1 1-1 0,-2-5-3 0,3 3 1 15,-3-4 4-15,1 2 0 0,-1-5-3 0,-1 2 4 0,0-3-1 16,2-2-8-16,-2 2 6 0,0-3-2 0,0-2 3 15,0 0-1-15,0-3-2 0,0 2 0 0,0-1 0 0,-2-1 11 16,1-1-7-16,1-1 0 0,-3 2-3 0,1-3 2 0,-1 0 0 16,-4 1-2-16,1-1-2 0,0-3-2 0,-2 2 4 15,-6 0-3-15,1-1-2 0,-4 2 1 0,-1-2 2 0,0 2 2 16,-8-1 0-16,1 1-2 0,-5 2 2 0,-1-2-5 16,-5 3-14-16,-1-1-19 0,-3 0-11 0,-5-5-26 0,0 4 23 15,-6-4-8-15,-1 4-28 0,-3-1-14 0,-5 1 0 16,-1 1-2-16,1 1-24 0,4 0 1 0,0 0-47 15</inkml:trace>
  <inkml:trace contextRef="#ctx0" brushRef="#br0" timeOffset="16296.02">14501 15647 1048 0,'-7'-7'21'0,"10"-3"14"0,1 2 10 0,-4 3 14 0,0 1 11 0,1-1 1 16,2 1-8-16,-1 1-1 0,2 3-18 0,-1 0-8 15,-1 3-5-15,3 1 0 0,1 1-49 0,-1 3 54 16,0 2-32-16,2 2 44 0,0 4-32 0,-1 2-5 0,1-1 0 16,-1 4-10-16,-2-1 36 0,5 4-57 0,-3-5 44 15,2 4-45-15,3-6 27 0,0 4-2 0,0-4-2 0,3-2-1 16,-3 2-1-16,3-6 2 0,-1 2-2 0,-1-2 0 15,-2-3 0-15,0 0 2 0,-2-2-4 0,-1-1 2 0,-2-3 1 0,0 0 1 16,-2-1 0-16,1-1-2 0,-3-1-3 0,2-3 1 16,-3 0 0-16,2-2-7 0,3-3-7 0,-5-5 33 0,4 1-39 15,-1-6 38-15,1 4-37 0,-3-7 42 0,2 3-52 16,-3-2 46-16,2 1-39 0,-2-2 9 0,0 2-2 16,0 0 10-16,0-2-4 0,0 3-5 0,0 1 14 0,2 5 0 15,1 0 4-15,-2 4-22 0,-1 1 33 0,2 5-53 16,-2 1 29-16,2 2-57 0,-4 0 27 0,4 3-62 0,-4-1 32 15,4 4-53-15,-2-2-16 0,3 1-29 0</inkml:trace>
  <inkml:trace contextRef="#ctx0" brushRef="#br0" timeOffset="16522.06">14987 15699 1340 0,'-1'0'20'0,"-2"2"7"0,6-6 0 0,0 6 1 0,-6-4 6 16,3 2-2-16,-2 2 12 0,2 2-23 0,0 1 34 16,0 2-42-16,0 2 44 0,0 2-34 0,3 4-4 15,-1-1 1-15,-2 5-11 0,3-5 24 0,2 5-56 0,-2-4 38 16,2 4-49-16,-1-6 35 0,3 2 2 0,-4-3-3 0,3 1-22 16,1-4 13-16,-4-4-60 0,3 2-3 0,-1-1-33 15,-2-2-35-15,0-4-40 0</inkml:trace>
  <inkml:trace contextRef="#ctx0" brushRef="#br0" timeOffset="17594.09">15146 15735 1063 0,'-4'4'10'0,"1"-3"14"0,3 0 10 0,-1-1 11 16,-3-2 22-16,-2 2 3 0,0-7 14 0,4 7-30 0,-1-3 43 15,2 2-40-15,1 1-6 0,0-1-11 0,1 3-19 0,1-3-2 16,-1 5-14-16,1-4 36 0,1 3-60 0,2-3 30 16,1 0-4-16,0 0 3 0,-1 0-6 0,3 0-2 15,1 0-4-15,3 0-4 0,-3 0 1 0,4 0-10 0,-4 0-18 16,3-3 36-16,-2 3-43 0,0-3 18 0,0 1-2 16,2 1-6-16,-2-2 7 0,-2 1 3 0,2 1 22 0,-2 1-36 15,2 0 46-15,-2 0-18 0,1-2 10 0,-2 2 7 16,-1-1-8-16,-3-1 1 0,4 0 0 0,-1 1-3 15,-2-3 4-15,0 4-10 0,0-4-1 0,-2 1 2 0,1 1 7 16,-1-3-3-16,-1 0-4 0,-1 0 2 0,0-1 1 16,-1 2 7-16,-1-3 4 0,-1 2-1 0,1 0 0 15,-2 0 4-15,0-1 1 0,-2 1-32 0,-2-1 25 0,2 1 11 16,0 2-35-16,-1-2 44 0,1 4-44 0,-2-1 53 16,3 2-36-16,-1-2 34 0,1 6-23 0,-1-3-7 0,0 4 33 15,1 0-40-15,0 4 60 0,-1-2-51 0,2 4 38 16,0 0 2-16,-1 0-2 0,1 2 3 0,2 2 7 0,-3 0-6 15,3 0-15-15,1 1-5 0,1-2 3 0,0 3-8 16,0-3 1-16,1-2-4 0,4 1-9 0,-1-1-6 0,3-2-3 16,-1 0 8-16,1-1-7 0,3-1 4 0,0-3-5 15,2 1-3-15,-1-1-2 0,3-1 3 0,0-1 2 0,0-2-14 16,-1 0-13-16,3-1-9 0,-5 0-7 0,2-2-11 16,-3 0-9-16,0-3-2 0,-2 3-6 0,4-5 15 0,-7 1 13 15,3 0 4-15,0-2 9 0,-2-1 12 0,-1 0 12 16,2 2-1-16,-3-4 7 0,-2 1-2 0,1-4-3 0,-1 3 6 15,-1-4-1-15,1 1-3 0,-2-1 2 0,0-2 1 0,3 1-1 16,-3 2-5-16,0-1 8 0,4 3-5 0,-4 2 4 16,2 2 1-16,-2 2-3 0,2 1 5 0,-2 3-8 0,1 1 7 15,1 2-5-15,0 1 0 0,-1 1-3 0,-1 3 5 16,0-1 1-16,3 4 3 0,-3-1 8 0,0 2-2 0,2 3 5 16,0-1 2-16,-1 2 4 0,-1-2-4 0,2 0 0 0,-1 0-4 15,-1 0 0-15,2-2-5 0,1 0-3 0,2-1-1 16,-5-1-2-16,4 1 2 0,1-3-3 0,-2 0-1 0,1-1-2 15,0 0 3-15,1-2-1 0,0-2-1 0,-2 0 0 16,0-1-2-16,0 0 0 0,4 0 1 0,-2-1-2 0,-4 0 1 16,7-2-4-16,-4-2 5 0,4-1-5 0,-3 1 2 15,0-1 2-15,2 1-4 0,0-2 3 0,-1 3 5 0,1-1-2 16,-7 0-5-16,5 2 1 0,-4 3 0 0,-1-2 3 0,2 2-1 16,-2 2-1-16,0 1-4 0,0 3 3 0,3-2 6 0,-3 5-1 15,3 1 1-15,-3 1-2 0,0 1 6 0,0 2-2 16,0-1 1-16,0-1 1 0,1 1-6 0,3 1 6 0,-3-3 0 15,4 0-2-15,2-2 0 0,1-3 3 0,-1 0-1 16,3 0-1-16,-2-4-1 0,3-2-3 0,-2-2-3 0,4-4 1 16,-1 0 1-16,1 0-4 0,-1-4 1 0,5-3 1 15,-3 1 0-15,3-3 1 0,-1 1 0 0,-3-1 1 16,1 1-1-16,-1-4 2 0,-4 1-8 0,1 1 5 0,1-3 5 16,-7-3-4-16,1 6-2 0,-2-5 1 0,1 0-1 0,-3 2-3 15,-1 0 9-15,-1 3-2 0,-3 1-3 0,1 4 1 16,-2 2 3-16,-3 2-5 0,-2 3 2 0,0 2 1 0,-3 2-3 15,2 3-1-15,-1 0 3 0,-4 2-1 0,3 0-1 16,3-1 0-16,-2 3-9 0,2-1-15 0,4 0-2 0,-5 0-17 16,8 0 21-16,0-4-64 0,3 3 3 0,-3-1-25 15,3 1-34-15,1-1-22 0,6 2-38 0</inkml:trace>
  <inkml:trace contextRef="#ctx0" brushRef="#br0" timeOffset="17906.66">16042 15657 1078 0,'0'0'5'0,"0"-4"11"0,7-1 4 0,-7 0 7 15,-4 2 10-15,1-2-2 0,-2 0 9 0,0 2 5 16,-2-2-5-16,2 4 0 0,-3-1-2 0,2 2-6 0,-3 0-4 16,1 1 5-16,-4 1-5 0,3 0-32 0,-1 4 35 15,4 2-47-15,-4-3 41 0,5 0-45 0,-2 4 41 0,5 0-50 16,-1-1 50-16,3 2-28 0,3 0 22 0,-1 0-14 15,3-1 10-15,2 2-3 0,3 0-1 0,1 1 9 0,3 0-21 16,1-2 29-16,3 2-56 0,-3-2 54 0,9 4-58 0,-6-3 48 16,2 0-44-16,-2-1 44 0,-1 1-37 0,-4-2 28 15,0 1 2-15,-4-2 2 0,-2-1 3 0,-6 1 9 16,-1 0 0-16,-3-1-4 0,-3 2 4 0,-5-1 3 0,-2-3-5 16,-9 4-6-16,-1-2-3 0,-7 0-20 0,-5-2-15 0,2 0-12 15,-9-5 11-15,4 3-61 0,-1-3 7 0,3 0-35 16,2 0-46-16</inkml:trace>
  <inkml:trace contextRef="#ctx0" brushRef="#br0" timeOffset="18451.68">17352 15473 1070 0,'-12'-10'14'0,"9"-2"15"0,3 4 15 0,-4 3 7 0,1 3 5 0,4-1 1 16,1 3 7-16,-1 1 5 0,5 3-2 0,-6 5-36 16,7 2 36-16,-4 5-34 0,0 3-3 0,-3 8 6 0,3 2-4 0,1 5 6 15,-3 3-7-15,2 2 30 0,-3 1-48 0,3 1 23 16,-3-1 2-16,3 0-4 0,-3-3-4 0,4 1-14 0,-4-2-5 15,1-2-4-15,2-2-5 0,-1-2 1 16,1-5-2-16,0 1-7 0,-3-4-24 0,0-2-24 0,9-8-1 16,-8-4-47-16,3 1-44 0,-4-3-53 0</inkml:trace>
  <inkml:trace contextRef="#ctx0" brushRef="#br0" timeOffset="19117.06">17270 15377 938 0,'-10'-11'10'0,"7"0"10"0,-4 0 10 0,10 1 3 0,-6 2-8 16,6 2 5-16,2-3-5 0,3 5 4 0,3 2-11 0,2-1-12 15,4-2-2-15,2 2-7 0,7 2 7 0,0-3-10 16,6 4 10-16,6-1-3 0,8-4-4 0,3 3 3 0,6-1-7 15,5 5 0-15,8-4 5 0,2 2 8 0,9 0-8 0,0 0 1 16,10 3 9-16,-2-3-5 0,1 2 2 0,1 0 5 16,-7 2-2-16,10-4-6 0,-7 4-1 0,0-3-1 0,-5 1 6 15,-1 1 12-15,-3-2 3 0,-4 1 1 0,-4-2 4 0,-11 3 8 16,-3-1 14-16,-11-2 9 0,-4 1-13 0,-5-1-4 16,-8 0-7-16,-5 2-1 0,-2-1-2 0,-7-1-7 0,0 0-1 15,-6 0-42-15,0 1 56 0,-5-2-47 0,-1 2 49 16,0-1-31-16,-3 3 7 0,1 1 5 0,-5-2-1 0,6 4 46 15,-7 1-53-15,3 2 47 0,0-1-47 0,2 4 33 16,-5 0-9-16,7 4-6 0,-3 0-4 0,4 2-9 0,4 4 5 16,-4 1 4-16,1 3-5 0,2 0 8 0,3 4 2 15,-3 1 5-15,4-1-7 0,-2 3 1 0,0-1-6 0,3-1-4 16,1 0 5-16,-1-2-12 0,-2 2 2 0,5-3-6 16,-3 1 5-16,0-4-6 0,-2 2 1 0,4 0-8 0,-6-3 3 15,1 1-3-15,0-5 2 0,0 3-1 0,-2-1-1 16,-1-2 1-16,-1-1 0 0,-1-1 4 0,0 0-4 15,-3 0-1-15,0-3 1 0,-2 0 2 0,0-2-3 0,-1 0 3 0,-2-3-3 16,-1 1 0-16,1-3 0 0,-2-1 4 16,-2 0-7-16,-5-2-2 0,0-1 4 0,1 0-5 0,-6-3 3 15,-1 2 1-15,-6-1-1 0,-2-2 0 0,-4 0 2 16,-2-2 5-16,-7 1-6 0,-2-1 0 0,-6 1-4 0,-5-1 1 16,-6 0-4-16,-7 1-6 0,2-2-1 0,-5 3-2 15,-5-3-2-15,-4 1-1 0,-6-1 4 0,1 1 0 0,-3-3 4 16,2 1 8-16,-6 3 1 0,3-3-1 0,2 1 8 15,7 1 5-15,1 2-4 0,8 0 2 0,4 2 0 0,7 1-5 16,3-2 2-16,7 3 4 0,2-1-3 0,5 1-3 16,6-2-2-16,1 1-19 0,5 1-10 0,6 0-31 0,6-4-12 15,6-6-3-15,8 3-57 0,3 1-16 0,0 0-44 16,8-6-34-16</inkml:trace>
  <inkml:trace contextRef="#ctx0" brushRef="#br0" timeOffset="19577.28">18001 15820 1063 0,'5'-10'15'0,"3"1"12"0,1 0 2 0,1 0 4 0,-5 0 6 0,0-4-3 0,0 6 3 15,-1-6 1-15,-1 4-17 0,-1 1-11 0,-4 1 0 16,0-1-4-16,-1 3-7 0,-3 0 0 0,-2 3-1 0,0 0 3 16,-4 2 10-16,-3 2 9 0,3 0 5 0,-6 2 3 15,1 1 7-15,1 0-19 0,1 0 34 0,-1 3-43 16,3-2 31-16,-3 2-50 0,6-2 31 0,-2 2-39 0,4-1 34 15,3 1-17-15,2-2 2 0,1 2-2 0,4-1 0 16,1 1 2-16,2-1 7 0,3 3-9 0,4-2 0 16,-2 0-1-16,7 0 1 0,-1 1 4 0,3 0 2 0,2 1-5 15,-1-2 3-15,4 2-5 0,0 0 6 0,-3 2-4 16,-1-2 1-16,-4 0-1 0,0 2 4 0,-5-2-3 16,-5-1 2-16,2 2 1 0,-8-3 0 0,-2 0 1 0,-4-1 3 15,-3 2-7-15,-3-4-5 0,-3 3 6 0,-1-2-4 0,-8-2-2 16,4 2-2-16,-4-4 1 0,0 2 5 15,-1-2-1-15,0-1 2 0,4-2-13 0,-3 1-25 0,5-5 27 16,2 4-66-16,1-1 17 0,2-1-78 0,5 0 16 16,-1-4-81-16</inkml:trace>
  <inkml:trace contextRef="#ctx0" brushRef="#br0" timeOffset="19801.84">18196 15627 1570 0,'0'0'5'16,"3"0"10"-16,1-3-29 0,-2 3 30 0,-2 0-27 16,2 0 28-16,-2 4-27 0,1 0 44 0,1 4-45 0,5 0 40 15,-6 6-3-15,2 1 7 0,2 1-1 0,2 4-27 0,-3-1 31 16,-1 4-41-16,0-1 39 0,2 2-52 0,-2-1 36 0,1 3-41 16,-3-5 33-16,-1 1-4 0,3-3-2 0,-6 3-8 15,3-4-3-15,0 1-29 0,0-3 14 0,0-6-35 0,-1 5-29 16,-1-2-25-16,-1 0-36 0,3-8-49 0</inkml:trace>
  <inkml:trace contextRef="#ctx0" brushRef="#br0" timeOffset="20172.97">18226 15940 1294 0,'-5'-6'14'0,"1"-4"27"0,4 0 7 0,-4 0-26 16,1-4 45-16,3 2-46 0,3 0 50 0,1 0-43 15,0 0 38-15,1 4-74 0,3-3 43 0,1 4-16 16,1-1-4-16,1 1 5 0,2 3-12 0,1 1 12 16,3 1-54-16,1 0 86 0,2 3-82 0,1 2 42 0,0 3-40 15,1-1 44-15,0 5-39 0,-1-1 32 0,-1 3 0 0,-1 3-34 16,-5-3 33-16,-2 3-3 0,-2 0-1 0,-5-1 0 16,1 1 6-16,-4-1 5 0,-2-1 7 0,0-2 1 0,0 2 3 15,0-1 10-15,0-1 3 0,0-2-6 0,-2 0-2 16,2 0-5-16,-3-2-7 0,0-1-2 0,1-1-11 0,-3 0-1 15,1-3-9-15,-3 1 8 0,1-2-7 0,-3-2-1 16,4 0 7-16,-5-2-7 0,1-1 6 0,1-1-5 16,0-3 6-16,1 1-5 0,-2-4 4 0,5 0-2 0,4 0-3 15,0-3 3-15,0-2-1 0,4 0 0 0,3-2-1 16,0 1 2-16,5-2-3 0,-1 0 5 0,1 2-4 0,-2-1 2 16,2 2 0-16,-4 1-2 0,-3 2 2 0,8 2 2 15,-6 1 0-15,3 3-3 0,0 2 6 0,0 1-5 0,0 3 4 16,6 1-5-16,-2 1 4 0,-4 3-28 0,-1 0-25 15,1-4-24-15,-2 3-55 0,-4 4-66 0</inkml:trace>
  <inkml:trace contextRef="#ctx0" brushRef="#br0" timeOffset="20752.11">19799 15370 1393 0,'0'0'22'0,"0"0"6"0,0 0 17 0,0 0 38 0,0 0-40 0,0 0 2 16,21-12-1-16,-21 12-8 0,0 0 4 0,49 46-1 0,-41-22 32 15,0 3-40-15,0 3 42 0,-2 4 5 0,2 2 6 16,-2 1 7-16,-3-2-19 0,1 4-9 0,-1-2 2 0,-2 1-15 15,-1-2-15-15,0 2-4 0,0-5-13 0,-1 4-11 16,1-6 6-16,0-1-8 0,-2-2-2 0,1 1-1 0,1-5 1 16,-2 0-10-16,2-4 1 0,-2 1-23 0,2 0-20 15,-3-5-25-15,0 4-31 0,3-7-28 0,0-8 7 16,0 1-21-16,0 1-20 0,0-6-2 0,0 0-12 0,3-2 12 16,0-6-1-16,-1 2 14 0</inkml:trace>
  <inkml:trace contextRef="#ctx0" brushRef="#br0" timeOffset="20952.16">19932 16070 881 0,'0'3'15'16,"-1"-3"25"-16,1 2 15 0,0-2 15 0,0-2 20 0,1 0 2 16,3-4 4-16,-3 1 5 0,5 0-41 0,-1 2 25 15,3 1-64-15,5-5 31 0,4 5-68 0,7-1 48 0,6-2-51 16,6 2 40-16,7-2-20 0,11 0-11 0,2-1 7 16,11 1 1-16,6 1 4 0,2 0-8 0,8 0 1 15,1 1 3-15,3 0 3 0,-1 2 13 0,2 1 9 16,-1 0-11-16,-4 0 12 0,-5 0-39 0,-4 2 44 0,-9 0-50 15,-7 1 43-15,-2-3-50 0,-13 0 34 0,-5 4-41 16,-12-8 67-16,-2 4-53 0,-8-3 27 0,-16 3-56 0,0 0 6 16,0 0-29-16,0 0-48 0,0 0-43 0</inkml:trace>
  <inkml:trace contextRef="#ctx0" brushRef="#br0" timeOffset="21593.69">20040 15323 982 0,'0'0'18'0,"-185"-50"-9"0,166 47 7 0,3 2-4 16,0-2 3-16,3 3 4 0,3 0 3 0,3 0-4 15,1 0-3-15,6 0 5 0,0 0-2 0,0 0-2 0,0 0 7 16,0 0-1-16,0 0-1 0,0 0-2 0,0 0 1 0,0 0-2 16,82 0 9-16,199-6-31 15,-221 6-6-15,8-1 5 0,9-2 3 16,5 1 3-16,0-2 8 0,8 4 24 0,0-3 6 16,4 3 10-16,2-1-36 0,-1 0 44 0,3 1-38 0,-9-2 54 15,3 2-54-15,-4-1 32 0,0 1-49 0,-6-2 27 0,-4 0 6 16,-1 2-52-16,-4-4 70 0,-5 2-82 0,-4-1 44 15,-7 1-20-15,-9-2 10 0,-6 0-34 0,-7 0 30 16,-9 2 5-16,-7 1-30 0,-8-1 26 0,-6-3 3 0,-6 1-35 16,-7 2 34-16,-6-3-1 0,-3 2-1 0,-6-3 1 0,-4 2 4 15,0 1-2-15,-3 1 7 0,4 0 13 0,-4 2 8 16,4 2 6-16,-1 0 1 0,7 1 0 0,-3 5-6 0,6-5 3 16,0 4 5-16,5 2-1 0,1 1-14 0,0 4 1 15,3 0 2-15,2 1 0 0,3 2 4 0,-1 4-4 0,3 1-12 16,-1 2-6-16,1 2-1 0,1 1-3 0,0 2-3 0,0 2 0 15,0 3-1-15,1-2 2 0,1 3 4 0,-1-2 2 16,3 2 2-16,-1 0-4 0,3 0 8 0,-1 0 6 0,3-1-2 16,-2-2-1-16,4 1-1 0,-4-2-5 0,7 1 1 15,-4-3-1-15,-1-2-8 0,5-1 0 0,-5-5-4 0,1 2-2 16,-2-5-2-16,0-1 4 0,-4-2-4 0,1-3-2 16,-4-1 3-16,-4-3-7 0,1 0 6 0,-3-1 0 15,2-3-1-15,-5 0-15 0,-2-1-6 0,0 1-15 0,-5-4-17 16,-1 1-3-16,-2-4-7 0,-3 3-14 0,0-7-8 15,-2 5 2-15,2-7 0 0,-3-8 50 0,3 8-44 0,-7-3 30 16,7 1-2-16,-8-3 5 0,3 7-4 0,-3-2-2 16,-2 4-11-16,1 8-60 0,-9-6 47 0,2 4-47 15,0-2-27-15</inkml:trace>
  <inkml:trace contextRef="#ctx0" brushRef="#br0" timeOffset="22185.99">20544 15801 1100 0,'-6'0'15'0,"7"-5"12"0,4 0 11 0,-2 2 15 0,-1-4 6 0,0-3 3 0,3 5 11 0,-4-6-28 16,2 6 42-16,2-1-41 0,-5-2-2 0,0 4-12 15,-5-4-5-15,2 5 7 0,0-3-7 0,-2 3 33 0,-1-1-55 16,-1 1 28-16,-2 2-6 0,-1 0-7 0,2 1 2 16,-4 1-9-16,-1 0-4 0,4 3-6 0,-5 0 4 15,-1 3 5-15,1 0-6 0,0 1 7 0,-2 1-2 0,5 1-2 16,-2 0 3-16,-1 3 2 0,3 0-3 0,2-2-1 0,1 4 9 15,1-3-1-15,2-1-5 0,2 1 7 0,3-1-4 16,2-2-2-16,-1 1-2 0,4-3 2 0,2 0-6 0,-1-1 2 16,3 0 0-16,1-4-3 0,3 1 0 0,1-1 0 15,0-2-4-15,2-2 0 0,-2 2-1 0,3-5-6 0,-1 1-6 16,-2-1-7-16,1-3-9 0,-3 3 3 0,-1-5-2 0,-1 2-14 16,1-2-3-16,-2 0-7 0,-2-1 2 0,-1-1 2 15,2-2 9-15,-3 1-7 0,-1-1 0 0,-2-3 1 0,3-1 39 16,-5-1-31-16,3 3 49 0,-4-4-37 0,1 1 43 15,-2-1-35-15,0 4 43 0,1-2-29 0,-3 6 4 0,4-1 3 16,-3 4-9-16,3 1 6 0,0 3-9 0,0 5 5 16,0 0-2-16,0 3 3 0,0-1 2 0,0 4 8 15,0 2-35-15,0 3 38 0,-1-1-27 0,1 5 35 16,0 0-39-16,1 1 41 0,-2 0-41 0,2 3 36 0,2-4-3 16,-3 4-1-16,4-3-2 0,1 3-1 0,-4-2 2 0,7-1-4 15,-4-2-4-15,1 1-3 0,0-1 0 0,2-1-4 16,1 1-10-16,-1-5-10 0,1 1-31 0,0-7 13 0,3 3-19 15,-1-5-22-15,-4 3-19 0,2-2-20 0,0-4-26 16,0 1-15-16,0-3 8 0</inkml:trace>
  <inkml:trace contextRef="#ctx0" brushRef="#br0" timeOffset="22547.28">20819 15516 938 0,'2'-18'21'0,"3"2"18"0,1 5 13 16,-1 2 3-16,-2 2 5 0,1 3 1 0,-2 3 7 0,1 2 12 15,1 1-17-15,-1 3-8 0,-2 3-39 0,1 0 55 16,-2 3-49-16,0 4 40 0,-2 2-30 0,2-1-9 0,-1 6-1 16,-1-4-11-16,1 6 27 0,-1-4-58 0,2 3 51 15,0-1-34-15,2 1 29 0,1 0-2 0,0-3 3 0,0 0 4 16,0 1-4-16,7-4 2 0,-6-2-11 0,4 0 0 16,-3-4-9-16,2 1-2 0,3-4-5 0,-3 1-2 0,-1-4-4 15,1 1 3-15,0-2-5 0,0-1-31 0,-3-2-6 16,1-1-24-16,0-6 15 0,2 4-27 0,-6-4-14 0,7 1-24 15,-7-1-15-15,1-1 4 0,-1-2 1 0,-1 2 6 16,-1 0-24-16,-2-3 28 0,-1 1 20 0,-1-1 16 0,-3-3 21 16,-1 1 30-16,1 1 20 0,-5 2 30 0,3-2 8 15,-4 3 19-15,-1 1 10 0,0-1 18 0,2 0 20 0,-2 1 13 16,3 0 14-16,1 1 4 0,0 0-14 0,3 1 40 16,5-1-42-16,-2 5 8 0,4 1-10 0,1-2-19 0,1 4-24 15,2-2-13-15,4 0 20 0,2 0-57 0,4-2 33 0,4 2-19 16,2-2-12-16,3-1-1 0,3 3-4 0,2-2-21 15,-1-1-46-15,-1-3-60 0,0 4-47 0,-4-4-90 0</inkml:trace>
  <inkml:trace contextRef="#ctx0" brushRef="#br0" timeOffset="23470.68">15671 14307 1347 0,'0'-6'5'0,"-4"-3"14"0,8 3 14 0,-8 2 13 0,4 4-39 0,0-1 45 0,4 1-36 16,-4 1 48-16,4-1-56 0,-4 4 54 0,2 2-49 0,3 3-5 16,-8-3 40-16,7 8-30 0,-10 3 42 0,11 3-40 0,-8 3 54 15,7 3-62-15,-8 2 30 0,5 0-11 0,2 5 0 0,-3-1-6 16,5 2-6-16,-1-1-12 0,5 2 1 0,-6-5-4 0,5 3 2 15,-3-2 4-15,4-1-4 0,-3-2-5 0,1 0 2 16,-1 2 1-16,2-4-7 0,-2-1-1 0,0-1-9 0,1-4-28 16,-1-2-38-16,-2-7-2 0,3-1-40 0,-4 0-53 15</inkml:trace>
  <inkml:trace contextRef="#ctx0" brushRef="#br0" timeOffset="23809.19">15647 14770 902 0,'0'5'10'0,"2"-7"-4"15,2 6 8-15,0-1 10 0,-4 2 7 0,0-1 11 0,0 0 2 16,1 2 7-16,5-3-3 0,1 5 7 0,2-3-4 15,5 4-10-15,5-4-6 0,5 2-10 0,6-3 1 0,8 4-13 16,4-3-4-16,6 1-9 0,6-2-5 0,6-1 1 16,8 1 0-16,7-2-5 0,10 1 2 0,6-1 5 0,9-2 11 15,11 3 14-15,4-3-4 0,4 2-12 0,10-2 1 16,6 4-1-16,4-4-13 0,11 2 8 0,2-1-11 16,10 0-12-16,6 0 7 0,-3 2 7 0,15 2-12 0,4-1 1 15,4 0 9-15,5-2-8 0,0 1 3 0,3 1-10 16,-10-3-9-16,-5 2 0 0,-11-1-2 0,-8-4-4 0,-15 4-3 15,-14-4-3-15,-12 4-4 0,-10-4-6 0,-13 4-11 16,-1-7 6-16,-15 4-11 0,-9 0-1 0</inkml:trace>
  <inkml:trace contextRef="#ctx0" brushRef="#br0" timeOffset="24951.73">15886 14307 674 0,'0'-5'17'0,"1"2"13"0,-1 1 4 0,-1 4 7 0,-3-4 7 0,4 2 7 0,0 0 6 15,5 0-1-15,0 0-7 0,5 0-4 0,5 0 1 16,3-4-1-16,7 4-6 0,5-1-6 0,8 1-3 0,6-6 1 16,10 4-13-16,9-1 3 0,7-1-10 0,11 0-5 15,7 1 1-15,15-1 10 0,4 0-7 0,7 1-7 0,6 0 2 16,7 0-20-16,4 2 6 0,9 0 1 0,3 0-4 16,9-2-8-16,1 3 7 0,6 0 9 0,-1 0-4 15,10 0 5-15,5 0 0 0,7 3-4 0,5-3 3 0,4 0-2 16,1 0 11-16,-1 0-10 0,4 0 0 0,-8 0-2 15,-3-3 2-15,-10 2 0 0,-9-2-2 0,-8 0-3 0,-9 0-8 16,-5-3 8-16,-8 2 3 0,-12-2 12 0,-9-2 0 16,-9 5 0-16,-17-3-2 0,-12 2 0 0,-6-1 0 0,-16 1-8 15,-6-1 10-15,-13 3-5 0,-8-1 10 0,-9 0 8 16,1 1 15-16,-12-2-34 0,-1 2 41 0,-11 0-41 0,1-1 45 16,-7 0-49-16,-3 3 45 0,-1-3-57 0,3 3 44 15,-4-1-15-15,-2 2 2 0,4-1 6 0,-4 0-12 0,5 1 8 16,0-1-19-16,-2 0 13 0,0-1-54 0,4 1 51 15,3-1-50-15,0 0 77 0,2 1-74 0,3-2 40 16,4 2-40-16,-1 0 35 0,2 0 41 0,0 0-42 0,0 2 40 16,3-4-77-16,0 4 76 0,2-4-41 0,0 2 42 0,2-2-42 15,2 0 3-15,-1 2 0 0,1 0 3 0,2-2-6 16,0 2 0-16,-3 0 5 0,6 0 2 0,-6 2-4 16,0-2-1-16,-3 2-3 0,0 2 9 0,3-3-2 0,-7 1 3 15,2 1-10-15,-3 2 3 0,4-3 4 0,-3 5-6 0,-1-3 9 16,0 1-4-16,3 4 3 0,-3-2-3 0,0 3 8 15,0-1-39-15,0 5 37 0,0-3-30 0,0 4 33 16,0 1-41-16,0 4 46 0,0-2-42 0,0 7 53 0,0 1 0 16,0 5 11-16,0 0-5 0,0 5 6 0,0 1-3 15,0 1 0-15,0-1-1 0,0 1-16 0,0-1-6 0,0 1-6 16,0-3-1-16,0-1-5 0,0-1-1 0,0-3 0 16,0 1 1-16,0-3 1 0,0-1-1 0,0-3 5 0,0-2-6 15,0-2 3-15,0 0 1 0,0-1-2 0,0-7 1 16,0 2 0-16,0 0 0 0,0-6-7 0,0 2 7 0,0-5 0 15,0 1-6-15,0-2 4 0,0 0-4 0,0-4 8 16,0 0-6-16,0 0 7 0,0 0 0 0,4 0-5 0,-4 0 12 16,-4 0-5-16,4-3 5 0,0 3-9 0,0-1 10 15,0 0-5-15,0-4-3 0,0 3 2 0,0-5-7 0,0 6 5 16,0-5 3-16,0 0 6 0,0 4 8 0,0-6 4 16,0 3 3-16,0-2-4 0,0 2 10 0,0-1-8 15,-3 5-3-15,2-6-1 0,-6 4-14 0,-2-2-6 0,-4 1 2 16,-3 1 3-16,-8 3-6 0,-6-3-4 0,-6 2 0 0,-10 0-2 15,-7 0 0-15,-10 2 5 0,-7-1-9 0,-6 2-21 16,-14 1-22-16,-4 4-37 0,-1-7-8 0,-12 2-73 16,-5 0-76-16</inkml:trace>
  <inkml:trace contextRef="#ctx0" brushRef="#br0" timeOffset="28137.76">17587 14632 1026 0,'0'0'22'16,"0"0"10"-16,-3-29 22 0,3 29 11 0,0 0 20 15,0 0-19-15,0 0 57 0,0 0-33 0,0 0-11 16,0 0 5-16,-4-24-13 0,4 24-9 0,0 0-18 0,0 0 27 16,0 0-53-16,0 0 38 0,0 0-14 0,0 0-13 0,0 0-5 15,0 0-6-15,0 0 2 0,0 0-3 16,26-5-5-16,-26 5 6 16,54 19-17-1,20 30 22 1,-74-42-10-16,0 0 3 15,0 2 3-15,0 0 1 0,-3 1-4 0,0-1 1 0,1 0-3 16,-1 0-5-16,2 0 0 0,-3 0-3 0,1-3 0 16,0 2-6-16,1-3 2 0,4 1-3 0,-2-1-2 0,2 2 4 15,2-4-1-15,0 1 3 0,2-2-3 0,2 0 3 16,4-1-5-16,1 1 2 0,4-2-5 0,3 0-26 0,0-2-26 16,2 4-37-16,3-7-30 0,-2 0-11 0,-3 0-22 15,1-1-37-15,-2-2-32 0,-2-1-21 0</inkml:trace>
  <inkml:trace contextRef="#ctx0" brushRef="#br0" timeOffset="28326.13">17706 14380 1287 0,'-2'-3'18'0,"-1"0"18"0,6-6 4 0,3 7 2 15,-2 1-3-15,0 1 3 0,0 0-3 0,0 0 5 16,1 1-20-16,4 1-18 0,-4-2-5 0,3 1 0 0,-3 0 4 15,3 2-2-15,0-1 0 0,-4 0-3 0,0 1 0 0,-1-3 1 16,0 4-8-16,0-3-29 0,1 3-33 0,-4-1-39 16,1 2-40-16,2-3-46 0</inkml:trace>
  <inkml:trace contextRef="#ctx0" brushRef="#br0" timeOffset="28734.48">18001 14535 1664 0,'-6'-3'30'0,"0"-4"-7"0,3-2 24 15,3 2 21-15,-3 3 14 0,1 0 12 0,2 1 10 0,0 3 7 16,2-2-33-16,-1 2 13 0,1 0-23 0,1 2-24 15,1-2-10-15,3 7-13 0,-2 0-6 0,3 1-11 16,-1 4 2-16,1 0-2 0,0 2-1 0,2 4-1 0,-3-2 0 16,2 1 1-16,-3 1-8 0,0-2 3 0,-1 3-17 15,3-3-20-15,-3 6-31 0,-1-8-29 0,0 5-47 0,2-6-12 16,-3 3-37-16,3-5-45 0,1 1-34 0</inkml:trace>
  <inkml:trace contextRef="#ctx0" brushRef="#br0" timeOffset="29233.67">18300 14598 1617 0,'-7'-5'6'0,"3"1"-17"0,0 0 50 16,2 0-26-16,-4 2 9 0,-3 3-4 0,2-2 6 0,2 6 6 15,-1-4 5-15,-1 6 23 0,2-3-43 0,1 3 23 16,-1-1-3-16,5 1 6 0,-3 1 0 0,3 1-1 0,3 1-6 15,-3-2 1-15,5 4-7 0,1-2 11 0,2 1-4 16,0-2 0-16,4 1-7 0,0-1-4 0,1 0-1 16,2-1-6-16,0-2-4 0,3 1-5 0,1-3-1 0,1 1-5 15,0-3 6-15,-1-1-4 0,2 1-3 0,-4-2-2 0,-1 0 5 16,-1-2-1-16,-3 1-5 0,-1-1 10 0,-5-2-7 16,0 0-1-16,-1 1 3 0,-2-2 2 0,-1 2-4 15,-4-3-3-15,2 1 4 0,-3 0-6 0,-3-2 2 0,-3 1-1 16,-4-1-2-16,-2 0 1 0,-2-1-2 0,-5 0 4 15,-1-2-2-15,-2 1-1 0,2-1 2 0,-2 1 3 0,-1-3-5 16,5 2-1-16,1-3 7 0,4 2-1 0,0-2 1 16,3 3 2-16,1-2-5 0,6 1 1 0,-1 1 5 15,4 0-5-15,0 2 1 0,3-2-3 0,3 3-2 0,0-2 1 16,1 1 2-16,4 1-4 0,0-2-3 0,6 5 8 0,-5-2-4 16,5 1 3-16,1-2 1 0,-1 3 1 0,0 0 0 15,-1 0-1-15,2 1 5 0,-2 2-3 0,0-2-2 16,-4 3-2-16,1 0 5 0,-1 4-5 0,-3 0 0 0,-1 1 5 15,-1 3-3-15,-1 2 0 0,-2 3 3 0,-1 1 1 0,0 2-4 16,0 2 5-16,-1 1 1 0,-2-2 1 0,-1 2-5 16,3 2 0-16,-1-4 0 0,0 1-3 0,2-2-16 15,0 3-22-15,2-5-35 0,0 2-37 0,3-5 3 0,-1 0-35 16,4 1-37-16,-2-3-53 0,6-1-26 0</inkml:trace>
  <inkml:trace contextRef="#ctx0" brushRef="#br0" timeOffset="29733.85">18637 14665 1578 0,'-6'-7'71'0,"-4"-2"-35"0,10-5 20 0,-8 3-2 0,3 6 5 16,-2-6 1-16,5 6-2 0,-4-3 4 0,9 2-65 16,-1-2 40-16,-1 3-14 0,3 0 5 0,1 0-4 0,0 2-1 15,0 1 2-15,3 2-1 0,0 0-11 0,1 2-4 16,3 3-7-16,1 1 0 0,-3 1-2 0,3 2-2 15,1 4 6-15,-1-2-5 0,-3 2 0 0,0 2 5 0,2-1-1 16,-4 0-4-16,-1 0 0 0,-4-2 1 0,0-1-3 16,1 1 1-16,-3-4 5 0,1 0-6 0,-2 0 3 0,-2-4-3 15,1 2 8-15,1-3-2 0,0-1-4 0,-2-1 1 16,4-1 0-16,-4 0 3 0,2-1-3 0,-2 1 4 0,4-4-10 16,-4 1 0-16,2-1-1 0,-3-1 3 0,3-2-3 15,0 1 2-15,-1-4-4 0,1 0 4 0,1-2 3 0,-1-1-4 16,3 2 3-16,4-3-1 0,-1-1 0 0,-1 3-2 15,4-1 6-15,-1 2-8 0,0 1 4 0,5 0 4 16,-2 3-4-16,0 2-2 0,2 3 8 0,-4-1-5 0,1 6 0 16,1-1 0-16,-2 3 2 0,-1 3 6 0,3-1-1 0,-5 2 5 15,3 3-7-15,-3 1 0 0,5-3 3 0,-5 1 10 16,2 1-3-16,0-1-3 0,1-1 7 0,-1 0 3 0,-1-1 0 16,1-1 3-16,-1-3-6 0,-2 0 0 0,2-2-3 15,-3 2 0-15,0-5 2 0,0 2-10 0,-2-2 1 16,2 0 5-16,-2 0 5 0,3 0-2 0,-2-2 5 0,0 0 3 15,2 1-6-15,2-1 6 0,2-1-1 0,-3 1 0 16,2-3-10-16,3 2 2 0,0-3-7 0,-1 3-5 0,-1-2 2 16,5 1-5-16,-4 0 1 0,1-1-4 0,-2 2 1 15,4-2-19-15,-4 3-17 0,-1 1-24 0,2 1-40 0,-4-6-29 16,4 2-26-16,-6 1-62 0,0-1-82 0</inkml:trace>
  <inkml:trace contextRef="#ctx0" brushRef="#br0" timeOffset="30188.46">19241 14654 1696 0,'-1'0'-16'0,"-3"-3"58"0,8-4-35 0,-1 7 1 0,3-1 2 0,2 2-5 0,5-3 4 15,4 3-1-15,4-2 18 0,4 1-64 0,3-2 39 0,6 0 1 16,0 0-3-16,3 1 6 0,1-1-9 0,-1 0-17 0,-2 2 12 15,-1-7-56-15,-4 6 4 0,-8 0-39 0,0 1-38 16,-5-5-63-16</inkml:trace>
  <inkml:trace contextRef="#ctx0" brushRef="#br0" timeOffset="35078.69">11548 10433 917 0,'2'-9'11'0,"6"3"5"0,-8-2 9 0,7 2 4 16,-8 0 7-16,5 0-3 0,-5 3 2 0,4 0-6 0,-5-2 2 15,2 4-5-15,-1-2-16 0,-1 3 7 0,1-1-14 0,1 1-2 16,-3 0 5-16,1 0 13 0,2 1-19 0,-1 2 12 16,-2 1 13-16,1 1 10 0,0 6 14 0,-1 0 0 0,1 5 0 15,-1 4 3-15,-2 2-34 0,1 5 42 0,-1 3-52 0,2 1 37 16,0 4-60-16,-2 1 57 0,3 7-51 0,-2-2 30 15,-1 4 8-15,2-1-8 0,-2-2 2 0,4 3-1 0,-3 1 4 16,-8 3-55-16,8-1 48 0,-8 5-40 0,10-2 36 0,-9 3-43 16,11 5 48-16,-10-3-55 0,10 4 46 0,-3-5 9 15,3 1-2-15,3-3-3 0,-3 1-3 0,0-1-4 0,2 0 1 16,-2 0-1-16,3 1 2 0,-1-1-4 0,-2-1 3 0,3 1 7 16,-3 1-1-16,3-3-1 0,-3 0 1 0,0 0-3 0,0-10 1 15,0 2 3-15,-3-2-10 0,0-2-4 0,-2-4 0 16,0 3 4-16,-4-6-8 0,4 0 3 0,-3 1 0 0,0 0-6 15,1-2 7-15,0-7 2 0,1 2-7 0,1-4 3 0,0-3 3 16,2-2-17-16,-1-5-25 0,1-3-24 0,3-1 20 16,13-3-36-16,-13-2-17 0,13 0-47 0</inkml:trace>
  <inkml:trace contextRef="#ctx0" brushRef="#br0" timeOffset="36016.03">11393 12746 924 0,'17'4'9'0,"6"3"9"0,-3-5 7 0,13 4 5 0,-6-5 8 0,6 4 7 16,1-3 0-16,5 0 1 0,1 0-5 0,4-1-10 0,5-1-6 15,0 0-4-15,6-1-12 0,2 1-8 0,7-2 3 16,-1 0 3-16,5-1-8 0,0-1-4 0,6 3 4 0,2-3 8 16,5 2 32-16,-2 0 0 0,3 2-7 0,3-3-7 15,-1 1 7-15,7 2-1 0,0-1 0 0,4 1-14 0,0-1-27 16,2 0 1-16,7-1 5 0,-3 1 3 0,2 1-5 0,-1-3 17 16,1 3-7-16,0-1 8 0,-2 1-9 0,5-2 4 0,0 2 0 15,6-2-1-15,2-1 1 0,5 1-10 0,1-1 4 16,4 0-5-16,11-1 8 0,-5 1-2 0,3-2 10 0,-6 5-48 15,-1-4 44-15,6 1-5 0,-3 3-8 0,2-4 5 0,2 1 3 16,3 2-2-16,2-2-7 0,5 1 43 0,0-1-36 16,1 2 3-16,-10-1-4 0,3 2-2 0,-7-2-7 0,2 2-9 15,-6-1-2-15,2 1 2 0,-3 0-8 0,-1-2 2 0,2 4 15 16,-3-2 0-16,2-2 6 0,-5 0 12 0,-1 2-7 16,3-2-6-16,-4-1 5 0,4-1-2 0,1 2-8 0,1-1 3 15,2-3-6-15,2 4-1 0,2-3 10 0,-3 1 16 0,-2 2-1 16,-5-1 10-16,-7 1 7 0,-3 1-3 0,-5 0 2 0,-2-1-3 15,-8 2-6-15,0 0-9 0,-6 2-1 0,-1-1-8 16,1 0-3-16,-7 1-5 0,2-1 4 0,-5 1 3 0,-5 2 5 16,-3-2 0-16,-1-2-1 0,-4 3 0 0,-3-1 1 0,-5 0-38 15,-1 0 41-15,-9 2-42 0,2-2 35 0,3 1 3 0,-5 0-47 16,3 1 45-16,-3 0-10 0,6 1 48 0,-8 1-46 16,9-3 11-16,-9 3-53 0,-2 0-19 0,-6-1 27 0,-8-1-47 15,-4 1-8-15</inkml:trace>
  <inkml:trace contextRef="#ctx0" brushRef="#br0" timeOffset="38015.96">11573 10279 961 0,'-1'-2'-1'0,"5"1"2"0,-5-1-3 0,1 2-3 15,-3-1 11-15,3 0-2 0,-4-1-3 0,0 2 4 16,-1-1-3-16,1 1-2 0,0 0 6 0,-1 0 4 0,2 0-10 16,-2 0 8-16,2 0-3 0,2 0 4 0,1 1 3 0,0-1 3 15,1 0-11-15,2 0 6 0,1 2-2 0,0-2 0 16,-2 0 12-16,6 1-9 0,0 0 2 0,3 1 4 0,-1-2 4 15,5 1-13-15,1-1 11 0,6 2-5 0,2-2-12 16,1 0 3-16,4-2-1 0,5 1-4 0,1-1 1 0,2 1 9 16,5-2-16-16,2 2-3 0,6-3 12 0,0 2 4 0,7-3-10 15,1 2 3-15,7 0 2 0,0-2 7 0,8 1 11 0,6-1 9 16,0-2-7-16,8 2-11 0,0-2 8 0,6 2-7 16,5-1-3-16,5-1-7 0,3 0-7 0,2 0-4 0,7 0 3 0,2 0-1 15,6 0 11-15,-1-1-1 0,5 0 6 0,-2 3-2 16,3-3-3-16,3 2 2 0,2-1-9 0,4 0 4 0,1 0 0 15,4 0-3-15,1 0 4 0,2-1 10 0,2 0 11 16,-4 0 6-16,-1 0 16 0,2-2-43 0,-2 2 42 0,4-3-34 16,2 3 41-16,1-1-56 0,6-4 61 0,4 4-68 0,-2-1 52 15,-2 0-14-15,8 2 13 0,-5-3-20 0,8 3 5 16,-2-1-3-16,4 2-16 0,-2 0 7 0,7 0-10 0,-14-1 2 16,1 1-11-16,-6 0 0 0,-3-1-1 0,-9 3-2 0,-1 0 3 15,-2-2-6-15,-2 0 11 0,13-1 0 0,-13 1 12 0,1-1-9 16,-9 1 10-16,0 0-9 0,-3 1-1 0,-6-2 1 15,0 0-9-15,-9 0 3 0,3 1-10 0,-2 0 13 0,-4-1-2 16,2 0 2-16,-10 2 5 0,2-2 0 0,-11 3 9 0,2-2-5 16,-10-1 4-16,-11 1-9 0,10 3-5 0,-9 0 2 15,8-3-1-15,-5 4-4 0,8-3-5 0,-7 3 0 0,10 1 4 16,0-3 3-16,-6 3-11 0,1-2 10 0,-12 1-19 0,2 3 15 16,-8-1-15-16,-4 0 22 0,-8-1-26 0,-1 2 17 0,-4-3-2 15,-8 2 4-15,-4 1 2 0,-5-2 10 0,-5 2-4 16,-5 0-4-16,-6 0 9 0,-1-1 1 0,-10 1-3 0,1 0 2 15,-4-1-2-15,-3-1-6 0,0 1 7 0,-5-3 1 16,0 0-11-16,-6 4 4 0,1-3 1 0,-2-2-1 0,-1 2 5 16,-1 0 0-16,-1 1-8 0,1-1 4 0,1 3 1 0,2-1-6 15,2-1 4-15,4 2 4 0,-1-1-3 0,6 1 1 0,1-2 2 16,1 2-6-16,1-2 11 0,1 2-4 0,-1 0-1 16,4-1-4-16,-3 1 0 0,-1 0 1 0,3 1 0 0,2-1 2 15,-4 4-6-15,3-3 7 0,-1 1-2 0,2 2 4 0,-4 0-4 16,6 0 2-16,-3-1 1 0,2 6 1 0,-1-4-1 0,-2 1-3 15,4 2 11-15,-2 1-12 0,-2 2 26 0,-1 3-17 16,2 1 16-16,-4-1-10 0,1 4 13 0,-1 1 2 0,0 4-50 16,-1 3 53-16,1 1-65 0,-4 2 60 0,4 2-64 0,-2 2 56 15,0 4-54-15,-3 3 45 0,1 2-3 0,0 1 0 16,1 0-4-16,-3 0 0 0,-2 3 3 0,3-1-9 0,2-1 5 16,-2 0-2-16,4-1 1 0,-2 1 25 0,4 0 16 0,2 2-3 15,1 0 4-15,2 1 2 0,0-2 2 0,5 4-6 0,-3-1-1 16,4-2-21-16,-2-4-8 0,1 1-8 0,-1-1 4 15,2 3-1-15,-2-2 3 0,-2 2 1 0,4-2 7 0,-2 5-5 16,0 2 3-16,2-1 4 0,-4-1-5 0,2-1 6 0,2 0-8 16,-1 0 2-16,-3-1-3 0,3-2-7 0,-6 0-3 0,1-5 2 15,-2 1-1-15,-3 0 0 0,-2-5-2 0,1 2 1 16,-4-4 1-16,1 1 3 0,-2-3-5 0,1 0 1 0,-4-1 0 16,3 1-1-16,-3 0 4 0,0-1-6 0,3-1 2 0,-2-2 0 15,2 1 2-15,0-2 1 0,0 0 3 16,4-1-6-16,-1-1 0 0,-1-3 2 0,1-3-1 0,1 1-1 15,-1-3 3-15,-1-4-3 0,3-1-1 0,-1-4-1 16,1-3 4-16,-2 0-1 0,2 0 0 0,0 0 0 16,0-3 0-16,0 5-1 0,0-2-1 0,0 0 1 0,0 1-2 15,0 0 4-15,-1-1-7 0,1 0 3 0,-2-2-1 16,0 2 3-16,1-1-1 0,-1 2 0 0,-1 0-2 16,0-3 3-16,-1 4-4 0,0-3 6 0,-2 3-4 0,3-2 1 15,-4 3-1-15,2-2 0 0,0 0 3 0,1 1-2 16,-1 1 6-16,1-1-8 0,-1-1 3 0,0 3 0 0,2-3-3 15,-1 1 4-15,0-1-8 0,0 0-4 16,0 1-2-16,3-1-7 0,-3 1-1 0,3-3-5 0,-1 2 4 16,-1 0-3-16,3-2 8 0,-2 1 2 0,1-2 0 15,1 1 8-15,-4 0 0 0,4-2 9 0,0 2-5 16,-1 0 3-16,1-2-7 0,-2 3 5 0,2-2 0 16,-1-2-2-16,1 1 0 0,-2 1-7 0,0 1 1 0,1-3 2 15,-1 0 1-15,-1-1-8 0,0 1 5 0,2 1 0 16,-6-1 3-16,2 0-3 0,1-1 7 0,-6-1-3 15,2 2 6-15,-3-2 0 0,5 1-4 0,-7-1 5 0,2 2-4 16,1-3 6-16,-3 2-10 0,0 1 4 0,-5 0-3 16,2 0 1-16,-6 1 7 0,-3-1-6 0,2 0 9 15,-11 0-6-15,-2 3 6 0,-4-3-7 0,-10 2 7 16,-5-1-3-16,-9 3 3 0,-5-3-1 0,-11 3-2 0,-7-1 3 16,1 1-7-16,-5 1-22 0,-3 0-35 0,0 0 20 15,-6-1-58-15,2-2-56 0</inkml:trace>
  <inkml:trace contextRef="#ctx0" brushRef="#br0" timeOffset="39233.08">12131 10803 1447 0,'2'-11'20'0,"-5"1"23"0,1 4-37 15,-1-2 50-15,-3 3-30 0,3 1 58 0,-2 0-48 0,5 6 16 16,-6-5-14-16,7 4-17 0,-2-2 35 0,1 2-52 0,0-1 30 16,0 2-58-16,0 0 53 0,0 2-15 0,-2 2-4 15,2 3-3-15,-2 3 2 0,-1 2 6 0,0 1 4 0,-2 2 1 16,1 2-5-16,-1 4-3 0,2 0 1 0,-2-5-4 16,2 1 1-16,-4 0-4 0,3 0-5 0,-2-1 1 0,1 0 1 15,0-3 0-15,-1-2-5 0,-1 5 4 0,1-4 0 16,1-1 2-16,1-2-1 0,0-4-1 0,3-2-2 15,-1-2 8-15,-1-2 0 0,1-1-2 0,1-4-8 0,-1-3 0 16,0-1-6-16,2-2-10 0,0-4-2 0,-4 2-16 16,8-6-2-16,-4 5-10 0,0-6 6 0,2 4-4 0,3-7 7 15,0 2 6-15,-2-1 4 0,2-7 9 0,1 0 5 16,0-4 6-16,1 0 2 0,-1-1 2 0,2 3 8 16,0 1-5-16,1 3 2 0,1 6-4 0,2 0 3 0,-1 8 1 15,1 1 2-15,2 6 0 0,0 2-4 0,2 7 7 16,-2 3-5-16,0 4 7 0,-1 2-2 0,1 6 3 15,-3 0-4-15,2 3-1 0,-2 2-1 0,-2 0-1 16,1 3 3-16,1-3-2 0,-2-2 3 0,1 2-1 0,-2 0 1 16,1-4-3-16,-1 1-4 0,0-8-5 0,-3 1-24 15,1-5 9-15,-3 2-38 0,-3-5-23 0,0 1-32 16,-3-3-25-16</inkml:trace>
  <inkml:trace contextRef="#ctx0" brushRef="#br0" timeOffset="39828.68">12046 10892 1182 0,'-3'-11'9'0,"5"-2"13"0,1 5 17 0,3 1 7 0,-1 2-2 0,3-7-1 15,0 10-3-15,3-5 7 0,4 3-6 0,3 0-16 16,1 0-15-16,4 3-8 0,4-3-2 0,2 2 2 16,1 0 8-16,3-3-11 0,0 3-7 0,2-5 8 0,0 3-2 0,-2 1 4 15,0-2-15-15,-4 2-10 0,-4-1-11 16,-1 3 3-16,-5-3 7 0,-3 4-5 0,-5-5 4 15,-2 5-6-15,-1-4 19 0,-5 3 14 0,0-3 15 0,-6 0 12 16,0 0 0-16,1-1 14 0,-2 2-8 0,-2-2 9 16,-1 3-35-16,-1-3 52 0,2 1-56 0,-2 1 39 0,2 2-39 15,-2 0 17-15,1 1-28 0,0-2 35 0,0 4-8 16,3 0-17-16,0 4 10 0,-1-4-18 0,2 6 4 0,2 1 8 16,-1 1 0-16,2 4-7 0,2-1 5 0,-2 1 2 15,3 0-3-15,0 3 4 0,0 0-3 0,1 1-1 16,-1-3-7-16,2 1 9 0,-1 0-6 0,-1 1-5 15,2-4 4-15,-4-1 1 0,3-3-2 0,-4 1 5 0,1-9-1 16,1 9-45-16,-2-7 83 0,3-1-72 0,-3-2 29 16,-3 0 2-16,3 0 3 0,0 0-5 0,-2 1 0 15,-1-4 48-15,-3 3-86 0,4-3 83 0,-5 3-36 16,2 1-43-16,2-1 72 0,-4 0-78 0,2-1 85 0,2 1-87 16,-1 0 91-16,1 0-89 0,1-3 40 0,-1-5 53 15,1 1-82-15,0 3 43 0,2-4-51 0,0-1 46 0,0-5-47 16,0 1 38-16,2-2 62 0,-2 5-107 0,3-3 48 15,-1-6-3-15,1 3 0 0,0-2 1 0,2 1 0 16,1-2 7-16,1 1-60 0,-1 1 57 0,3-1-4 0,1 3-1 16,-1 2 7-16,1 0-10 0,2 4 66 0,0 1-63 15,-2 2 3-15,0 2-2 0,1 2 6 0,0 0 8 0,0 2-2 16,-4 4 14-16,2 0-62 0,-1 1 64 0,-2 4-1 16,1 0 3-16,-1 0-1 0,-3 4-7 0,0 2-3 15,-1-1-2-15,-4 0-9 0,-1 2-4 0,0-2 4 0,-5 2-6 16,-2-3 0-16,-2 3 0 0,-1-3 2 0,-4 1-8 15,-1-1 6-15,-2-2-9 0,-2-1-26 0,4-3-6 0,0 0 19 16,-2-5-66-16,3 4 10 0,3-6-32 0,1 2-33 16,5-2-47-16</inkml:trace>
  <inkml:trace contextRef="#ctx0" brushRef="#br0" timeOffset="40273.92">12789 10741 1609 0,'2'0'20'0,"1"2"-34"0,-3-7 59 0,0 3-42 0,0-1 46 0,3 4-43 0,-3-2 44 15,0 2-46-15,0-1 25 0,0 2-12 0,0 0-8 16,2 1-3-16,0 5-44 0,-2-2 36 0,4 2 29 16,-1-2-15-16,0 12-46 0,1-8 42 0,0 8-48 0,-2-5 47 15,5 2-3-15,-4-1 5 0,1 7-71 0,-1-7 62 16,0 2 1-16,-3 0 3 0,2-5-3 0,0 4 0 15,-2-4 3-15,-2-2-4 0,0 1 1 0,2-5-1 16,-3 2 1-16,3-3-2 0,-3 3 6 0,-1-5-3 0,2 3-1 16,1-3 7-16,-3-2 0 0,1 1-2 0,1-3 0 15,-2 1 0-15,2-5-6 0,-3 3 2 0,2-4 1 0,-1 2-3 16,0-1-5-16,1 1 6 0,0-4-1 0,0-2 0 16,1-1-3-16,1-4 3 0,2 2-2 0,2-5 2 15,-1-2 2-15,1 2-11 0,2-4 1 0,1 3 1 0,0-2 5 16,1 2-2-16,-1-3-2 0,2 0-1 0,3 3 0 15,2 1 8-15,2 2 0 0,0 4 2 0,2 2-6 0,1 4 6 16,2 3 0-16,-4 4 0 0,1 4 6 0,-1 1-5 16,-5 6 2-16,1 0 0 0,-2 4 7 0,-7 2-2 15,1 0 7-15,-4 1 0 0,-5 3 2 0,-1-2 4 0,-5 0-1 16,-2 3-1-16,-6-5-2 0,-1 2-7 0,-3-4-37 16,1 1-27-16,-5-8 5 0,2 7-60 0,4-3-62 15</inkml:trace>
  <inkml:trace contextRef="#ctx0" brushRef="#br0" timeOffset="40811.66">11977 11645 1355 0,'-9'2'7'0,"5"-2"16"0,4 0 4 0,-1 1 0 15,-3 9 2-15,1 1 2 0,0 1 2 0,-2 5 3 0,5 5 1 16,-5 4-43-16,2 4 46 0,-2 5-25 0,3 0 1 16,-6 43 8-16,4-35-15 0,4-1-8 15,-3 3 24-15,0-4-46 0,1 2 25 0,2-4-4 16,2 0 0-16,-1-3-2 0,1-4-1 0,1-4-18 0,1-8 15 15,0 2-19-15,2-7-35 0,-6 0-23 0,5-3-26 16,-2-1-31-16</inkml:trace>
  <inkml:trace contextRef="#ctx0" brushRef="#br0" timeOffset="41044.58">11925 12392 1070 0,'6'1'7'0,"11"-2"2"0,8 1 0 0,4 0-1 0,6-1 0 16,14 1 4-16,8-2 0 0,12 2 1 0,14-2-2 16,8-1 1-16,2 2-7 0,16-1 11 0,4 4 16 15,5-2 5-15,4 0 10 0,3 0 6 0,0 3 5 16,-2 0-31-16,7 0 57 0,-7-3-37 0,-1 1 20 0,-7-1-43 16,-3 0 30-16,-4 0-49 0,0-1 27 0,-4-2-12 15,2 0-8-15,-3 0-17 0,0-2 9 0,-7 1-30 16,2 0-27-16,-6-1 10 0,-10-1-81 0,-9 6 9 15,-10-3-77-15</inkml:trace>
  <inkml:trace contextRef="#ctx0" brushRef="#br0" timeOffset="41750.92">11818 11635 881 0,'-3'-7'5'16,"6"2"-1"-16,2-2-1 0,0 5 2 0,-2-1 0 16,8 1-2-16,-1 0-3 0,2-1-2 0,2 0-1 0,4 3-3 15,4 0 0-15,2 0 7 0,4 0-1 0,7 0 7 16,5 0 5-16,10 0 11 0,7-2 4 0,9 0 7 16,11 1 5-16,11 1-5 0,0-3-3 0,12 2 12 0,6 0-7 15,11-2-9-15,8 3-11 0,9 0-1 0,2 0-2 16,7 0 1-16,9 0 6 0,1 0-9 0,-3 0-8 15,4 0-6-15,-3 0-2 0,1 0 2 0,-3 0-5 0,-5-2-3 16,-2 0-2-16,-7 0-6 0,4-1 13 0,-15 1 13 16,-2-3 3-16,-14 0-6 0,-11 2 5 0,-14-2-2 15,-7 1-3-15,-10-1-2 0,-12 0 3 0,-8-1-6 16,-16 4 0-16,-9-3 17 0,1 3 26 0,-12-2 9 0,-3 1-42 16,-9 1 42-16,-5 2 1 0,-8-2-30 0,6 2 67 15,-13 0-70-15,1 0 30 0,2 4-43 0,0-1 42 16,-1 2-36-16,6-1-3 0,-2 2 30 0,1-1-69 0,4 6 57 15,2-4-57-15,-1 3 37 0,-2 2 14 0,4 3-1 16,-2 2 3-16,7 1 3 0,-2 1 2 0,2 3-1 16,2 2-4-16,1 2 4 0,0 1-18 0,0 1 1 0,1-1-7 15,1 3-1-15,4 0 3 0,-3 0-3 0,4 0 6 16,-1 1-8-16,2 1 2 0,-2-3 1 0,2 3 2 0,0-3-2 16,0 0-1-16,-2-2 2 0,1 0-2 0,-2-3 3 15,-1 2 1-15,0 1-7 0,-3-6 0 0,2 0 0 16,-3-2 3-16,3-5-9 0,-3 1 3 0,3 0 1 0,-3-3 3 15,4-5-2-15,-4 5-1 0,0-4-6 0,0 2-5 16,-4-3-3-16,4 4-4 0,-1-6 2 0,1 2-5 16,-5-1 0-16,1 1-1 0,-4-3 7 0,-1-1-2 0,-4-3 6 15,-4 1 0-15,-6-2-24 0,-4 0 44 0,-5-2-52 16,-4-1 26-16,-2-3 0 0,-5 3-7 0,-7 0-16 16,-1-1-6-16,-6 3-5 0,-4-2-62 0,-3 4 20 0</inkml:trace>
  <inkml:trace contextRef="#ctx0" brushRef="#br0" timeOffset="43170.99">12264 12296 917 0,'0'0'6'0,"2"-6"8"0,1 6 6 15,1-4 8-15,-3-1-2 0,2 0 2 0,0-3 7 16,-3 5 5-16,3-5-2 0,-3 8-3 0,3-5-1 16,-1 5-6-16,0-3-3 0,-2 3-2 0,1-1-8 0,-1 1-1 15,0-2-4-15,0 4-7 0,0-2-6 0,0 1-1 16,0-1 5-16,0 3 3 0,0-3-1 0,0 2-7 15,2 1 8-15,-2-3 4 0,2 4-5 0,-2-4 1 0,0 2-1 16,1-2-4-16,-1 2 6 0,0-2 2 0,-1 0-10 16,1 0-3-16,1-2 11 0,-1 2-2 0,0 0-6 0,0 0 5 15,0-1-2-15,0 1 7 0,0 0-2 0,0 0 2 16,-1 0-7-16,1 0-2 0,0 0 9 0,-2-1-5 16,4 2-1-16,-2-1-5 0,0 0 1 0,0 0-3 15,0 0-21-15,0 0 10 16,0 0-9-16,0 0 3 0,0 0 5 0,0 0-2 15,0 0-13-15,0 0 28 16,0 0 2 15,4-22 20 1,0-4-4-32,-4 19 6 0,0 1-1 0,0-2 13 15,-2 3 4-15,2 5 5 0,0 0 3 0,0 0 1 0,0 0 5 16,0 0 20-16,0 0-41 15,0 0 29-15,0 0-39 0,2-35 35 16,-2 35 4-16,0 0-83 0,0 0 73 0,0 0-83 0,0 0 79 16,0 0-28-16,0 0-51 15,23 73 0 1,-23-73-2 0,0 0-10-16,8 58 54 15,-8-58 11-15,0 0 3 16,0 0 7-16,0 0 9 0,0 0-7 0,-3 32 0 0,3-32 2 15,0 0-6-15,0 0-2 0,0 0-5 16,-15-8-18-16,15 8-16 16,-21-124 14-1,34 9-4 17,130-88 3-17,-121 201 3 1,-4 0 0-16,1 2-2 0,1 3 0 0,-4-1 1 15,0 3 3-15,-5 1-1 0,0 2-2 0,-3 1 4 16,-2 1-5-16,-3 0 1 0,-3 1-3 0,0 2 5 0,-3-1-2 16,-2 2 0-16,-4-2 6 0,1 2-12 0,-2-1 11 15,-4-1-4-15,3 0 5 0,-3-1-6 0,-2-2 5 0,3 1-2 16,-1-2-7-16,3 0 5 0,1-2-5 0,0-1 4 16,3 0-3-16,2 0-2 0,1-2 0 0,4 0 7 15,0 0 0-15,1 1 0 0,4-3-1 0,1 1 1 0,3 1 4 16,0-1-2-16,2-1 1 0,3 1-3 0,4 1 1 15,-1 0 1-15,0 0 1 0,4-1 1 0,-2 4-2 16,0 0 7-16,1 1-7 0,-2 1 0 0,-1 3 3 16,-1-3 0-16,1 4 0 0,-7-3-7 0,2 2 5 0,-4 1-4 15,-1-2 6-15,-1-1-2 0,-6 0-4 0,-3 0 3 16,-3-3 0-16,-1 2 2 0,-7-2-10 0,1 2 8 0,-7-4-7 16,-1 0 4-16,-1-1 1 0,0-1-6 0,-2 0 3 15,0-2-12-15,4-2-16 0,-2 0-15 0,4-5 32 16,1 2-59-16,3-9 19 0,-2 7-22 0,6-4-29 15,2-1-12-15,3 2 4 0,5-4-19 0</inkml:trace>
  <inkml:trace contextRef="#ctx0" brushRef="#br0" timeOffset="43481.84">12785 12007 1393 0,'0'-3'24'0,"0"3"2"0,0 3 13 0,-4-1-36 0,4-2 62 0,0 3-51 15,0 3 48-15,0 2-31 0,0-3 18 0,0 4-42 16,-3 1 49-16,3 0-17 0,0 7-62 0,0-6 60 16,0 5-38-16,0-3 36 0,0 6-37 0,0-8 40 0,0 8-60 15,0-6 52-15,0 1 4 0,0-1-16 0,3 1-3 16,-3-4-5-16,4-1-10 0,-1 1-1 0,0-2 2 0,5-3 2 16,1-1-7-16,1-1 8 0,1-3-8 0,1 0 1 15,-2-1 0-15,1-4-12 0,0-1-22 0,0 1 0 16,-1-7-2-16,2 2 52 0,-4-1-50 0,0-2-7 0,0-6 46 15,-3 4-32-15,-2-7 55 0,0 5-56 0,-4-5 54 16,2 6-108-16,-6-6 109 0,2 7-49 0,-2 1 6 16,-1-2-4-16,0 7-11 0,-2 2 44 0,1 2-47 0,-3 2 43 15,3 3-70-15,-1 0 45 0,3 8-64 0,-5-4 16 16,7 6-53-16</inkml:trace>
  <inkml:trace contextRef="#ctx0" brushRef="#br0" timeOffset="43828.14">13129 12050 1332 0,'4'-6'13'0,"-6"-3"11"0,7 0 12 16,-2-1 2-16,-3-2-2 0,3 1 4 0,-3 2 14 16,5 0-44-16,-5 1 44 0,0 1-42 0,-5 2 29 15,2-1-36-15,0 6 1 0,0-3-5 0,-4 2 36 0,1 1-3 16,-2 4-57-16,-1-2 32 0,2 5-41 0,-1-4 34 15,-1 3 2-15,1 0 2 0,1 5-47 0,-1-4 44 0,1 1-5 16,4 0 6-16,0 0 1 0,-1 0-2 0,4 0 4 16,2 1 0-16,3 1 5 0,-2 0 3 0,6 1 6 15,-1-2-6-15,2 3 3 0,0-3-1 0,0 0-3 16,3 0-1-16,-1 0-6 0,1-1-2 0,1 0 0 0,-1 0-2 16,-2 0-3-16,0 0 3 0,-1 0-1 0,-4 0-1 15,-1 1-1-15,-3-1 3 0,-2-1-2 0,-4 2 3 16,-2 0-7-16,-4-1 4 0,1-3-18 0,-5 0-2 0,-2 0-5 15,0 0-9-15,-3-9 31 0,6 6-61 0,-7-8 27 16,5 4-27-16,0-3-5 0,0 1-16 0,4 0-30 0,2-2-13 16,3 0-63-16</inkml:trace>
  <inkml:trace contextRef="#ctx0" brushRef="#br0" timeOffset="44028.89">13346 11940 1370 0,'3'2'20'0,"-4"-2"10"0,2 0 21 0,-2 7-27 16,-6-5 41-16,4 7-23 0,-3 3 4 0,0-2 18 16,-1 6-12-16,-1-3-6 0,3 4-17 0,-2-3 35 15,4 3-27-15,-1-4 30 0,1 0 1 0,3 1-16 0,0-3-7 16,3 5-9-16,1-5-2 0,1 4-7 0,0-4-14 16,0 2-6-16,2-1-5 0,-3-1-6 0,3-3 0 15,-1 1-6-15,-3 1-30 0,2-5-33 0,-2-1-29 0,0 0 8 16,0-4-53-16,-3-4-57 0</inkml:trace>
  <inkml:trace contextRef="#ctx0" brushRef="#br0" timeOffset="44193.4">13283 11768 1196 0,'-3'0'0'0,"3"0"3"0,0-3-2 0,0 7-1 16,-4 0-1-16,4-1 3 0,-3 3-3 0,3 0-4 15,0 1-16-15,0 3-28 0,3-1-25 0,2-2-36 16</inkml:trace>
  <inkml:trace contextRef="#ctx0" brushRef="#br0" timeOffset="45892.9">13469 11988 859 0,'0'-8'15'0,"2"1"22"0,-2 3 11 0,3 0 16 16,-3-3 5-16,-3 0 4 0,3 3 7 0,3-1 2 16,-3 2-19-16,0-1-23 0,2 0-14 0,-2 2-15 15,0 2-7-15,1-2-6 0,1 2-11 0,0 0-2 0,-2 0-3 16,1 0 2-16,-1 2 2 0,2 0-7 0,-1-2 5 15,-1 2-3-15,3 0 6 0,-3 0 1 0,0-2 6 16,2 2-1-16,-2-1-1 0,0 1 10 0,0-2-5 0,0 0 3 16,0 0 3-16,0 0-4 0,0 3-1 0,-2-3 4 15,2 0-1-15,0 0-5 0,0 0 8 0,0 0-1 16,0 0-9-16,0 0 8 0,0 0 0 0,0-3 4 0,-3 3-4 16,3 0 6-16,0 0-8 0,-1 0 7 0,1 3-2 15,-2-3-7-15,2 0 4 0,0 0-5 0,0 0 3 0,0 0-5 16,-1 0-2-16,1 0 0 0,0 0 3 0,1 0 8 15,-2 0-2-15,1 0 1 0,1 0 0 0,-1-3-1 16,0 3 7-16,0 0-1 0,0 3-1 0,0-3-3 0,0 0-3 16,2 0-1-16,-4 0 0 0,4-3 8 0,-4 6-9 15,4-6 3-15,-2 3 6 0,0 0-1 0,0 0-1 16,0 0 4-16,1 0 1 0,-1 0-5 0,0 0 5 16,0 0-5-16,0-2 5 0,0 2 2 0,3 0 7 0,-6 0-8 15,3-1 6-15,-1 1-4 0,1 0 9 0,-2 0-7 16,2 0-7-16,0 0-2 0,-1 0-3 0,1 0 3 15,0 0-3-15,0 0-1 0,0 0-12 0,0 1 7 16,0-1 6-16,0 0 1 0,0 0-5 0,-2 2-2 0,2-2-2 16,0 0 10-16,0 0 2 0,0 0-1 0,0 0-6 0,0 0-1 15,0 0 4-15,0 0 2 0,0 0 1 0,0 0-7 16,0 0 3-16,0 0 6 0,0 0-5 0,0 0-2 0,2 0-1 16,-4 0 0-16,2 0 2 0,0 0 1 15,0 0-1-15,0 0-4 0,0-2 3 0,0 2-22 16,0 0 36-16,0 0-40 0,0 0 3 15,0 0 1-15,0 0 29 0,0 0-9 32,0 0 0-1,0 0-20-15,0 0 30-16,0 0 6 15,0 0 10-15,0 0 2 16,0 0-8-16,0 0-3 0,0 0 11 0,0 0 3 15,0 0-2-15,0 0-51 0,0 0 48 0,0 0-30 16,0 0-26-16,0 0-3 16,0 0 51-1,0 0-1-15,0 0 11 16,0 0-7-16,0 0 14 16,0 0-14-16,0 0-2 15,0 0 10-15,0 0-13 0,6 18-7 0,-6-18 7 16,0 0 0-16,0 0 0 0,0 0 1 0,0 0 5 15,8 49-4-15,-8-49 0 16,5 79-2 0,-5-79 2-1,0 75-22 1,-3-35 8 0,3-40-3 15,0 0-20-16,0 0 2-15,0 0-4 0,46-84 10 16,4-2-6 0,-43 75 19-16,-1 2-7 0,1 2 2 0,1-1 2 15,-3 5 2-15,0 1 2 0,0 2-7 0,-2 1 5 16,3 0-6-16,-3 5 7 0,1-1-6 0,-3 3 4 0,2 0-4 16,-3 2 1-16,2 0 7 0,1 3-9 0,0-1 9 15,-1 0-9-15,1 0 7 0,3 0-6 0,-3-2 11 16,2 2-7-16,0-2-7 0,1-1 12 0,-1 1-5 0,3-2 8 15,-2-2-9-15,1 0 3 0,-1-2-5 0,2 1 3 16,-2-5 9-16,2 2-12 0,-2-2 5 0,-1 0-2 16,4-2 1-16,-4 2-2 0,2-2 5 0,-1-1-3 0,1-1-2 15,2 0 3-15,-3-3-1 0,2 1-1 0,-1 0-2 16,3-2 2-16,-3-3-3 0,2 0 3 0,-2 1-3 16,2-4 5-16,-3 1-6 0,1 2 3 0,-1-6-1 0,1 3 5 15,-1 0-4-15,-2-3-1 0,3 1 2 0,-4 3-3 16,0 2 5-16,-1 0-6 0,0 4 8 0,-1 3-3 15,-1-1-1-15,0 5 3 0,-3 0 0 0,0 3 0 0,1 1-4 16,-4 3 3-16,-2-2-2 0,0 6-4 0,0 1 3 16,0 0 0-16,0 1-3 0,0 4 1 0,0-3 3 15,5 1 0-15,0 2 1 0,3-1 3 0,0-3-7 0,2 2 3 16,1-1 2-16,0-2 2 0,2-1-6 0,2-1 4 16,0-3-1-16,-1 2 1 0,1-4 4 0,1 0-1 0,-1-1-6 15,1-1 1-15,-1 0 4 0,1-1-4 0,-1-2 3 16,0 0-3-16,-1-2 2 0,2 0-3 0,1-2 3 15,-4-1 0-15,2-2 0 0,-3 2-2 0,3-5-3 0,0-1 2 16,-4 2-2-16,4-2 2 0,-4 1 1 0,2-4-6 16,1 4 5-16,0-2-3 0,1 0 1 0,-2 0 1 15,-1 0 3-15,1 1-3 0,0-1 2 0,4 3 5 16,-4 0-6-16,1 4 6 0,-2-2-1 0,2 5-3 0,-3-3-3 16,3 5 2-16,-3-1-2 0,2 1-2 0,-2 1 3 15,-1-1 0-15,3 0-1 0,-3 5-2 0,2-1 7 0,2 1-4 16,-1 3-2-16,-2-2 6 0,2 3-3 0,0 0 4 0,-2 0-6 15,5 2 0-15,-5-1 2 0,0 0-2 16,0 0 8-16,0 0-10 0,-1 0 4 0,1 0-4 0,-1 1 6 16,0 0 5-16,-1-3-6 0,-1 0 7 0,3 0-7 15,-1-1 1-15,1-3 0 0,-3 1-2 0,1-3 1 0,-1 2-3 16,0-3 1-16,0 0-1 0,-1-1 6 0,1 0-1 16,-3 0-3-16,1-1 1 0,-1 0 0 0,3-2 1 15,-3 0-1-15,0-1-3 0,1 0-2 0,0-1 1 0,-1-2 3 16,0 1-2-16,0 0 1 0,1-1-2 0,1 1 1 15,1 0 3-15,-5 1-4 0,7-1 4 0,-4 3-4 16,2 1 4-16,2-2-1 0,-2 3 2 0,0 0-6 16,3-1 4-16,-3 2 3 0,0 0-11 0,1 2 9 0,-1-1-6 15,-1 0 2-15,1 0-2 0,0 2 9 0,0 0-8 16,0 2 1-16,-3-1 0 0,3 0-33 0,-2-2-7 16,2 1 0-16,-3-5-37 0,2 5-55 0,-3-1-52 0</inkml:trace>
  <inkml:trace contextRef="#ctx0" brushRef="#br0" timeOffset="46231.73">14391 11838 1751 0,'-6'-9'36'0,"-2"-4"18"0,8-3 21 0,0 8 12 0,-1-2 8 0,-1 4 10 16,4-1 6-16,-1 1 0 0,1 0-37 0,3 3-16 16,-1-2-21-16,2 5-12 0,-1-3-8 0,0 6-6 0,0-1 0 15,0 5 6-15,1 0 4 0,-2 4 6 0,1 2-4 16,0 3 6-16,1 5-5 0,4 2 5 0,-6 0-8 15,1 1-8-15,3 2-1 0,-5-1-10 0,1 0 0 0,2-4 1 16,-5 4 0-16,6-4-5 0,-4-1-3 0,0 0 3 16,4-4-10-16,-6 3-20 0,2-5-12 0,-1 2-37 15,2 3-26-15,1-1-234 0,-2-10 151 0,2 2-50 16,-2-6-35-16</inkml:trace>
  <inkml:trace contextRef="#ctx0" brushRef="#br0" timeOffset="47014.5">14717 12055 1174 0,'0'-8'9'16,"5"-4"13"-16,0 3 16 0,-1 2 17 0,-6-1 7 0,0-1-30 16,2 3 68-16,-2 1-34 0,2 2-7 0,-5 3-10 15,2-2-13-15,-2 7-18 0,0-4-4 0,-1 5 37 16,-5-2-63-16,5 1 38 0,-4-1 4 0,5 3-4 15,-4-2-6-15,6 0 10 0,-2 5-5 0,4-4 0 0,-1 4-9 16,2-1 0-16,2 2-4 0,-1 0-2 0,1-1 3 16,1 1-5-16,4-1 1 0,0-1-7 0,-1-1 3 15,3 1-2-15,0-2-6 0,3-3 6 0,1 3 0 0,1-4-2 16,-2 2 1-16,0-4-1 0,2-1 1 0,-2 0-1 16,2-1 1-16,-5-1 1 0,-1-1-11 0,1 1-15 15,-1-4-15-15,-1-2-3 0,-1 2 0 0,2-2 0 0,-2-2 3 16,-6 1-5-16,5-1 8 0,-5-4 15 0,0 4 10 15,-3-3 7-15,1 1-3 0,-4 1 5 0,-3-2-9 16,1 0 40-16,-2 2-32 0,1 2 2 0,1 0-3 0,-3 2-1 16,0 2 4-16,3 3-2 0,0-1 6 0,3 6-43 0,-6-5 79 15,6 4-40-15,4 0 3 16,-1 0-5-16,1 1 4 0,1-1-1 0,0 5 8 0,0-5-47 16,1 5 41-16,1 0 8 0,1-2-5 0,0 1 6 15,6 2-9-15,-4-6 9 0,5 4-8 0,-2-2 3 0,3 0-3 16,0-2-6-16,0-2 4 0,3 0-3 0,-3 0 4 15,3 0-8-15,-1-2 3 0,1-1 4 0,1-1-2 16,-3 3 7-16,1-3-8 0,-2 0 4 0,1-2-6 0,-2 4 5 16,-2-4 1-16,0 1-2 0,0 0-6 0,-4-1 5 15,-2 2-3-15,1 0 3 0,0-2 6 0,-1 1-5 16,-2 1-3-16,2 0 1 0,-2 1 4 0,-2 1-8 0,2-1 11 16,-2 2-12-16,2 1 3 0,0 0-3 0,-3 4 5 15,3-1 5-15,0 3-4 0,0 1 6 0,0 2 2 16,3 2 17-16,-1 4-3 0,1-2 12 0,6 5 5 15,-4-1-10-15,3 2 14 0,4 0-2 0,-2 2 0 0,3-1-1 16,-2-1 2-16,3 1-5 0,-4-2-3 0,-1 2 1 0,-3-5-3 16,-1 0-3-16,-1-2-7 0,-4 1-10 0,-4-5 1 15,1 1-2-15,-3-2-6 0,-5-1 2 0,1-3-4 16,-4 1 3-16,1-1-4 0,1 0-6 0,-4-3-34 0,2-2-38 16,-2 2-27-16,5-6 12 0,0-4-42 0,1 0-31 15,4 2-46-15,1-5-32 0</inkml:trace>
  <inkml:trace contextRef="#ctx0" brushRef="#br0" timeOffset="47202.65">15117 11905 1649 0,'-5'2'32'0,"2"3"-27"0,1-4 5 0,1 6 0 0,-7 2 19 0,2 1 16 0,1 4 2 15,0-2 10-15,2 2-18 0,3-1 37 0,0-3 2 16,0 0 6-16,0-1-14 0,3 1-16 0,2-2 0 15,0 1-8-15,4-2-12 0,-1 3-17 0,-1-3-3 16,2 0-10-16,0 0-12 0,-1 0-18 0,-1 1-44 0,-1-3-46 16,-3-3-12-16,2-1-40 0,-4 4-57 0</inkml:trace>
  <inkml:trace contextRef="#ctx0" brushRef="#br0" timeOffset="47373.16">15163 11851 1562 0,'0'-2'5'16,"1"-2"6"-16,4 2-3 0,-5 0 2 0,-1 3-3 0,-1-1 2 15,0 1 0-15,-2 2-3 0,4 0-6 0,-2-1-27 16,2 3-16-16,0 1-25 0,0-1-23 0,0 5-27 0,0-5-26 16</inkml:trace>
  <inkml:trace contextRef="#ctx0" brushRef="#br0" timeOffset="47618.49">15292 12004 968 0,'10'-2'13'15,"-2"-2"12"-15,6-1 7 0,-4 3 6 0,-4-5 6 0,-4 2 1 16,1-4 13-16,1 5 19 0,0-4-4 0,-4 6 6 16,-2-3-48-16,0 5 64 0,-4 0-43 0,3 0 4 15,-2 7-6-15,-4-1-1 0,1 7-2 0,-3-6 1 0,1 2 54 16,-2 2-61-16,2 1 49 0,-1 2 5 0,3-5 2 15,1 5-5-15,2-5 6 0,5-9-8 0,0 0-12 0,0 0-6 16,0 0 4-16,0 0 2 0,0 0-8 0,0 0-17 16,57 88-9-16,-34-83-13 0,6 1 1 0,2-4-26 15,7-4-45-15,4 2-68 0,-3 0-74 0,0-8-64 16,-1 4-64-16</inkml:trace>
  <inkml:trace contextRef="#ctx0" brushRef="#br0" timeOffset="48052.07">16337 11773 990 0,'7'-56'19'0,"-7"56"-3"0,0 0 19 0,0 0 4 0,0 0 16 16,0 0 16-16,0 0-2 0,33-16 16 0,-33 16-38 16,0 0 65-16,0 0-41 0,0 0-8 0,0 0-11 15,67 155 7-15,-62-115-8 0,-1 6-17 0,0-4 37 16,0 4-61-16,-2-3 30 0,2 0-7 0,0-2-7 0,-3-1-19 16,1-3-6-16,-1-8 0 0,-1-1 1 0,2-6-5 15,-2 1 5-15,0-9-4 0,0 3-23 0,-2-6-18 0,4 0-35 16,-2-3 2-16,0 0-38 0,0-3-25 0,0-3-47 15</inkml:trace>
  <inkml:trace contextRef="#ctx0" brushRef="#br0" timeOffset="48264.59">16415 12340 1264 0,'-3'6'17'0,"3"-6"15"15,3 0 10-15,-1 1 3 0,4-1 1 0,1 0-7 16,7 0 2-16,5 0 3 0,5 0-10 0,6 0-55 15,8-1 28-15,7 1-6 0,6-1 12 0,9 1-22 0,9 1 64 16,0-2-36-16,5 1-14 0,8 0 46 0,-1 2-33 16,6-2 11-16,0 2 6 0,0-2 27 0,0 0-62 0,-2 0 32 15,4 0 9-15,-5 1-8 0,-6-1-6 0,-1 0-4 16,-8 0-16-16,-4 0-6 0,-5 0 0 0,-8 0-4 16,-6 0-24-16,-7-1-13 0,-10 1-34 0,-7-4-10 0,-4 1-41 15,-12-3-35-15,-6 0-46 0</inkml:trace>
  <inkml:trace contextRef="#ctx0" brushRef="#br0" timeOffset="48910.66">16227 11655 1004 0,'-3'-7'4'16,"3"6"6"-16,0-8 0 0,10 5 1 0,-6-2-6 0,4-2 1 15,6 3-4-15,4-1 7 0,4 2-5 0,8 0-7 16,3-1 2-16,7 0 2 0,10 2 5 0,4-1 2 0,9 2 11 16,5-1 0-16,10 1 6 0,1 2 4 0,1 0-8 15,12 0-7-15,1 0-7 0,7 0 3 0,0 4-15 16,1-2-6-16,0 1-8 0,4-1-7 0,-1 2-5 15,-7 0 5-15,-4-3 5 0,-5 3 0 0,-4 0 5 0,-11-2-1 16,-2-2-1-16,-10 2 4 0,-8-2 15 0,-7 0 4 16,-7 0 6-16,-9-2-9 0,-1 2 23 0,-11-2 19 15,-6 1 17-15,-7-2 28 0,-1 1-36 0,-2-1 35 0,-4 3-41 16,-2-3 55-16,-1 3-69 0,-2-1 35 0,2 1-66 16,-5 1 30-16,3 2-20 0,-2 0 17 0,1-1-17 15,-1 4 3-15,-1 2 9 0,3 0 1 0,-3 3 10 0,3 2-57 16,1 0 54-16,3 3-57 0,-4 1 57 0,3 4-50 15,1 0 39-15,1 4-52 0,2-2 48 0,0 3-1 0,-1 0 3 16,1 3 0-16,0-2-1 0,1 2 2 0,1 0 0 16,-2-1-2-16,0 2-10 0,1-2 7 0,-2-1-5 15,1 3-1-15,0-3-1 0,0 1-4 0,1-2 1 0,1 0-3 16,0 1 5-16,0-3-5 0,1-2 3 0,1-4-6 16,-1 0 3-16,0-3 3 0,-1 0-6 0,-1-3 3 15,3-3 0-15,-3-2 4 0,-1 0-3 0,0-1 4 16,0 2-5-16,0-3-3 0,0 0 3 0,0-5 5 0,0 3-4 15,0 0-7-15,0-3 4 0,0 0-2 0,-1-2 2 16,1 1 5-16,0-3-1 0,0 0-7 0,-4 1 3 0,3-2 2 16,-3 2-1-16,0-2-1 0,-5 2 2 0,-3 3-4 15,-4 0-1-15,-3 1 4 0,-6 3-1 0,-5-3 0 16,-1 7 0-16,-6-1-1 0,-1 0 4 0,-6 2-5 0,1-1 4 16,-1-2-1-16,-2 1-9 0,2 0-28 0,1-3-40 15,2-1 11-15,0-2-47 0,-2 0-39 0,4-1-48 16</inkml:trace>
  <inkml:trace contextRef="#ctx0" brushRef="#br0" timeOffset="49565.86">16785 12048 1034 0,'-5'-10'16'0,"4"-7"8"0,1 7-3 0,-2-2 11 0,-2 2 4 0,2-2 7 16,2 7 6-16,0-3-2 0,0 2-14 0,0 4-6 15,0 1 4-15,0 2 5 0,4 3 4 0,-2 1 0 16,0 2-44-16,1 3 40 0,-3 1-40 0,3 3 33 15,1 2-33-15,0 0 16 0,1 0-41 0,-2 2 27 0,1 1 6 16,2-5-5-16,-2 3 5 0,1-3-3 0,0-1-5 16,-2 0 7-16,-3 0 1 0,3-2-3 0,1-5-4 0,-4 2 4 15,0-3-1-15,0-3 19 0,0 2-8 0,-2-1 20 16,0-4-25-16,-1-1 23 0,0 1-18 0,0-3 18 16,0-2-21-16,-4 2 3 0,-2-4-7 0,1 0-11 15,-2-1 6-15,0-2 1 0,2-3 2 0,-4 0-6 0,4 0 2 16,-1-1 4-16,1-4-8 0,0 0 5 0,3-3 4 15,-1 1-6-15,3-3-1 0,3-2 3 0,0 0-1 16,2-1-3-16,4-1 6 0,3 1-2 0,1 0-3 0,2 1 1 16,1 3 7-16,6 4 1 0,-1 3-2 0,0 5-4 15,0 3 5-15,4 4 6 0,-2 4-6 0,1 3 5 16,-2 2-11-16,1 2 6 0,-3 4-3 0,-4 0 2 0,0 3-1 16,-1 1-7-16,-5 2 1 0,-4-1-3 0,-1 2 7 15,-4 0-2-15,-2 1 4 0,-4-2-1 0,-2-1-2 0,-3-1-3 16,-4-1 5-16,1 0 3 0,-1-2-4 0,-5-1-2 15,4-2 3-15,-2 0-1 0,1-2-3 0,3-1 6 16,1-2-2-16,3 0 1 0,4 1-2 0,-2-5 0 0,6 3-2 16,0 0-1-16,2-3 5 0,2 0-5 0,0 1 4 15,3-1-3-15,0 0 4 0,3 3 0 0,2 1 22 16,4 4-45-16,-3-3 52 0,5 9-47 0,2-6 53 0,1 8-54 16,1-5 58-16,-1 4-44 0,0-1 37 0,0-1-1 15,0 1-3-15,-1-2-1 0,-1-1 3 0,0-1-3 16,-1 0-4-16,-1-1-14 0,1-4-4 0,-3 1-4 0,-2-3-19 15,4-3-26-15,-4 4 1 0,0-13-78 0,-1 8-16 16,-3-3-54-16</inkml:trace>
  <inkml:trace contextRef="#ctx0" brushRef="#br0" timeOffset="49909.97">17154 11966 1703 0,'-6'-8'-32'0,"1"1"70"0,5 2-32 0,-3 1 2 0,-2-1 5 0,2 5 6 15,0 2 8-15,-1-2 16 0,3 7 34 0,-7-6-69 16,7 5 30-16,-1-1 8 0,2 3 9 0,-2-1 2 0,6 2 1 16,-3 2-14-16,3 0 3 0,1 1 6 0,0 0 5 15,3 2-7-15,0-3-12 0,5 2-13 0,-7-2-6 0,5 0-5 16,0 0-2-16,0-1-6 0,-1-2-3 0,2 1-4 16,-1-3-4-16,-2-1 7 0,1 0-5 0,-2-3 6 15,0 0-6-15,1-2 2 0,-4-4-3 0,2 4-1 0,-1-4-3 16,-3-1-12-16,2 0-1 0,1-1-4 0,-3 1 1 15,0-3-6-15,1 0 3 0,-3-1-5 0,3-1 3 16,-4-3 2-16,0-1-4 0,0-1-2 0,-2 3 1 0,2-4 7 16,-2 3-7-16,1-2 11 0,-3 3 0 0,4 4 7 15,0 0 7-15,0 3 3 0,0-1-2 0,0 3-3 16,0 3 0-16,0 0-11 0,2 3 1 0,-2-1-12 0,-2 2-16 16,4 1 1-16,-2-3-28 0,3 4 19 0,-4-6-20 15,2 3-17-15,1 2-30 0,1 0-27 0,0-5-12 0</inkml:trace>
  <inkml:trace contextRef="#ctx0" brushRef="#br0" timeOffset="50093.3">17465 11830 1152 0,'-5'-9'17'0,"5"-1"17"0,2-1 4 0,0 6 2 0,-4-1-5 15,2 0 2-15,2 6 23 0,1 0 6 0,3 7-48 16,-2-1 26-16,-1 3-38 0,0 2 52 0,2 6-43 0,-4 1 57 15,5 0-61-15,-3 6-1 0,-3-4 30 0,4 7-46 16,-3-6 34-16,4 7-53 0,-2-6 51 0,4 2-64 0,-1-4 38 16,2-1-13-16,0-1 30 0,0-9-74 0,-1 6 0 15,1-5-38-15,-3-1-35 0,2-3-29 0</inkml:trace>
  <inkml:trace contextRef="#ctx0" brushRef="#br0" timeOffset="50468.32">17625 12026 1454 0,'0'0'14'0,"0"0"7"0,3 0 0 0,-3 0-1 15,2-5 1-15,-1 5 1 0,1-1-3 0,1 2 10 16,1 1-43-16,-3 1 47 0,2-1-44 0,5-2 57 0,-2 3-52 16,2-3 42-16,0 3-42 0,6-6 40 0,-1 2-22 15,1-1-7-15,2-3-4 0,1 1 4 0,1 1-6 0,1-1 9 16,1 1-12-16,-4 1 10 0,3-3-9 0,-3 1 7 15,1-1-3-15,-4 3-8 0,0-1 4 0,-9-24 15 32,-4 27-30-1,-101-76 16-31,85 75 5 0,4 1-1 16,-4 2 3-16,6 1 11 0,-2 4-38 0,4 2 45 15,-2 2-49-15,4 2 45 0,-2 0-41 0,5 6 49 0,3-19-51 16,0 0 43-16,0 0-1 15,8 113-12-15,-2-95-4 0,2-1-6 0,3-4 3 16,0-2 5-16,0 0-9 0,3-2 2 0,1-2-7 0,-1-6-26 16,5 1 12-16,-2-5-38 0,-1-2-27 0,1 3-49 15,0-4-25-15</inkml:trace>
  <inkml:trace contextRef="#ctx0" brushRef="#br0" timeOffset="50734.81">18057 11984 968 0,'0'0'55'15,"0"0"0"-15,0 0 26 0,0 0 4 0,0 0 10 16,22-98-30-16,-22 98 57 0,0 0-68 0,0 0 30 16,0 0-52-16,0 0 34 0,0 0-39 0,0 0 21 15,0 0 20-15,0 0-6 16,0 0-17-16,0 0 0 0,-6 30 1 16,6-30-11-16,0 0 0 0,0 0-1 0,0 0-1 15,0 0-4-15,0 0-6 0,0 0-1 0,28 68-7 0,-28-68 2 16,0 0 0-16,0 0 6 0,0 0 8 15,95 71-12-15,-81-64-3 0,-6-2 1 16,0 1 3-16,0-2-7 0,-4 1 5 0,-2 1-10 0,-2-1 1 16,-6 0-3-16,-2-2-3 0,-5 4 0 0,-5-4-22 15,-8 5-30-15,-4-2-40 0,-3 1-34 0,-2-7 6 16,-3 3-53-16,-5-2-54 0</inkml:trace>
  <inkml:trace contextRef="#ctx0" brushRef="#br0" timeOffset="51297.41">18775 11635 1078 0,'-7'-12'29'0,"6"-2"16"0,-5 6 9 0,-1-1 20 0,7 9 3 0,0 0-49 0,0 0 51 16,0 0-31-16,0 0 38 0,0 0-44 0,0 0-6 0,0 0-11 15,0 0 11-15,0 0 61 0,0 0-50 0,0 0 46 16,4 91-61-16,3 37 33 0,-4-93 6 0,0 3-4 16,4-4-14-16,-1 3-12 0,1-3 4 0,0 3-16 0,-2-8-8 15,3 4-3-15,-1-5-7 0,2 0-8 0,-3-2-2 16,2-1-4-16,-3-3-25 0,0-4-22 0,1 6-39 0,-1-11-38 15,-1 0-17-15,1-2-33 0,-2-2-34 0</inkml:trace>
  <inkml:trace contextRef="#ctx0" brushRef="#br0" timeOffset="51560.66">18806 12286 1493 0,'-4'2'20'0,"-3"-4"12"15,7 1-31-15,-4 1 51 0,1-4-53 0,4 4 57 0,-1 3-55 16,3-3 58-16,0 5-77 0,7-4 52 0,3 2-27 16,4-3 1-16,10 3 5 0,3-3-3 0,13 2-2 15,5-4-7-15,14 2 9 0,6-5-16 0,11 4 12 0,8-3-3 16,10 3 3-16,5-3-4 0,4-1 10 0,5-1-6 16,0 1 0-16,1 1-6 0,-3-3-1 0,0 3-4 15,-6-2-3-15,-5 1 3 0,0 1-2 0,-8 0-1 16,-4 3 3-16,-12-3 3 0,-5 3 1 0,-10-4-1 0,-13 2-5 15,-10 2-17-15,-9-7-6 0,-6 6-22 0,-12-3 13 16,-4 1-83-16,-5 3-17 0</inkml:trace>
  <inkml:trace contextRef="#ctx0" brushRef="#br0" timeOffset="52269.51">18586 11645 902 0,'-3'-7'-2'0,"5"1"15"0,-5-6 0 0,14 4-5 16,-6-3 3-16,5 1 3 0,3-2-6 0,3 0 5 0,2 2-6 15,4-2-17-15,3 1 8 0,4-2 3 0,7 3 5 16,5-2 10-16,9 3 2 0,5 0-3 0,9 1 10 16,9 1 3-16,6 3-5 0,11 0 2 0,5 4-8 0,9 0-12 15,6 0 10-15,-5 3-4 0,5 0-11 0,2 0-18 16,-3 0-2-16,3 0-5 0,-2 0-1 0,-5 1-1 16,1-1-4-16,2-3-4 0,-5-2 12 0,-7 1 20 0,-3-3 3 15,-6 1 1-15,-6-3 5 0,-10 1-1 0,-5 0 0 16,-12-3 2-16,-5 2 2 0,-6 0-2 0,-7-1 14 15,-6-1 10-15,-7 2 6 0,-4 2 18 0,-7-1 22 0,-2 2 17 16,-6 0-41-16,-2-1 58 0,-4 4-69 0,-2-2 48 16,-1 2-66-16,-4-1 37 0,-1 2-77 0,-1-1 52 15,-2 2-7-15,-1 0-51 0,-2 1 52 0,3 1-52 16,0 0 56-16,3-1-54 0,0 2 61 0,1 1-55 0,3 2 49 16,1-2 1-16,0 1-2 0,3 5 6 0,1-3-5 0,-1 5 2 15,2-2-3-15,2 4-10 0,-1 2-3 0,3 1-6 16,0 1 3-16,0 1-1 0,2 5 3 0,0 0-2 15,-1 2 5-15,1 1-1 0,1 3 4 0,2 1-1 0,-1 1 0 16,0 1-3-16,-2 0 1 0,5-2 1 0,-3 5-3 16,0-4-4-16,2 1-4 0,-3-4-2 0,1 3 1 15,0-4-1-15,-1 1 2 0,0 0 1 0,1-4-8 0,-3 0 6 16,2-3-5-16,-3-1-3 0,2-1 1 0,-2-3-3 16,-1-6 1-16,0-2-1 0,0 5 0 15,-3-12 0-15,3 0 3 0,-3-1-9 0,0-1 7 0,0 0-2 16,0-1 1-16,0-1-7 0,0 0 11 0,0 0-3 15,0-1-2-15,-3-1 4 0,3 0-4 0,-6 2-7 16,-1-3 0-16,-7 2 7 0,-2-2-9 0,-7 1-7 0,-7-3-2 16,-4 3-2-16,-4-4-2 0,-7 1-7 0,-5 1-12 15,-2 0-10-15,-8 4-5 0,-3 0-16 0,-2 4-10 16,-3-8-30-16,-6 4 20 0,3 0 10 0,-2 0-15 0,1 0-13 16,3 0-24-16,3 3-10 0,6-2-29 0</inkml:trace>
  <inkml:trace contextRef="#ctx0" brushRef="#br0" timeOffset="52764.38">19077 11846 1287 0,'-5'-4'20'0,"2"-3"22"0,6 2 2 0,-3 2-1 0,0-1 3 15,0 3 2-15,5 0-44 0,-5 2 45 0,1-1-56 0,1 0 13 16,-1 4-26-16,3-3 61 0,-3 7-40 0,2-2 46 16,1 4 8-16,-1 0-42 0,3 5 39 0,-1-2-31 15,1 3 23-15,1 1-59 0,-1 1 50 0,0 0-50 16,5 1 34-16,-3 0 4 0,3-3-6 0,0 2-1 0,2-2 0 16,1-2-2-16,-1 0-10 0,0-3 2 0,-3-1-2 15,3-1-2-15,0-4-1 0,-5 0 3 0,1 0 4 0,-4-5 9 16,0 0-9-16,-1 0 6 0,1-5 1 0,0 2 0 15,0-2-4-15,-4-2 1 0,4-2-9 0,0-1-3 16,1-3 3-16,-1 0-7 0,0-1 5 0,-2 0-8 0,2-5 13 16,-4 1-8-16,2-2 3 0,-1 0-3 0,2-2 6 15,-4 2-4-15,2-1 0 0,-1 2 0 0,-1 1-3 16,0 4 3-16,0 3-2 0,0 2-16 0,0 3-18 0,0 2-6 16,0 4-27-16,0 0 23 0,2 0-70 0,-2 2 2 15,2 3-33-15,-1 2-27 0</inkml:trace>
  <inkml:trace contextRef="#ctx0" brushRef="#br0" timeOffset="53422.88">19684 11977 1249 0,'3'0'22'0,"2"-5"21"0,1-9 6 15,2 7-1-15,-5-5-3 0,2 4 3 0,-2-3-2 16,4 3 0-16,-1 0-19 0,-1-1-18 0,-2 0-51 15,0-1 48-15,-1 0-42 0,-2 2 34 0,-4 1 7 0,1-2 3 16,-2 2-37-16,0 1 29 0,-4 3 12 0,3 0-9 16,-4 6 10-16,-4-2-6 0,3 5-38 0,0 0 33 15,-3 4-2-15,-1-1 0 0,1 2 0 0,2 0-3 0,-1 2 5 16,4-1 7-16,2 1 1 0,-2 0-1 0,4-2 1 16,2 3 15-16,0-3-15 0,1-1 15 0,2 1-18 0,5-3 16 15,-2 0-20-15,3-1 13 0,-1 0-13 0,1-5 12 16,2 4-6-16,-3-4-3 0,6 1-4 0,-5 1 5 15,2-4-3-15,1 0 6 0,0 0-5 0,-3-1-8 16,2-2 3-16,-1 2 5 0,0 1-9 0,-1-2 1 0,-2 2 1 16,-1 0 0-16,0 0-1 0,-3 0-3 0,0 0-1 15,3 0 0-15,-6 2 6 0,3-2 2 0,0 1 0 16,0-1 1-16,0 0-3 0,0 0 4 0,0 0-1 0,0 0 1 16,0 0-2-16,0 3-1 0,0-6-5 0,0 6 2 15,3-2 5-15,1-1 0 0,-3 3 3 0,3-1 4 16,1 2-3-16,-1 0-7 0,4 3 7 0,0 0 1 0,-3 0-5 15,4 1 2-15,-3-3-3 0,4 3-2 0,-1-3 1 16,-1 1 8-16,1 1-8 0,0-5-1 0,0-1 2 16,-1 2-2-16,-4-6 5 0,3 2-4 0,0-1 5 0,-3-2-10 15,4-5-3-15,-3 3-26 0,-1-6 8 0,4 1-14 16,-3-2 2-16,-1 2-9 0,1-5 46 0,0 2-56 0,-2-2 67 16,1 0-37-16,-1 2 40 0,1-1-38 0,-2-3 44 15,1 0-49-15,-3 0 1 0,0-2 5 0,0 1-7 16,0-1 5-16,-2 1 11 0,1-3-1 0,-1 3 4 0,-2 1 2 15,2 2 9-15,1 4-1 0,-1 2 2 0,0 2-4 16,2 3 2-16,0 4-5 0,-1 2 2 0,1 4 4 16,-2 1 7-16,2 4-4 0,0 1 14 0,0 2 5 0,2 3-1 15,-2 3 11-15,0-3 12 0,3 3-2 0,0 0-2 16,-1 2-27-16,4-5 32 0,-3 3-38 0,3-2 50 16,-1-2-59-16,5 0 34 0,-3 0-46 0,3-1 40 0,1-3-16 15,0 1 7-15,-3-3-19 0,-2-1-15 0,4-2-8 16,-4 1-29-16,-1-4 28 0,0 4-71 0,-5-6 39 0,1 4-88 15,4-10 41-15,0 4-57 0,2-7 43 0</inkml:trace>
  <inkml:trace contextRef="#ctx0" brushRef="#br0" timeOffset="53577.13">20024 11907 881 0,'-5'-5'14'0,"2"5"15"0,-3-3 8 0,6 4 4 0,-8-1 19 16,8 2 6-16,-3 1 15 0,1-3 6 0,1 7-15 15,-1-4-4-15,4 4-8 0,-4-2-2 0,9 3-65 0,-7-1 40 16,9 2-58-16,-8-4 35 0,2 3 3 0,-1-3-54 15,1 1 40-15,2-1-1 0,-3-1 47 0,1 3-98 16,-1-5 61-16,-1 5-72 0,3-3-34 0,0 3 5 0,-1-6-76 16</inkml:trace>
  <inkml:trace contextRef="#ctx0" brushRef="#br0" timeOffset="53718.82">20032 11746 938 0,'-5'0'-2'0,"7"0"5"0,0 3-3 16,-2-1 0-16,-5 5 1 0,2-2-7 0,-1 2-17 0,4 1-13 15,0 3-16-15,0-4-28 0</inkml:trace>
  <inkml:trace contextRef="#ctx0" brushRef="#br0" timeOffset="54201.03">20285 11972 961 0,'-5'-6'11'0,"7"-4"7"0,2 1 5 0,-4 1-5 15,-4 0 3-15,2-3 0 0,1 2 4 0,1-2 8 0,-3 3-13 16,3-4 2-16,-4 4 7 0,1 0 19 0,0 0 1 16,-2 0 2-16,2 5 1 0,-5-3-7 0,4 5 7 15,-6 1-12-15,3 1-8 0,-3 1-12 0,0 3 2 0,-3 2-42 16,-1 1 36-16,5 1-32 0,-1-1 41 0,-1 6-34 15,2-1 52-15,1 0-51 0,-2 2 47 0,6-1-2 16,0-1-42-16,0-1 81 0,0 0-89 0,4-3 38 0,0 2-51 16,0-3 43-16,4 0-49 0,-1 0 49 0,2-1-2 15,1 0-50-15,2-2 40 0,1 1 2 0,3-4-3 16,-2 1 4-16,3-3-7 0,4-3-2 0,-1 1-2 0,-2-1 4 16,2 0-10-16,0-2-8 0,0-2 36 0,-4 0-49 15,0-1 53-15,-3 0-60 0,4-2 48 0,-5-1-56 16,0 0 48-16,-2-2-35 0,0 1-2 0,-3-3 9 0,0 1-18 15,-1-3 58-15,-2 1-50 0,0-2 49 0,-2-1-40 16,1-2 43-16,-1 2-34 0,-1-2 41 0,-1 2-38 16,1-3-3-16,-1 3 9 0,3 1 8 0,-3 2 8 0,3 3 4 15,-1 2 1-15,1 3-2 0,1 2 7 0,-2 5 8 0,4 2-33 16,-2 5 39-16,0 1-43 0,0 4 48 0,0 2-57 16,-2 3 62-16,2 3-45 0,0 3 41 0,-2-1 0 15,2 4-40-15,0-2 39 0,2 2-47 0,0-1 57 16,1 1-52-16,0-3 44 0,0 1-52 0,1-3 35 0,1-3-3 15,0 0-4-15,2-4-14 0,-3 1-14 0,1-6-46 16,6-2 2-16,-6-2-30 0,1-1-38 0,2 3-33 16,-1-9-42-16</inkml:trace>
  <inkml:trace contextRef="#ctx0" brushRef="#br0" timeOffset="54684.73">20535 11878 1294 0,'0'0'17'0,"0"-3"17"0,0-3 11 0,1 3 1 0,-1-2 0 16,2 2-2-16,-2-2 1 0,3 3 4 0,-1 0-60 0,-1-1 22 16,-1 0-10-16,3 1-1 0,-1-1 1 0,1 0-39 15,1 0 37-15,-3-2-5 0,2 2 43 0,2 1-39 0,-4-1-3 16,2 0 7-16,-1 2-43 0,-2-2 78 0,0 0-42 16,-2-1 7-16,-1 4-2 0,-3-3 1 0,3-1 3 15,-5 3-6-15,2 0 41 0,-7 0-33 0,4 2-19 16,-1 0 45-16,-4 4-39 0,4-2 47 0,-1 3-29 0,-1-1 1 15,2 3 4-15,0-2-8 0,1 3 30 0,1 0-56 16,4 1 45-16,-3-1-45 0,5 1 32 0,2 1-2 0,0 0 2 16,0 1 8-16,2-1-7 0,0-2 5 0,1 2-5 15,0-2 0-15,0 1-5 0,2-1 3 0,3 0-7 0,-4-2 0 16,3-1-4-16,-1-2 5 0,1 0-4 0,0 0-3 16,3-1 0-16,0-3 1 0,-1 0-2 0,0-3-3 15,-1 1-1-15,2 0-18 0,-1-5-1 0,-1 5 0 0,0-5 0 16,-3-2-4-16,3 1-3 0,-2 1-5 0,0-6 47 0,-2 3-39 15,1-5 57-15,-1 5-50 0,-4-5 48 16,5 6-50-16,-4-6 58 0,-1 4-46 0,-1 0 7 16,1 2 5-16,0 2-3 0,-5 1-3 0,2 1 5 0,3 3-2 15,0 1-6-15,-1 1 4 0,1 1 5 0,-2 4-6 16,0 0 7-16,2 2-2 0,-1 2 3 0,-1 1 7 16,0 4-7-16,2 0 12 0,0 2-11 0,2-3 19 0,0 5-58 15,1-5 59-15,0 2-56 0,5-1 42 0,-2 0-35 16,1-4 29-16,1 0-44 0,2-1 11 0,2-8 25 0,-3 3-38 15,2-4-15-15,-1 3-15 0,-1-3-29 0,4-5-20 16,-5 2-37-16</inkml:trace>
  <inkml:trace contextRef="#ctx0" brushRef="#br0" timeOffset="54862.14">20732 11725 895 0,'-1'-6'9'0,"-1"2"4"0,4 5 18 0,-5 2 9 0,-1 0 10 0,1 2 8 15,2 3 6-15,-4 1 2 0,2 4-5 0,1 0-2 16,-1 1-9-16,2 4-7 0,1-1-1 0,1-1-11 0,1 2-1 16,-1 1 1-16,4-2-51 0,1-1 33 0,-3-1-22 15,2 2-23-15,2-3-50 0,-4 0-32 0,0 0-35 16</inkml:trace>
  <inkml:trace contextRef="#ctx0" brushRef="#br0" timeOffset="55171.69">20654 11905 1219 0,'0'-3'8'0,"0"-3"7"0,5 1-7 15,0 2 6-15,-1 0 0 0,-1-2-2 0,3 3-1 16,1 1 1-16,3 1-5 0,-3 0-8 0,2 0 8 0,1 0-8 16,-2 0-1-16,1-1 1 0,-1 1 5 0,3 0 0 0,-5-1-2 15,3-1-1-15,1 1-4 0,-3-1 5 16,1-1-5-16,0 1 2 0,1 1-5 0,-3-2 6 0,-1 0-1 15,0-1 2-15,-2 1 3 0,0 0 9 0,1 0 25 16,-3-3 7-16,2 2 4 0,-3 1-31 0,1 0 56 16,-1 1-35-16,2 1 40 0,-2 1-43 0,0 0-21 0,0 3-6 15,-2-3-4-15,2 4 22 0,2-2-52 0,-2 4 38 16,-2 1-38-16,1 1 30 0,-2 2 5 0,2 2-3 16,-1 3 3-16,0 3 4 0,1-3-9 0,-1 4-1 0,2-3 0 15,0 0-3-15,0-1-1 0,2 0-2 0,1-3-5 16,0-3-36-16,3 2 18 0,-3-8-31 0,1 2-20 15,0-2-24-15,1 0-35 0,-2-3-48 0</inkml:trace>
  <inkml:trace contextRef="#ctx0" brushRef="#br0" timeOffset="55325.88">20906 11703 997 0,'-4'-3'12'0,"1"-2"7"0,1 6 3 0,-3-1 3 0,0 0 1 15,-1 4-3-15,1-3 6 0,-1 6-2 0,1 0-11 0,1 1-14 16,-3 3-14-16,4-2-19 0,1 2-37 0,2 0-24 0</inkml:trace>
  <inkml:trace contextRef="#ctx0" brushRef="#br0" timeOffset="56092.98">20969 11885 1649 0,'0'0'28'15,"0"0"-24"-15,4-3 8 0,-4 3 5 0,0 2-2 0,0-2 4 16,0 2 5-16,0 0 7 0,0 1-25 0,-4-2 36 0,4 2 3 16,-4 1 4-16,3-1 3 0,-1 2 8 0,-1 0 0 15,0 1 0-15,3 2-5 0,-4 3-3 0,4-6-9 16,0 4-10-16,0-2-5 0,4 2-11 0,-4-1-2 0,3 1-8 16,0-2 2-16,0-2-9 0,1 1 0 0,0-1 1 15,-1 0 7-15,0-1-5 0,4-2-2 0,-4-1 2 16,2-1-1-16,0 0-2 0,0 0 0 0,0-1 2 0,-2-2-5 15,2 0 3-15,0 0-6 0,-2 1-4 0,3-3-1 16,-1-1-2-16,-2 2-9 0,0-4-1 0,-3 3 0 0,4-4-4 16,-4 3 10-16,-4-5-3 0,4 3 1 0,-3-2 6 15,-2-1 5-15,0 0 2 0,-2 0-1 0,1 0 6 16,-1 0-3-16,2 1 5 0,0 2 0 0,0 0-5 16,0 3 5-16,2 2-6 0,-1 2 4 0,4-1-3 0,-3 2 2 0,3 2-1 15,0 2-3-15,-2 0 8 0,2 1-6 16,-1 2 6-16,1 0-3 0,-2 1 8 0,2 1-3 15,0-2-1-15,0 1 4 0,2-1-10 0,-1-3 10 0,1-1-3 16,-2 3 0-16,0-6-5 0,3 2 1 0,-3-1 6 0,4-1 3 16,-4 0 2-16,1-1-2 0,2-1-4 15,2 0 3-15,-1-2 0 0,3 2-5 0,-1-2-2 0,4 1-1 16,-1-2-1-16,-1-2 1 0,2 2 1 0,1-1 1 16,-2 0-5-16,-1 1 6 0,0-1-3 0,3 1-2 15,-5-1 5-15,2 2-5 0,-3 1 2 0,3 0 1 0,-3 0 3 16,-4 1 0-16,2 2 5 0,-3 2-1 0,4-1 3 15,-4 1 8-15,0 1 11 0,0 0 2 0,0 4-1 16,1-2 0-16,1 4 2 0,-2-2 2 0,2 3-4 0,-2-2-5 16,0 3-10-16,3-4-4 0,-2 2 6 0,-1-1-4 15,4-1-4-15,-3 0 3 0,3-1-5 0,1-1-2 0,-2 0 0 16,-1-3 4-16,3 3-9 0,-2-4 6 0,0 1 0 16,1 0-3-16,0-2-1 0,1 0 6 0,0 0-6 0,-2 0 2 15,0 0 2-15,0 0-10 0,2 0 1 0,-3 0-1 16,1 0 2-16,3 0-1 0,-5 0 3 0,3 0-5 15,-4-2-1-15,3 2 11 0,-2-2-6 0,1 2 4 16,0-1-3-16,-1-1-2 0,1 2 0 0,-1-1 1 16,1-1 9-16,0 1-9 0,-2 0 2 0,0 0-3 0,0-2 9 15,0 2-6-15,1-1 3 0,-1 2-3 0,0 0-5 16,0 0 10-16,2-2 2 0,-2 4 6 0,0-4-1 0,-2 4 2 16,2-2 0-16,0 0-3 0,2 2 8 0,-2-1-12 15,0 2 4-15,3-1-2 0,1-1-6 0,0 2 3 16,-3 0 0-16,4 1 3 0,-2-2-11 0,2 1 10 0,-2-1-9 15,2-2-2-15,1 4 2 0,-3-3 0 0,2 2-3 16,1-3 2-16,-1 1 1 0,0 2-8 0,3 0 1 16,-4 0-15-16,1 2-30 0,0 0-30 0,-2 2-31 0,-3 2-69 0,0-2-12 15,0 4-56-15,-3-3-69 0</inkml:trace>
  <inkml:trace contextRef="#ctx0" brushRef="#br0" timeOffset="56968.14">14861 10524 1211 0,'8'-6'17'0,"-5"1"12"0,-3-1 6 16,-1 2-1-16,2 4-2 0,-1 0-1 0,0 2 15 0,0 4 8 15,0 5-14-15,-1-2-10 0,-3 7-34 0,-1 3 52 0,-1 1-38 0,4 6 50 16,-7 1-43-16,8 5-2 0,-6-4 0 0,7 7 5 15,-3-1 35-15,5-2-41 0,-4 1 38 0,5-1-50 16,-1-2 30-16,-1-4-7 0,1 3 2 0,0-3-9 0,4 1-6 0,0-2-12 16,0 3 2-16,3-3-2 0,-3 1-27 0,1 1-5 15,0-1-41-15,-2-4 7 0,4-2-29 0,-7-2-32 0</inkml:trace>
  <inkml:trace contextRef="#ctx0" brushRef="#br0" timeOffset="57242.77">14801 11236 1578 0,'5'2'8'0,"-4"-4"-1"15,-2 0 5-15,2 1-36 0,4 1 30 0,2 1 6 0,2-1-40 16,8-1 40-16,4 1-45 0,9-3 36 0,5 2-2 16,9-1-1-16,6 2 7 0,15-5-41 0,3 2 74 0,14-1-76 15,4 0 82-15,7-1-85 0,5 1 42 0,5-2-3 16,11 3-5-16,-2-1 35 0,7 2-34 0,-2 0 39 0,6 0-69 0,2 6 95 15,2-4-89-15,-4 4 101 0,-6 1-89 0,1 1 45 16,-11 0-53-16,1 0 43 0,-11-1-21 0,-1 1-7 0,-12-1 2 16,-5-1-22-16,-5-2 15 0,-4 3-8 0,-8-2 15 0,-13-1-9 15,-2 0-11-15,-12-1-26 0,0-2 23 0,-15 2-63 16</inkml:trace>
  <inkml:trace contextRef="#ctx0" brushRef="#br0" timeOffset="57896.11">14861 10505 1100 0,'-17'-7'13'0,"10"-4"9"0,-11 2 7 0,11 4-3 0,-1-1 2 16,5 1 0-16,1 1-2 0,5 0 3 0,7 0-22 0,1-1-12 15,6 2 1-15,2-1 10 0,11 0-7 0,0-1 5 16,10 0 3-16,3 1-6 0,7 0 4 0,5 2 11 0,6-2-9 16,0 2-7-16,7-1 13 0,2 1-4 0,3-1-5 0,7 1 0 15,1 0 7-15,5 0-9 0,2 0 1 0,7 2-5 16,-2-3-9-16,5 3 0 0,5-2 7 0,-7 2 2 0,7-1 1 15,-6-1 0-15,1 1 1 0,-5 1 11 0,-3-2-1 0,-3 1 1 16,-10-2-3-16,0-1 0 0,-9 3-10 0,-3-1 3 0,-7-1-1 16,2 0 3-16,-8 1 8 0,0-1 4 0,-6 1 8 15,-4-1 7-15,-3 2 6 0,-8-1 2 0,-2 2-35 0,-8 0 34 16,-3 0-39-16,-6 0 51 0,-3 0-63 0,-4 2 62 0,-2-1-51 16,-5-1 44-16,2 3-13 0,-3-3 8 0,1 3-5 15,-7-1-55-15,8 3 58 0,-7 0-66 0,4 1 51 0,-4 3-45 16,7 0 45-16,-7 2-46 0,5 0 37 0,1 0 0 0,1 3 1 15,2 1 2-15,1 2 4 0,0-3 1 0,-1 5 8 0,2 0 0 16,2 1-2-16,1 2 1 0,-1 0-5 0,0-1 1 16,0 4-7-16,1-2-3 0,-3 1-4 0,2-1-8 0,-1 0 8 15,-2-1-5-15,1-1 2 0,2 1 1 0,-2-3-2 0,2 0 2 16,-3-2-1-16,4 1 11 0,-2-1-1 0,-2 1 4 16,3-3 1-16,0 1 0 0,-2 0 3 0,0-2 5 15,3 2-7-15,-1 0-5 0,-2 0-2 0,5 4-2 0,-1 0 4 16,0 2 12-16,1 4 6 0,2 1-6 0,-1 1 6 15,2-2-6-15,-1 1 1 0,1-2 3 0,-2 0-12 0,-1-2-12 16,0 0-6-16,-3-4-1 0,1 1 0 0,-3 1 2 16,4-2-2-16,-4-3-3 0,0 1 8 0,4-3-5 15,-6 1 0-15,2-2 3 0,0-1-3 0,-3-2 6 0,0-2-5 16,-3-2 5-16,2-1-8 0,-2 0 0 0,-4-5-22 16,-3 4-31-16,2-4-60 0,-1-4-25 0,-4-1-70 0</inkml:trace>
  <inkml:trace contextRef="#ctx0" brushRef="#br0" timeOffset="58421.75">15400 10772 1122 0,'0'-4'16'0,"4"-7"15"0,0 6 6 0,-5-3 7 16,-2-5 16-16,-4 7 5 0,-1-7-2 0,0 7 9 15,-3-2-48-15,0 0 52 0,-1 3-52 0,0 0 42 16,1 5-51-16,-3-4 2 0,3 9 5 0,0-4 11 16,-2 7 42-16,0-3-67 0,0 4 61 0,1-1-43 0,-2 2 39 15,3 3 3-15,0-2 0 0,-2 6-12 0,4-2-8 16,2 6 3-16,3-5-11 0,0 5-3 0,4-2-3 0,4 2-9 16,0-2-3-16,3 0-5 0,-1-2-2 0,7-5-7 15,-1 2-1-15,1-6-6 0,4 1-1 0,4-2-21 16,0-3-34-16,4-1-43 0,2-2-33 0,0-1 21 0,1 0-54 15,2-1-31-15,-5 1-43 0</inkml:trace>
  <inkml:trace contextRef="#ctx0" brushRef="#br0" timeOffset="59076.03">15547 10841 1287 0,'-1'-5'18'0,"1"2"28"15,0 3 12-15,-4 1-35 0,0-6 62 0,-4 7-32 0,2 1 5 16,2 4 2-16,1 0-11 0,2-2-25 0,1 8 2 15,1-3 37-15,2 3-62 0,-3-3 35 0,5 1-1 16,0-3-4-16,-2 3-5 0,2-4-2 0,-1 0-13 0,1 2-1 16,0-3-1-16,3 1-2 0,0-3-2 0,-2 1 0 15,2-3-3-15,0 0 2 0,1-2-6 0,-1 0 3 0,0 2-1 16,-3-2 2-16,4 0-3 0,-4 0 2 0,1 0 1 16,-2 0-5-16,1 0 5 0,-1 0 0 0,-4 0-3 15,4 0 0-15,0-2-3 0,-3 2 2 0,4 0 0 0,-1-1 3 16,2 0 0-16,-1-5-2 0,1 5 0 0,2-4-1 15,-3-2 8-15,1-2-9 0,-1 0 5 0,-2 1-5 0,-1-2 3 16,1 0 2-16,1 2 1 0,-2-1-3 0,-2 3-2 16,1 2 5-16,1 1-7 0,-4-2 6 0,2 5-2 15,0 2-8-15,-1 3 8 0,-1-1 1 0,2 3-5 0,-4 0 7 16,2 3-4-16,1 2 4 0,-1-1-1 0,2-2 0 16,0 0-4-16,0 0 4 0,2-5 2 0,1 3-3 15,0-5 6-15,0 1-10 0,0-3 2 0,0 1 6 0,0-1-3 16,2 0-3-16,0 0-1 0,0 0 0 0,4 0 0 15,-3-1 4-15,4 1-2 0,1-3-6 0,-2 1 7 16,1-3-4-16,4 2 5 0,-3-4-5 0,1 0 3 16,2-2-5-16,-5 0-1 0,5-2 10 0,-3 2-8 0,1-2 1 15,-2-1 0-15,0 1 1 0,0 1-1 0,0-1 4 0,-3 2 2 16,-1 2-4-16,-3-3 3 0,2 3 3 0,-3 0-3 16,0 4-2-16,-4-1 0 0,0 2 1 0,-1 2-2 15,1-2-4-15,-4 4 1 0,1-2 2 0,0 1-2 16,0 4 9-16,-4-4-6 0,3 3 0 0,0 0 1 15,-1 2 3-15,0-1-1 0,3 4-2 0,-2-4 1 0,6 2 1 16,-2 0 0-16,4 1-2 0,1 0 2 0,0-2 2 0,7 2-6 16,-2-3 5-16,1 2 2 0,5-1-9 0,5 0 3 15,2-3 0-15,2 2-1 0,3 1-1 0,4-2 7 16,4 0-5-16,-3 1 0 0,2 0 0 0,-4-1-2 16,-2 1 5-16,-4-3-2 0,-4 1-2 0,-6 0 3 0,-5 1-2 15,-5-3-2-15,-3 3 5 0,-5-4 4 0,-4 2-5 16,-6-1-3-16,-4 2 0 0,-4 0-3 0,-2-3-5 15,-5 8-6-15,-4-7-18 0,3 6-8 0,2-6-1 0,-1 0-21 16,9 1 26-16,-1-6-66 0,5 4 24 0,4-7-33 16,5 4-8-16,3-3-20 0</inkml:trace>
  <inkml:trace contextRef="#ctx0" brushRef="#br0" timeOffset="59263.84">16270 10681 1309 0,'11'-10'23'0,"0"-4"25"15,0 7-24-15,-2 1 59 0,-4 4-49 0,-5-3 48 16,3 5-33-16,-3 5 7 0,0-1-16 0,0 5-12 0,2 0 33 16,1 7-57-16,-3-5 53 0,5 6-44 0,-2 0 34 15,2-1 6-15,1 1-8 0,2 1-11 0,0 1-13 0,2 0-1 16,0 1 1-16,0-1-6 0,1 2-1 0,2-3-8 16,-2 0-8-16,1-1-16 0,1-3-34 0,0-1-47 15,-1-5-14-15,0-1-42 0,-3 0-42 0</inkml:trace>
  <inkml:trace contextRef="#ctx0" brushRef="#br0" timeOffset="59405.29">16377 10934 1485 0,'0'-7'24'0,"-3"-1"-24"0,9-4 59 0,-1 6-39 16,-3-7 42-16,4 8-43 0,-2-2 39 0,6 4-42 15,-2-2 18-15,4 2-22 0,2-2-14 0,-2-2-40 16,6 6-35-16,-6 0 5 0,6 3-85 0</inkml:trace>
  <inkml:trace contextRef="#ctx0" brushRef="#br0" timeOffset="60036.1">16642 10862 1302 0,'-5'-5'21'0,"2"-4"20"0,4-3 2 16,-2 5-2-16,-3-7 1 0,4 8 7 0,0-2-39 0,4 2 33 16,-3 1-10-16,4 0-53 0,0 3 57 0,0 1-52 15,2 2 62-15,0 3-42 0,2 6 46 0,-1-4-37 0,1 6-8 16,-1 0 37-16,2 7-54 0,1-5 50 0,-3 6-57 16,2-3 33-16,-4-3-2 0,1 4 1 0,0-8-1 0,-2 5-5 15,0-4-8-15,-4-2 10 0,2 0-7 0,-1-3-2 16,0-1-2-16,0 0 1 0,-4-3-3 0,2 4 3 15,0-8 4-15,0 8-5 0,-2-6 2 0,2 1 5 0,-2-2-3 16,2 1 1-16,0-3 4 0,0-2-5 0,-3 5 0 16,3-7-1-16,0 5-5 0,0-4 4 0,0 3 1 15,0-2-2-15,3 1-4 0,-1-3 1 0,0-4 0 0,2-2 0 16,-3 2 8-16,1-7-10 0,1 1-1 0,2 2 2 16,0-3 4-16,1 3 1 0,-2 0-2 0,3 3 3 15,0-2-6-15,-1 7 3 0,0 1-1 0,4 1 1 0,-6 1-2 16,3 1 2-16,-1 5-4 0,-3-1 0 0,2 3 1 15,1 3 1-15,-3 0 7 0,1 1-2 0,0 1-1 16,-2-1 1-16,1 4-1 0,-3-2-2 0,0 2 3 0,4-1 2 16,-4 1-3-16,0-3-4 0,1-1 1 0,1-1 1 15,1-1 5-15,0-1 0 0,-2-3-1 0,2 2-4 16,-1-4 3-16,0 1 2 0,1 0 2 0,-3 2-3 0,3-3 0 16,0 0 0-16,1 0-1 0,0-4 3 0,2-1-5 15,1-1 1-15,-1 1-3 0,2-1 2 0,0-3-3 16,0 2 6-16,-2-2-4 0,1 2 5 0,-1 1-3 0,2 2 2 15,-4-1 3-15,1 1 7 0,3 2 6 0,0 2-1 0,1 2 8 16,-1 1 6-16,0-1 8 0,2 2 11 16,-2 3 4-16,-4 1-7 0,5-1 0 0,-5 4-5 15,0-3-5-15,0 1-10 0,1 4-8 0,-2-1-13 0,-3-3 0 16,3-1-6-16,-3-1-1 0,0-2-2 0,2 1 2 16,-2-4-9-16,3 1-29 0,-3-1-21 0,5-2-43 0,0 2 13 0,-1-2-79 15,-1 0 13-15,4 3-48 0,-4-3-28 16</inkml:trace>
  <inkml:trace contextRef="#ctx0" brushRef="#br0" timeOffset="60154.67">17253 10894 1855 0,'5'-6'-13'0,"-1"2"6"0,-3 1 24 0,2 3 11 0,-6 0 0 16,3 3 3-16,-1-2 1 0,1 6-2 0,-5-5 14 16,3-1-6-16,0 1-26 0,2 0-9 0,0 2-4 0,2-3-11 15,0 2-37-15,-2-5-54 0,3 2-24 0,-3 3-75 16</inkml:trace>
  <inkml:trace contextRef="#ctx0" brushRef="#br0" timeOffset="60888.04">17954 10469 1447 0,'0'-7'25'0,"5"2"11"15,-5 0-28-15,3 3 60 0,-3-1-28 0,-2 1 3 0,4 4 7 0,-4-2 13 16,4 3-11-16,-2-2-1 0,3 2 46 0,0 3-47 15,0 3 38-15,4 6 0 0,-2 0 0 0,2 8-9 16,0 2-15-16,-3 5 2 0,5 1-8 0,0 5-8 0,-1-1-6 16,0 1-6-16,1 1 0 0,4 1-8 0,-2 0 3 0,3-4-14 15,-1 1-11-15,-2-5-4 0,5 1-2 16,-5-4-3-16,1 1-14 0,-1-4-10 0,-6-3-21 16,3-1-21-16,-3 2-29 0,-2-5-37 0,-2-3-43 0,1-4-1 15,-2-2-45-15,0-2-18 0</inkml:trace>
  <inkml:trace contextRef="#ctx0" brushRef="#br0" timeOffset="61217.06">18118 11058 731 0,'-1'-1'0'15,"2"0"4"-15,-1 1 0 0,0 1 11 0,0 0 9 0,-1 4 3 16,2-2 6-16,1 0 13 0,1 2 12 0,0 2 7 16,4-3 0-16,-1 4 3 0,7-5-6 0,1 1 3 15,6-2-6-15,4 0-18 0,4 1-7 0,7-3-14 16,5-3 3-16,5 2-13 0,3 0-2 0,9-3-13 0,11-1 0 16,5 3 3-16,14-4-4 0,6 4 3 0,16-5-2 15,7 2-3-15,18-2 1 0,6 2 8 0,5-1 5 0,-1-2-4 16,-2 1-4-16,3 3-1 0,-3-1 0 0,-4 2 4 15,-8 0-3-15,-5-2 0 0,-10 3 2 0,-4 1-5 16,-7 2 5-16,-9-2 4 0,-14 2 1 0,-7-1-2 0,-10 2-2 16,-8 0-8-16,-9 1-19 0,-8 0-22 0,-3-1-31 15,-8 1-31-15</inkml:trace>
  <inkml:trace contextRef="#ctx0" brushRef="#br0" timeOffset="61999.96">18371 10424 946 0,'-21'-1'8'0,"0"-4"2"0,3 1-7 15,-2 1-2-15,2 2-1 0,1-1 4 0,1 1-6 0,5 1 8 16,-1-2-7-16,5 2-3 0,0 0 1 0,0 0 9 15,2 0 4-15,4 0 7 0,1 0 16 0,1-1-16 0,1 1 1 16,4-1 3-16,3 1 7 0,4-2 0 0,4-1-5 16,4 1-11-16,9 0-12 0,10 0 11 0,1-3-3 0,8 1-6 15,6 1-4-15,14-1-14 0,6-2 6 0,12 0-5 16,6-1 4-16,17-1-2 0,11-1 4 0,17 1 2 16,8-3 7-16,5-1 2 0,7 3-1 0,6 1 0 15,1-2-1-15,1 4-7 0,-1-2 3 0,-3 1 3 16,-8 3 0-16,-5-1 10 0,-4 3 7 0,-15-2 4 0,-7 1 1 15,-4 3 11-15,-9 0-6 0,-4-2-4 0,-9 4-9 16,-7-2-3-16,-8 2-8 0,-2-1 0 0,-10 2 0 0,-14-2-8 16,-10 1 0-16,-15-2 9 0,-9 2 10 0,-11-1 3 15,-9 1 6-15,-7-2 11 0,-9 1 15 0,-3 1 2 16,-4-1-33-16,-6-1 33 0,2 2-43 0,-4-2 35 16,-1 2-41-16,0-2 31 0,7 0-55 0,-6 0 48 0,7-2-14 15,3 2 23-15,0 0-21 0,6 0 25 0,4 0-30 16,3-2 13-16,1 2-20 0,3-1 8 0,1 2-7 0,1 3-7 15,0-1 6-15,0 2-6 0,0 2 3 0,0 2 8 16,0 3-1-16,-2 3 1 0,0 1 1 0,2 1 3 16,-1 3 2-16,-1 0-7 0,-2 4 15 0,4 1-57 0,-2 1 62 15,2 3-58-15,0-2 53 0,5 3-57 0,-4-2 53 16,4 2-52-16,0-1 46 0,1-2-5 0,1 2-2 16,2-4-2-16,-1 0 1 0,0 0-4 0,0-3 0 0,1-2 6 15,1-1-4-15,-4 0 1 0,1-5-1 0,0 0 0 16,-4-1 1-16,4-1 0 0,-2-3 5 0,-4-1-9 15,3-2 1-15,-3 0 3 0,1-2-1 0,2 0-1 0,-4-3 3 16,0 3 2-16,0-4-9 0,0 0 7 0,-4 0 2 16,1-2-4-16,-4 4 1 0,-6-2-1 0,-2-2-3 0,-5 2 0 15,-5 0 7-15,-7 2-7 0,-4 1 3 0,-6 1-6 16,-3-2 5-16,1 3-12 0,0 0 24 0,-7-2-71 16,0 2 7-16,-1 1-25 0,-5-4-50 0</inkml:trace>
  <inkml:trace contextRef="#ctx0" brushRef="#br0" timeOffset="62404.17">18517 10733 1516 0,'-2'-3'24'0,"2"-9"-27"0,0 8 64 0,0 2-36 0,0-2 1 0,0 3 0 16,0 1-2-16,2 0-1 0,-1 1-23 0,3 5 29 15,-1-1-62-15,-2 3 38 0,1 3-3 0,1 1 2 16,-1 2 0-16,1 5 2 0,-1-1-5 0,-1 2 3 16,-1 0-4-16,2 0 1 0,0 0 3 0,-1 0-18 0,7-3 26 15,-2-4-74-15,-3 1 12 0,4-3-41 0,-2-2-28 16,0-2-44-16</inkml:trace>
  <inkml:trace contextRef="#ctx0" brushRef="#br0" timeOffset="62713.24">18508 10721 954 0,'-10'-20'11'0,"0"-5"26"0,6 3 7 16,-4 2 4-16,5 1 2 0,0 3-1 0,3-1 13 15,1 6 3-15,6 1-5 0,2 3-10 0,0 0-2 0,3 2-36 16,2 1 60-16,7 3-47 0,1-2 45 0,4 3-54 16,4 0 43-16,4 3-67 0,-1 1 48 0,0 4-22 15,4-1-10-15,-6 1-7 0,-1 1-3 0,-3 3-3 0,-3 0 1 16,-6-1-3-16,-2 1-3 0,-6 1 1 0,-2 0 4 16,-8 1 0-16,-8-1 1 0,-3-1-5 0,-9 2 1 15,-1-1 4-15,-9 0 2 0,-4-2 3 0,-5 2 1 0,-4-4-4 16,5 1-3-16,-3-2 2 0,7-2-2 0,-4 0-5 15,4-2-15-15,4 1-6 0,8-2-38 0,5-2 54 0,-1 4-74 16,4-5 34-16,7 4-70 0,2-5 38 0,6 1-69 16</inkml:trace>
  <inkml:trace contextRef="#ctx0" brushRef="#br0" timeOffset="63358.12">18866 10755 1393 0,'-1'-1'12'0,"4"-4"18"0,2 2 8 0,-4 3-35 16,1-2 32-16,1-3-30 0,10 4 37 0,-5-1-32 16,3 0 35-16,4 3-60 0,3-2 43 0,3 3-8 0,-1 0 16 15,2 3-7-15,2-2-35 0,1 4 29 0,-1-2-6 16,-5 5 4-16,3-2-50 0,-3 3 44 0,-3 1-52 0,-1-5 78 16,-5 2-42-16,-2 4 6 0,-3-3-43 0,-3 3 37 15,-2-2 3-15,-4 0-1 0,0-1 3 0,-8 2-47 16,3-2 85-16,-7-1-45 0,2 0-1 0,-7-8 40 15,3 4-40-15,0-2 1 0,-1 0-1 0,3-6 43 0,-3 2-82 16,6-5 85-16,-1 4-39 0,5 3-35 0,-2-6 35 16,6-2-3-16,0-1-5 0,5 1 9 0,0-2-11 15,5-3 3-15,4 1-13 0,1-8 46 0,3 6-52 0,4-6 54 16,3 2-48-16,1 1-20 0,4 3 9 0,2-2-9 16,-2 1 6-16,2 2-10 0,-3 3 39 0,3-1-61 0,0 4 56 15,-2 2-39-15,-3-4 36 0,2 5-48 0,-2-2 42 16,-1 5-41-16,-2-2 15 0,0 2 12 0,-2-1 0 15,-4 1 11-15,-2 0 5 0,-2 0 13 0,-2 0 1 0,-3 0 8 16,-2 0 6-16,1 0 5 0,-6 0-1 0,1-3 9 16,1 3 7-16,-6 0-5 0,4 3 12 0,-4-3 5 0,-1 1-1 15,1-1-7-15,-1 4 5 0,1 0-44 16,-1-1 27-16,1 1-30 0,1 0 32 0,1 3-44 0,-1-1 35 16,3 0-38-16,1 2 38 0,1 0-7 0,1-1 12 15,1 4-16-15,2-2 17 0,2 3-19 0,1-4 12 16,1 3-18-16,1 0 13 0,-2-4-11 0,3 4 4 0,2-3-1 15,-1 1-7-15,-1-4 3 0,4 4 5 0,0-4-1 16,1-1-1-16,-1 1-2 0,1-1-1 0,-1-4 1 16,-4 0 6-16,2 0-7 0,-1-2-8 0,-4 0 3 0,2 1 0 15,-7-7 1-15,2 3 4 0,-1-1-9 0,0-2-18 16,-2-2 20-16,-2 3-20 0,-1-5 16 0,0 4-24 0,-2-6 53 16,2 5-50-16,-3-1 16 0,-1 0-1 0,-1-2 42 15,1 4-69-15,-5-3 74 0,4 2-34 0,-2-1 5 16,-2 4-4-16,3-1 38 0,-2 2-38 0,3 0 5 0,1 2-4 15,1 2 1-15,1 0-1 0,4 2-6 0,-2-2 7 16,3 2 1-16,0-1 1 0,4 1-8 0,-1 1 49 16,5-1-87-16,1 1 49 0,1-1-43 0,3-1 35 0,4 2 7 15,3-2-52-15,2-2 17 0,0 1-26 0,0 2 31 16,3-4-68-16,0 3 18 0,2-4-80 0</inkml:trace>
  <inkml:trace contextRef="#ctx0" brushRef="#br0" timeOffset="63592.11">19866 10631 1226 0,'-3'0'8'0,"3"-4"7"0,-2 1 4 0,0 5-2 15,-2-4 1-15,0-2-1 0,-5 4 5 0,3-1-5 0,-2 1-9 16,0 1-1-16,-5 2-2 0,5 0 9 0,0 0 10 16,-4 5 15-16,2-1-41 0,1 1 52 0,-4 4-34 15,5-1 46-15,0 5-52 0,-2 0 54 0,-2-1-62 0,4 1 39 16,3 1-11-16,0 1 1 0,5-3-4 0,0 5-55 15,4-7 55-15,2 2-59 0,4-3 46 0,1 1-47 16,5-4 44-16,0 1-46 0,3-5 39 0,3-2-2 0,-1 1-29 16,2-8 16-16,6 4-26 0,-4-1-38 0,-2-1-19 15,-7 1-37-15,5-3-28 0</inkml:trace>
  <inkml:trace contextRef="#ctx0" brushRef="#br0" timeOffset="64546.02">19999 10757 1182 0,'-3'-3'15'0,"1"3"13"0,0 1 5 0,-2-1 0 16,0-2 5-16,1 2 7 0,3-3 8 0,0 3 11 16,0-4-59-16,0 7 31 0,0-6-40 0,0 6 45 0,2-2-41 15,-1-2 38-15,1 2-60 0,0-1 53 0,-1 3-10 16,6-2 19-16,-2 2-19 0,4-3 9 0,-5 2-14 16,1 0 6-16,5 0-1 0,1-2-10 0,-5 1 3 0,4 3-17 15,-4-4 1-15,6-4 3 0,-3 3-2 0,0 1-5 16,0-2 6-16,-1 2-3 0,0-3 2 0,0 0 4 15,2 1 0-15,-2-1-8 0,-4-1 0 0,5 1 12 0,-8-2-9 16,5 1 3-16,-3 1-1 0,0-2-1 0,-3 0 7 16,0-1-2-16,0 3 5 0,0-7-12 0,-3 3 9 0,-2 0-11 15,0 0 10-15,-4 0-10 0,1-1 2 0,-4 3 2 16,1 1 3-16,-2 1 0 0,-1 3 5 0,1 0-40 16,-1 1 47-16,-2 4-42 0,2 1 51 0,1 1-50 0,4 2 45 15,-2 0-47-15,4 1 43 0,3 1-4 0,-1 2 1 16,3-3 3-16,2 4-3 0,0-4 5 0,2 3 5 15,-2-5 6-15,1 2-5 0,1-1 6 0,1-2-2 0,0 1 0 16,6-1-7-16,-4 0-5 0,3-1-1 0,1-2-7 16,0-1 6-16,5-1-4 0,-3-2-8 0,3 0-4 15,-1-2 7-15,3 2 0 0,-3-7-3 0,1 6 0 16,2-3-5-16,1 1 2 0,-4-2 5 0,1 1 0 0,2 1-1 16,-7-5-4-16,4 3 0 0,-2-1 5 0,-1-2 1 15,-1 1-4-15,-3-1-2 0,2-1 4 0,-3 0-2 0,1 1 3 16,0-3 2-16,-2 1-6 0,-1-1 5 0,0 1-2 15,0-3 2-15,0 1-4 0,1-1-1 0,-3-1 0 16,4 1-4-16,-1 3 8 0,0 1-9 0,-1 0 5 0,0 2 1 16,-1 3 3-16,-1 0 3 0,1 0-3 0,-2 3 3 15,-2 1-6-15,2 0 7 0,-1 0-4 0,-1 5 7 0,2-1 4 16,2 1 11-16,-1 2 14 0,2 1 0 0,1 1 7 16,2 1 2-16,3 2 9 0,-4-3-4 0,6 2-1 15,-4-3-7-15,5 3 3 0,-1-2 8 0,3 0-4 16,-4 1-2-16,3-1-1 0,-1 0-3 0,3 1-10 0,-5-2-8 15,2-1-10-15,-4 0-11 0,-2-1-1 0,2-2-5 16,-5 1-2-16,0-1 4 0,-3-1 2 0,-2-1-7 16,1 1 6-16,-2-1-2 0,-5 1-2 0,2-2 4 0,-1 1-2 15,-2-1-3-15,-2 1 1 0,0-2 6 0,-1-2-7 16,2 1 3-16,0-2 3 0,3 0-2 0,-2-2 1 0,3 0-10 16,4-2 0-16,-1-1-8 0,1-1-5 0,2 0-5 15,2-2-4-15,1-2-6 0,4 0-6 0,3 0 14 16,0 0-6-16,3 1 13 0,3-3 4 0,0 2 5 0,2 1 1 15,0 1 5-15,-1 2 4 0,2 0-4 0,-3 0 8 16,1 1-5-16,-1 1-1 0,-2 2 3 0,-1 0 2 16,-2 2 1-16,-1-1 0 0,-4 1 8 0,0 1 2 15,-2-1 7-15,-4 3 13 0,0-2-3 0,0 1-1 0,0 1 0 16,-4 0 3-16,1 0-14 0,0 0 3 0,-3 1-6 16,-1-1-13-16,-4 5-1 0,3-5-1 0,-1 2 2 0,-4 3-3 15,4-3 9-15,1 3-11 0,0-1 1 0,0 0 5 16,5 1-4-16,0 0 2 0,3-1-4 0,1-1 1 15,3 2-2-15,0-1 7 0,4 1-5 0,1 1 1 0,1-1-1 16,4 2 4-16,-1 0 0 0,4 1 1 0,-2-1-1 16,2 2-1-16,-3 0-2 0,3 1 1 0,-4-2 2 0,0 1-2 15,-5 1 3-15,0-3-5 0,-3 1 12 0,-4 0 0 16,-1 1 2-16,-1-1 6 0,-3-2 6 0,-1 0 4 16,-3 3-2-16,-1-4 5 0,0 2-8 0,-3-2-6 15,-5 0 5-15,3 0-6 0,-3-1-8 0,-1 1-10 0,-2-4-23 16,2 3-36-16,1-3-36 0,-5 3-51 0,7 3-65 0,0-6-35 15,3 3-79-15</inkml:trace>
  <inkml:trace contextRef="#ctx0" brushRef="#br0" timeOffset="73890.94">11744 6906 917 0,'-3'0'4'0,"6"0"6"0,-3 0 4 0,0 0 8 16,0 1-3-16,2 3 10 0,-4-2 11 0,7 3-1 0,-8 0 10 0,6 2-4 16,-6 1 8-16,6 0-1 0,-6 6 8 0,6 0-1 15,-8 3-6-15,5-2 13 0,0 6-56 0,-3 1 54 0,0 3-42 16,-2 5 46-16,3 1-46 0,-9 3-5 0,10 4 7 15,-12 3 0-15,10-1 47 0,-5 3-56 0,8 3 41 0,-3 0-46 16,3 1 47-16,6-1 0 0,-6 0-10 0,5-1-5 0,-2 1-8 16,2-1 7-16,-5-1-8 0,5-2-9 0,-2 4 7 15,-2-3-1-15,1 3 5 0,1-1 2 0,-3-1 5 16,3 5 7-16,0-7-4 0,1 4 10 0,-1-2-13 0,0 3 2 16,0 2-6-16,2-1-5 0,-2 2 0 0,0-4-8 15,-3 7 3-15,3-1-3 0,-3-3 4 0,3-1-5 16,-3-2 3-16,0-2-3 0,0-1-4 0,-3-3 2 0,3 0-6 15,0-3-7-15,0 1 0 0,0-3-1 0,3-1-2 16,-3-4 4-16,2 0-6 0,0-2 0 0,-1-2-2 0,4-2 4 16,-2-1-3-16,1-2-1 0,0-1 1 0,-1-2-5 15,0-1 6-15,2-2-8 0,-2 0 6 0,-1-5-3 16,1 2 0-16,0-1-3 0,-3-3-8 0,0-2-22 16,0-1-10-16,-3 2-27 0,3-3-30 0,-5-1-36 0,2 4-40 15,2-2-37-15,-3-3-27 0,1 1-53 0</inkml:trace>
  <inkml:trace contextRef="#ctx0" brushRef="#br0" timeOffset="74959.82">11675 9253 562 0,'1'-2'3'0,"-2"6"8"0,-3-6-1 0,4 2-1 15,-1 0 0-15,1 3 5 0,1-3 16 0,3 3 14 16,-1-1 4-16,3-1 1 0,3 1 11 0,3-1 3 0,-3 3-2 16,10-1 4-16,0-1-11 0,5 0-14 0,4 1-7 15,2-1-10-15,7 1-10 0,4-3-1 0,3 4 6 16,8-4-13-16,3 0 0 0,7 0-4 0,3 0-2 0,5 0 7 16,6-1 2-16,7 1 4 0,-2 0-2 0,3-3-2 15,3 3-8-15,9-2 3 0,1 1-3 0,5-1-1 16,5-1-2-16,3 0-6 0,8 1-4 0,7-1 16 15,5 0 7-15,2 0 3 0,-3 0-2 0,7-1-3 0,3 0-3 16,5 3-2-16,4-4 2 0,2 2-5 0,3 0 0 16,5 1-2-16,11 0 5 0,-7 0 0 0,2 0 1 0,5 2 4 15,-1-1-1-15,4 1-5 0,-2-2-7 0,5 2 6 16,-2 0 1-16,0 0-2 0,6 0-3 0,-2-2-1 16,7 2-6-16,2-1 6 0,4-2 5 0,6 1-2 15,-1 0-4-15,-1-2-6 0,-2 1 3 0,-2 0-1 0,-5-3 6 16,-9 3-6-16,-4-3-2 0,-5 1 9 0,-3 1 17 15,-3-3 7-15,2 2 3 0,-5-1 3 0,1 2 8 16,-8 0 8-16,3 1 4 0,-7-2-14 0,-5 5-7 0,0-1-5 16,-4 1 4-16,-8 1 4 0,-7 2-61 0,1-1 36 15,-6 1 1-15,1-1 4 0,-1 3-57 0,4-1 52 16,-4 0-9-16,1 0-9 0,2 3 54 0,-1-3-35 0,-4 1-54 16,-8 1 44-16,-4-1 55 0,-7-3-101 0,-12 3 59 15,-12-2-48-15,-5 2 39 0,-13-2-6 0,-5 0 47 16,-10 0-52-16,-8-1-3 0,-7-1 54 0,-1 1-51 0,-2 0 44 15,-3-2-34-15,-8-2 1 0,1 2-1 0,-6-2 5 16,-2 1-8-16,-2-3-21 0,-2 1-28 0,-5 0-23 16,-2-3-41-16</inkml:trace>
  <inkml:trace contextRef="#ctx0" brushRef="#br0" timeOffset="77061.25">11705 6865 917 0,'1'0'3'0,"7"0"8"15,-2 0 7-15,5 0 12 0,-4 0 4 0,8 0 2 0,-2-3 4 16,6-1-1-16,0 1 4 0,5-3-2 0,1 0-6 0,2 1-4 16,3-4-2-16,5 3 1 0,3 1 4 0,3-2-1 0,6 3-1 15,1-2-7-15,6 1 3 0,3 0-7 0,6 1-5 0,0-1-3 16,5 2-3-16,3-2 17 0,2 5-44 16,6-5 45-16,8 5-48 0,7-4 41 0,4 0-42 0,9 1 39 0,7 0-43 15,1-2 24-15,14 1-3 0,-2-1 2 0,6 1-2 0,-1 1 3 16,-3-1 0-16,5 1 1 0,-1 1-3 0,0-1 1 15,5-1 3-15,-4 0-7 0,7 0 6 0,1 1-5 0,10-1 14 16,-7 0-11-16,6 1 6 0,2-1-4 0,2 2 4 0,9 0-7 16,-4-3 40-16,6 3-71 0,2 0 72 0,1 1-66 15,-1-2 69-15,4 3-78 0,3-3 70 0,3 3-68 0,5 0 33 16,2 0 37-16,2 1-81 0,3-1 78 0,-7 0-80 0,2 0 80 16,-14-1-39-16,-3 1 44 0,-12 1-81 0,-3-2 38 15,-7-2 39-15,-4 1-30 0,-1 2 0 0,-5 0 29 0,-8 0-49 16,1-2 23-16,-5 0 10 0,-3 0-4 0,0 0-40 0,-1-1 26 15,0-2 9-15,1 0-27 0,5-2 14 0,-4 2 14 16,3 0-3-16,-7-2 6 0,-7 1-4 0,0-2 4 0,-7 3-15 16,4-1 2-16,-6 0-2 0,1-2-7 0,-3 1-6 0,-4 0 3 15,1 2-4-15,-6 0 3 0,-2 0 10 0,-8 0 7 0,-4 1-7 16,-10-2 9-16,-6 2 1 0,-6-1-1 0,-5-1 5 16,-6 0-4-16,-6 1 5 0,-7 1-3 0,-2-1 1 0,-10 0-5 15,-2 4 1-15,-4-2 5 0,-2 1-5 0,-6-1 4 16,-2 3-4-16,-3-2-1 0,0 2 3 0,0 0-1 0,-2 0 2 15,1 0-8-15,1 2 2 0,0-2-6 0,0-2 0 0,0 4 0 16,3-2 5-16,-1-2-8 0,1 2 0 0,2 0-3 0,2-2 8 16,1 2 4-16,5 0-11 0,-1 0 7 0,4-2-12 15,3 2 17-15,1 0-18 0,-2 0 16 0,3 0-16 0,-4 0-5 16,-3 0 50-16,2 2-56 0,-2-2 47 0,2 2-54 0,-4 0 60 16,2-2-58-16,-3 0 51 0,3 2-36 0,-1-1-5 0,4 1 11 15,-4-1 0-15,1 2 4 0,-1-3-8 0,-1 4 0 16,1-1 7-16,-2-1-4 0,-1 1 5 0,-1-1-6 0,-3 0 1 15,2 0-2-15,-3-2 9 0,-3 1-1 0,-1-1 3 0,2 0-4 16,-3 0 2-16,-3 0 1 0,3 2 0 0,-1-2 5 16,1 2-4-16,-4-2 3 0,3 0-4 0,-2 0 7 0,-1 0-4 15,1 0-6-15,2 0 6 0,-3 0-3 0,0 0 5 16,-2 0-3-16,2-2-2 0,1 2-2 0,-2 0 10 0,1 0 6 16,2 0-3-16,-1 0-2 0,1 2-1 0,0-2 0 0,1 0 2 15,-1 0 1-15,2 2-7 0,0-2-3 0,0 0-2 0,0 0 5 16,0 0-2-16,-1 0 1 0,1 1 1 0,0 0-4 15,0 3 4-15,0-2 1 0,0 3 1 0,-5-1 4 0,5 4-5 16,0 2 4-16,0 3 1 0,-1 0 4 0,-1 4 1 0,2 3 1 16,-3 0-1-16,1 5-5 0,-1 0 3 0,2 5 1 15,-1 0-4-15,-1 0-4 0,-1 4 0 0,1 3-2 0,2 5 11 16,-4 0-6-16,2 3 0 0,-2 0 0 0,0 4 3 0,2 3 2 16,0 1-1-16,-2 0 15 0,4 1 12 0,-12-1-33 15,12 1 55-15,-6-2-54 0,7 0 49 0,-6 0-48 0,9-3 47 16,-9 0-64-16,12-2 39 0,-3-1-20 0,0 0 6 0,2-1 20 15,0 2-52-15,3-3 51 0,-5 3-51 0,3-2 53 16,-3 3-57-16,6-6 63 0,-5-6-66 0,2-1 34 0,-1-1-2 16,0 0 3-16,-2-3 6 0,2 2 0 0,-2-5 5 0,-1 3 0 15,-1 7 4-15,-1-3 9 0,0-1-3 0,5-3-6 0,-10 1 2 16,5-4-4-16,0 0-9 0,0-1-2 0,-1-7-4 0,-1 3-2 16,2-4-1-16,0 0 5 0,-1 0-2 0,-1-2 0 15,2-2 1-15,0 1 8 0,-2 0 1 0,2-2-8 0,0 1 7 16,0-4-8-16,-1 2 0 0,1 1-2 0,-2-4 2 15,2 1-10-15,-1-1 3 0,1-1-1 0,0-1-2 0,0 1 3 16,0-3 0-16,0-1-2 0,0 2 3 0,0-4 0 0,0 1-1 16,0 1 6-16,0-1-11 0,1 2 1 0,-2-3 1 0,2 1 8 15,-1 2-4-15,0-1-1 0,0 3-2 0,0-2-5 16,0 2 14-16,0 0-1 0,2 2 0 0,-4-2-10 0,2 0 4 16,0 1 1-16,0 0 0 0,-1 1 2 0,1-3-1 0,0 2-2 15,0-3-5-15,0 1 4 0,0 0 0 0,0-2 1 16,0 0-1-16,0 0 2 0,0-3-2 0,1 1-6 0,-1-1 14 15,0 0-4-15,2 1-3 0,-1-2 1 0,1-1 1 0,0 1-1 16,-2-1-1-16,1 0 4 0,-1 0-6 0,0 0 6 0,2 2-5 16,-2-2 2-16,0 2-5 0,-3-2 5 0,3 3 0 15,-4-2 2-15,6 4-3 0,-5-3-2 0,3 4 3 16,-3-2 1-16,3-1 4 0,0 3-3 0,1 1 3 0,-1-1-8 16,0 1 9-16,2 0-3 0,-4 2 1 0,4-2-7 15,-1 0 5-15,1 1-3 0,-2-3-6 0,0 1 11 16,2-2-6-16,-2 1-1 0,0-3-1 0,0-1 4 0,0 1-8 15,-2-2-10-15,-1 2-31 0,1-2-58 0,-1-5-37 16</inkml:trace>
  <inkml:trace contextRef="#ctx0" brushRef="#br0" timeOffset="78093.95">12310 7307 1602 0,'0'0'32'0,"0"0"10"0,0 0 3 0,0 0 5 0,0 0 2 0,67-86 7 16,-41 41 6-16,-24 30-26 0,-4 0 30 0,4 1-17 0,0 0-7 15,-2-1 7-15,0 1 5 0,-4 1-3 16,0-1 3-16,2 3 7 0,-1-2 3 0,-2 3-6 0,1 2-6 16,-4 1-18-16,-2 1-5 0,-1 1-8 0,1 5-1 0,-3 4-21 15,-4 1-7-15,-3 2 1 0,2 2-2 0,-4 2 9 16,-1 3-6-16,-1 0 7 0,5 1-9 0,-3 2 5 15,3-2-1-15,3 0 0 0,-1-1 0 0,4 1-4 0,5 0 4 16,-1-1-3-16,6 2 0 0,3-1 4 0,3-2-4 16,3 5-3-16,3-2 3 0,3 0 2 0,2-1-1 0,2 2-2 15,4-1-1-15,0 1-2 0,3-4-1 0,2 2 1 16,0-1-7-16,-1-1 3 0,0-1-3 0,-2 1 1 16,0-4 3-16,-6 2-6 0,0-3-1 0,-7 0 1 0,1 1 7 15,-6-2-8-15,-4 7-10 0,-6-7 14 16,-5 0 3-16,-2-1 0 0,-4 2-4 0,-6 1-7 15,-2 1 2-15,-5-3-6 0,-4 2-5 0,-1-3-18 0,2 1-2 16,0-2-1-16,0-2 2 0,4 1-9 0,2-4-11 16,3-1-6-16,5-4 37 0,6 1-42 0,-2-4 19 15,5 1-24-15,5-2-25 0,1 2-11 0</inkml:trace>
  <inkml:trace contextRef="#ctx0" brushRef="#br0" timeOffset="78497.85">12552 7392 1431 0,'-4'0'5'0,"-3"0"12"0,4 0-3 0,0 4 5 0,-2-5 0 0,2 2 2 0,1-1 5 16,2 2 22-16,0 2-54 0,2-2 44 0,1 3-27 15,0-3 43-15,0 6-43 0,2-6 0 0,0 4-2 16,0-3-25-16,2 3 49 0,3-4-50 0,0 3 30 0,0-3-50 15,0 0 49-15,3 0-1 0,-2-2-1 0,-2 0 6 16,1-2 1-16,-4 1 2 0,2 0 8 0,-5-1 6 0,3-1-6 16,-2 1-2-16,-1-2-3 0,-3 0 0 0,3 0-3 15,0-3-6-15,2 0-12 0,-4-1-2 0,1 0 0 16,-2-3-1-16,0 3-1 0,0-3-4 0,-3 3 0 16,-2 0-3-16,-1-3 2 0,-1 0-1 0,-1 0-7 0,-1 1 6 15,-2 0-4-15,3 4 4 0,-2 0 4 0,3 1-1 16,-1 2-5-16,3 2 4 0,-1 2 4 0,2 2-5 0,0 2 10 15,1-2-2-15,1 4 0 0,-1 1 12 0,1 3 7 16,1 1-3-16,1 1 5 0,0 1 2 0,1-1-5 16,1 3-2-16,3 0 2 0,-2-2-8 0,3 1 3 15,0-2 0-15,1 1-3 0,4-1 0 0,0-1 2 0,0 0-2 16,0-3-10-16,0-2-36 0,2 0-30 0,1-3 15 16,-1-3-36-16,-2 1-32 0,3 0-44 0</inkml:trace>
  <inkml:trace contextRef="#ctx0" brushRef="#br0" timeOffset="78827.16">12786 7268 1234 0,'-1'-15'20'16,"-3"5"25"-16,4-3 8 0,0 4 14 0,4 3-53 0,-4 1 56 16,1 3-49-16,1 1 39 0,4 0-59 0,-3 2 15 15,5 4-48-15,-2 0 45 0,-1 1 5 0,3 1-3 0,6 3 17 16,-1 1 7-16,-2 4-7 0,3-1 15 0,-2 1-11 15,1 2-57-15,-1-3 49 0,-1 2-56 0,-4 0 34 16,2 1-46-16,-5-5 46 0,1 3-59 0,-3-5 56 0,-1 1-5 16,-1-4 5-16,0 1-2 0,0-1 3 0,-1-3-6 15,-4 0 4-15,3-1 9 0,-1-2 3 0,0-1 11 0,-2-1-1 16,2-1 3-16,-5 0 1 0,5-1 5 0,-2-3-2 16,1-1-1-16,-5-2-10 0,6-1-8 0,-1-1-2 15,2-3-1-15,1-1-5 0,1-2 0 0,1-2-1 16,5 0-3-16,-1 0 3 0,3-1-3 0,0 1-2 0,3 3-3 15,-1-2-1-15,1 5-13 0,1 2-22 0,-1 2-1 16,5 0 26-16,-6 4-64 0,1 1 23 0,1 0-28 16,-5 4-31-16,-1-2-26 0,5 2-3 0</inkml:trace>
  <inkml:trace contextRef="#ctx0" brushRef="#br0" timeOffset="79172.91">13136 7248 1656 0,'-3'-4'28'0,"4"3"-31"0,-2 0 56 0,-3-1-47 16,1 2 6-16,6-1 10 0,-6-1 8 0,3 2 3 16,3 0-25-16,-6 2 34 0,6-1-57 0,-6 1 51 0,6 2-10 15,-3 1-6-15,0-5-4 0,0 0 0 16,0 0 0-16,0 0 0 16,52 107-8-16,-44-92 3 0,2-1-4 0,-3-3-3 15,3 2 2-15,2-1-2 0,-3-2 1 0,0-2 0 16,1 0-1-16,-2-1-2 0,1-3 1 0,-2-1 4 0,-3-1 0 15,1-2 11-15,-2 0 0 0,-1 0 0 0,1-4-4 16,3 0 3-16,-3-4 0 0,1 2-3 0,-1-4-6 16,2 0-15-16,-1-3 2 0,0-1 1 0,2-3 2 0,-3 3-7 15,-2-4-3-15,3-1 2 0,-1-3-2 0,0 1 2 16,-1-1 0-16,-1 3-1 0,-1 1 0 0,3 2-1 16,-3 3-3-16,0 4-8 0,0 0 0 0,0 6-22 0,0 0-15 15,4 2 36-15,-6 2-63 0,4 2 29 0,-1-2-13 16,-2 5-18-16,2 2-21 0,-2-2 2 0,2 4-16 15,3 0-57-15</inkml:trace>
  <inkml:trace contextRef="#ctx0" brushRef="#br0" timeOffset="79379.82">13474 7268 1539 0,'0'-2'18'0,"2"-3"-17"15,1 2 56-15,-3 0-36 0,2-1 6 0,-2 2 6 0,1 1 9 16,-2 1-5-16,2 0-13 0,-1 1 17 0,-1-1-53 15,2 6 45-15,-1-3-5 0,2 5-3 0,-1 2-11 16,2-1 7-16,-1 5-10 0,3-1 6 0,-2 3-4 0,0 2-11 16,2-3 1-16,0 1-6 0,-1-1 5 0,2 2-4 15,-4-5-3-15,3 0-31 0,-2 0-29 0,0-8 5 16,2 4-29-16,-3-4-33 0,-1 0-30 0,3-4-33 0</inkml:trace>
  <inkml:trace contextRef="#ctx0" brushRef="#br0" timeOffset="79522.67">13539 7015 583 0,'0'6'0'0,"2"3"3"16,1 1-1-16,0 2 0 0,3-1-11 0,0 2-13 15</inkml:trace>
  <inkml:trace contextRef="#ctx0" brushRef="#br0" timeOffset="79784.06">13836 7276 1167 0,'5'0'20'0,"-3"-1"19"0,1-2 6 16,-3-1 8-16,-2 0 5 0,2 1 15 0,0-3-38 16,0 0 56-16,-3-1-64 0,1 0 27 0,1 1-43 0,-3-2 40 15,1 4-44-15,-4-3-17 0,0 3 37 0,1 0-5 16,-1 4-4-16,-3-2-45 0,0 4 37 0,-3 0-48 15,-1 4 44-15,3-1 12 0,-3 6 14 0,1-3-44 0,0 4 49 16,1-1-1-16,2 2 14 0,2 2 11 0,-1-3 8 0,4 3-6 16,2 1-13-16,2-3 1 0,1 2 3 0,0-1 2 15,3-1-6-15,0 0-15 0,6-2-12 0,-1 1-2 16,-1-4 3-16,2 3-12 0,5-4-5 0,-3 0-7 16,2-2-8-16,1-1-16 0,1 0-23 0,0-1-32 15,4 1-39-15,0-8 2 0,-2 1-45 0,4-1-42 0</inkml:trace>
  <inkml:trace contextRef="#ctx0" brushRef="#br0" timeOffset="80164.87">14086 7323 1219 0,'-5'3'20'0,"4"-1"20"0,-4-2 11 0,5 0 10 0,-3 0-38 16,1 0 58-16,1 0-42 0,-1 0 55 0,-1-2-55 15,3 2-17-15,0 2-6 0,0-4 8 0,2 4 45 0,-1-4-51 16,1 2 42-16,1 0-56 0,0 0 38 0,2-3-3 15,-2 3-5-15,-2 0-13 0,4 0-8 0,-5 0-6 16,3 0 1-16,-1 0-1 0,3 0-2 0,-2-1-4 0,0 1 5 16,2 0-3-16,-2-1-3 0,3 1 1 0,-1-2-1 15,2 2 4-15,-3-2-4 0,2-1 9 0,-1 1-9 0,1-1-2 16,-2 0 3-16,2-1-4 0,-1-1 4 0,-2 2-4 16,1-3 2-16,-2 3-14 0,-2-5 3 0,0 5 3 15,0-5-1-15,-3 0 5 0,0-1-10 0,-2 2 3 16,-3-2 7-16,0 2 5 0,2 0-1 0,-6 1 1 0,0 1 0 15,1 4 0-15,-3 1 11 0,3 1-4 0,-2 3 1 16,2 1 7-16,2 1 10 0,-1 4 6 0,4 1 4 16,1 2 7-16,2 2 1 0,0 1 15 0,3 0-7 15,1 2 1-15,1-1-4 0,1 0-5 0,0-1 3 0,2 1-5 16,0-3-4-16,3 0-12 0,-2-1 4 0,2-2-6 16,0 0-9-16,4-3 0 0,0-1-20 0,-3-2-14 0,5 2-26 15,-1-5-31-15,-1 4-26 0,1-6-34 0,1-4 5 16,-2 1-58-16,-3 0-47 0</inkml:trace>
  <inkml:trace contextRef="#ctx0" brushRef="#br0" timeOffset="80390.71">14369 7013 1664 0,'-6'-11'18'0,"1"8"-25"0,3-4 68 0,2 2-50 16,-6 4 3-16,6-1 2 0,-3 2 10 0,2 0 15 15,2 0-19-15,-2 2 35 0,1-1-60 0,-4 4 72 16,4-1 13-16,-1 6 12 0,2-1 6 0,3 4 3 0,-4 3 7 16,4 0-3-16,-2 5-7 0,7 1-22 0,-7 1-6 15,6 2-15-15,-5-1-12 0,-1-1-16 0,1 3-9 0,0-1-1 16,-1 1 0-16,2-2 1 0,-4-1-10 0,3-4-4 16,-3 3-10-16,2-3-12 0,-1-3-16 0,-1 0-47 15,0-1-49-15,-3-1-49 0,5-5-62 0,-6-1-17 0,4 0-63 16</inkml:trace>
  <inkml:trace contextRef="#ctx0" brushRef="#br0" timeOffset="81396.64">14744 7365 1633 0,'-7'-5'16'0,"3"-2"-28"0,0-5 61 0,8 4-36 16,-12-2 0-16,5-1 3 0,1 1 4 0,-2-1 9 0,0-3-1 15,-1 3 37-15,2-2-59 0,-2 0 48 0,1-1 5 16,-1 3 0-16,2 0 9 0,-2 0-8 0,2 4-15 0,-2 2-12 16,4 3 0-16,-4-2-14 0,-3 4-3 0,5 2-2 15,-5 0-16-15,0 3-1 0,1 3 3 0,-3 0 2 16,0 2-1-16,-4 3 2 0,6-1 0 0,-1 4 1 0,-4-1 2 15,8 0 7-15,1 3-2 0,-3-3 5 0,4 1 6 16,3-1-1-16,-2-2-1 0,4 1-4 0,0-3 3 0,-1 1-3 16,2-3-6-16,1-1-4 0,0-1-2 0,1 1-1 15,1-1-4-15,1-1 2 0,-3-1 3 0,4-3-9 16,1 0 5-16,-4-2-4 0,3 0-5 0,0 0 3 0,1-2 1 16,-2 1-8-16,-1-4-13 0,4 2 6 0,-2-2-5 15,1-1 7-15,-4 0-3 0,3-1 2 0,-1 0-1 16,-2 0 10-16,0-1 11 0,-2-1-7 0,1-1 8 15,-1 0 2-15,-1 0 0 0,-1-2 2 0,-1 1 4 0,0 2-3 16,0 0 0-16,0 0 9 0,0 3-3 0,-1 0-3 16,-1 3 5-16,2 0 4 0,-2 3-9 0,2 0 10 15,-3 0-7-15,1 0-8 0,-1 0 0 0,3 3 1 0,-1-1-9 16,-3 3-2-16,3-1 6 0,-2 1-9 0,3 3 7 16,0-1 1-16,0 2 1 0,3 0 0 0,-2 0 0 15,1-2 4-15,1 0-3 0,0-1 1 0,1 1 2 0,1-1 1 16,-1-1-1-16,0 1-6 0,1-4 11 0,0 4-9 15,2-4 2-15,-1 1 4 0,1-2-8 0,0-1 0 0,0 2 1 16,-1-4 5-16,0 2-8 0,1-1 7 0,2-2 0 16,-3 1-10-16,2-1 7 0,-1-2-2 0,2 0 4 15,-1-1-1-15,0 0-2 0,0-2-4 0,1 0 2 16,-2 0 4-16,-1-2-1 0,-1-1 0 0,2-1-2 0,-2-1 4 16,-2 0 0-16,2 3-3 0,-1-2 0 0,-3 5 4 15,-1-1 1-15,0 3 1 0,0 0-4 0,0 4-2 0,0-1-2 16,0 2 3-16,-1 2 1 0,1-2-8 0,0 2 3 15,0 2 1-15,0-1-4 0,0 2 2 0,0 0 2 16,1 2 2-16,-1 0 0 0,3 1 7 0,2 0-12 0,1 3 4 16,-1-4 7-16,1 1-4 0,-1 1 6 0,3-1-5 15,1-1-1-15,-4-1-10 0,0-1 6 0,1-1-1 16,-1-2-8-16,0 1-2 0,-1-1-1 0,0-2 3 0,-4-2 0 16,1 2 5-16,1-3 4 0,-2 1-7 0,1-1 7 15,1-1 3-15,-2-3-1 0,0 2-3 0,0-2-3 0,3-1 4 16,-3-2-2-16,0 1 2 0,3 0 1 0,-1-2-2 15,0 0-4-15,1 0 7 0,0 1-2 0,1 1 5 16,0 1-6-16,-3 3-1 0,1 0 1 0,1 2 3 16,-3 3-2-16,3 0-5 0,-3 0 5 0,0 2-5 0,3 2 3 15,-3 3 3-15,0 2 2 0,4 3-4 0,-3 1 7 16,1 4 1-16,0 2 1 0,-1 3 3 0,3 1 5 0,-4 3 7 16,2-3-2-16,0 5 10 0,-1-1 8 0,2 0 12 15,-1 0-1-15,-2 1 1 0,3-2-9 0,0 0 0 16,-3-3-4-16,2 0-6 0,-4-3-8 0,2-4-13 0,-3 1 0 15,0-3-6-15,-5-1 6 0,-1-3-8 0,-4 0 6 16,3-1-3-16,-7-4-1 0,4 0 0 0,-4 0 0 16,1-2-3-16,-4-2 5 0,1-2-3 0,1-1-3 0,1-4-13 15,-1-2-8-15,-2-3-11 0,3 0-11 0,-1-4-15 16,4-1-30-16,0-6-25 0,6 2-28 0,-3-3-25 0,8-1 27 16,1 0-30-16,5 0-27 0,2 2-26 0</inkml:trace>
  <inkml:trace contextRef="#ctx0" brushRef="#br0" timeOffset="81764.22">15146 7299 1751 0,'-7'3'-22'0,"1"-2"69"0,6-2-49 15,-8 2 4-15,2 0 1 0,3 1 4 0,-1-1 4 0,4-1 15 16,0 2 32-16,0-2-68 0,0 0 54 0,4 0-5 15,-3 0 6-15,1 0 2 0,1 0-1 0,0 0-17 0,5 0-7 16,1-2-5-16,1 2-5 0,1-1-1 0,2-2-9 16,-1 2-14-16,2-2-6 0,3-1-2 0,-4 0-6 15,0-2 1-15,0 4-1 0,-4-4-7 0,1 3-3 16,-2-5 3-16,1 3 0 0,-4-1-2 0,-2-1 2 0,0 1 7 16,-1-6-2-16,-4 6 11 0,1-3 8 0,-2 0 1 15,-2 0 0-15,1-2 5 0,-5 1 4 0,3 0-5 0,-2 0 8 16,0 0-4-16,-3 4-5 0,1-2 10 0,1 2 5 15,-2 3 1-15,3 2 14 0,-2 1 11 0,4 4 0 16,-5 0 0-16,5 3 14 0,-1 2 3 0,1 1-1 0,-2 3 10 16,4 1-11-16,-1 3-11 0,-2 0 6 0,4 1 5 15,3 2-7-15,0 0-7 0,0-1 2 0,3-1-11 16,2-2-5-16,2-2 0 0,2 1-12 0,-3-2-9 16,5-1-24-16,-1-2-29 0,2-2-41 0,3-1-31 0,-4-4 5 0,1-1-43 15,1 3-36-15,1-6-32 0</inkml:trace>
  <inkml:trace contextRef="#ctx0" brushRef="#br0" timeOffset="82124.59">15400 7191 982 0,'4'-16'25'16,"3"-2"15"-16,3 1 6 0,-4 0 13 0,1 4 2 0,-3 2 17 16,5 0 9-16,-5 3-36 0,5 2 15 0,-2 3-50 15,0 4 68-15,5-1-63 0,-4 7 57 0,5 0-57 16,0 5-8-16,0-2 48 0,1 7-21 0,2 0 37 15,-2 2-75-15,-2-1 58 0,0 3-59 0,-3-2 44 0,-4 1 0 16,0-2-9-16,-5-1-16 0,0-3 3 0,0 0 3 16,-3-2-4-16,0 0 6 0,-1-1-2 0,-2-3 4 0,0-1-3 15,-3-2-6-15,0-1-9 0,-3 0 7 0,-1-4-10 16,2 0-3-16,0-4-1 0,0 1-6 0,1 0 1 16,1-5 7-16,4 0 1 0,-1-3-3 0,4 0 11 0,-1-3-7 15,3-1 0-15,3-5 5 0,2 0-7 0,3-5 0 0,3-1 5 16,2 1-5-16,2-2 3 0,1 0-2 15,3 2 7-15,2 3-6 0,-7 2 9 0,1 4-5 16,0 6 4-16,-2 1 2 0,3 4-2 0,-4 5 7 0,-1 0-5 16,-1 4 0-16,1 1 0 0,3 1-7 0,-6 3 1 15,-2 0-2-15,-1 4-11 0,1-2-10 0,-6 0-11 16,-1 3-25-16,-7-3-36 0,0 3-40 0,0-5-50 0,-6-1-19 16,1 2-55-16</inkml:trace>
  <inkml:trace contextRef="#ctx0" brushRef="#br0" timeOffset="85873.01">12386 8231 1347 0,'-1'-4'25'0,"-3"-3"35"0,4-2-35 0,-1-1 51 0,1 1-37 15,-2 0 63-15,2 3-54 0,0 5 11 0,2-4-16 0,-2 10-33 16,-2-5 40-16,4 4-44 0,-4 1 56 0,2 4-43 15,-1 0 73-15,-3 0-6 0,-2 10-3 0,2 2 10 16,-3 11 8-16,1 2 3 0,-1 8-22 0,-2-2-15 0,4 11-19 16,-1-2-2-16,3-1-3 0,-1-1-14 0,4-1-11 15,0-2-14-15,4-3 5 0,1-2-9 0,-1-3 4 16,4-3-13-16,1-2-7 0,-2-5-27 0,1-1-47 16,4 0-55-16,-4-6-55 0,0-1-31 0</inkml:trace>
  <inkml:trace contextRef="#ctx0" brushRef="#br0" timeOffset="86422.06">12381 9007 695 0,'2'0'7'0,"1"0"7"0,-3 0 6 0,3 2 6 0,-1 0 2 0,1 0 2 16,0-1 5-16,3 0 13 0,2 0 4 0,2 1 1 0,2-2 3 15,4-2 7-15,6 4 13 0,5-5 6 0,6 3-2 16,10-4-13-16,1 2-4 0,9-2-17 0,13 1-14 0,12-3-13 16,8 2-11-16,17-2-13 0,9 1 0 0,12 4 9 15,18-4-2-15,15 2-28 0,1 0 44 0,8 1-51 16,3-3 42-16,8 4-3 0,3-4-9 0,-4 1-12 16,-2-2 0-16,-1 1 44 0,1-2-44 0,-16 0 54 0,-5-1-53 15,-6 0 14-15,-9 0 6 0,-10 0 3 0,-5 0-2 16,-11 0-4-16,-9 1 8 0,-8 1-59 0,-5 0 35 15,-16 3-26-15,-10-2-41 0,-15 5-35 0</inkml:trace>
  <inkml:trace contextRef="#ctx0" brushRef="#br0" timeOffset="87327.07">12407 8194 766 0,'0'-5'9'0,"1"12"10"0,-1-9-1 0,0 2-4 16,2-2 2-16,1 2-1 0,0-1 7 0,2 2-3 15,2-1-5-15,0-1-1 0,3-1 9 0,1 0 15 16,6 2 3-16,1-3 4 0,4-1 6 0,6 0 12 0,2 2 1 16,10-3-7-16,-4 3-8 0,12-4-14 0,5 3-8 15,10-1-8-15,10 0-9 0,9 2-13 0,10 1-4 16,9-3-2-16,16 2 0 0,5 1-5 0,8-1 7 0,3 1 15 16,-2-1-11-16,8 1-6 0,-1-2-7 0,6 3-12 15,1-2-6-15,1 0-8 0,1-2-7 0,3 4-4 0,6-7 2 16,-1 6 12-16,-6-4 3 0,-6-1 12 0,0 1 12 15,-5 0 11-15,-1-2 5 0,-7 0-10 0,-3 0 10 0,-9 2-7 16,2-1 10-16,-10 1-4 0,-6 1 3 16,-9-3-1-16,-11 4 0 0,-5-2 4 0,-13 2-1 0,-6 1 5 15,-6 0-9-15,-15-1 7 0,-7 1-5 0,-4 2 2 16,-11-1-10-16,-4 1 8 0,-8-3 16 0,-3 2 0 16,-2 1 6-16,0-2-5 0,-2 2-1 0,-1 0 4 0,3 0 9 15,-5 0-12-15,2 0-15 0,-4 0-4 0,0 0-2 16,-1-3-3-16,2 3-4 0,-2 0 5 0,-3 0-3 0,4 0-7 15,1 0 0-15,1 3-7 0,-1-6-15 0,3 6 9 16,-2-6-2-16,2 3-14 0,1-1-9 0,-1 0-4 16,3-2 0-16,-1 0-17 0,1 3 7 0</inkml:trace>
  <inkml:trace contextRef="#ctx0" brushRef="#br0" timeOffset="87809.53">17005 7986 982 0,'0'48'22'16,"0"-48"0"-16,0 0 0 0,0 0 7 16,0 0 1-16,0 0 4 0,0 0 3 0,0 0 8 0,3 95-9 15,-3-95-13-15,0 0 10 0,0 0-13 0,-4 209-3 16,2-176 0-16,-1 2-11 0,1 0-8 0,1 1 10 15,1-4 0-15,-5 1-8 0,5-2 4 0,0 0 1 0,0-3-6 16,0-1 4-16,5-1 4 0,-5-3-4 0,0-1 3 16,3-2-4-16,-2-1-5 0,1-1 2 0,1-2 5 15,-3-1-1-15,3-3-1 0,-1 2-5 0,1-4-1 0,-1 0 3 16,-1-2 5-16,3 1 5 0,-3-1-9 0,4-1-1 16,-4 0 0-16,2-1-5 0,-1-1-2 0,1 0 4 15,-3-5-12-15,0 0-2 0,0 0 1 16,0 0-4-16,0 0 4 15,0 0-16-15,0 0 0 0,0 0 29 16,0 0-14-16,0 0 21 16,0 0 8 15,0 0 12-15,0 0-3-16,0 0-3 0,0 0 0 15,-19 8 0-15,19-8 4 16,-101 2-19-16,69-4-5 0,-6 2 5 0,-10-2 8 0,-3 0-19 15,-6-1 0-15,-8 1-2 0,-6 0-7 0,-2 1-29 16,-4-3-30-16</inkml:trace>
  <inkml:trace contextRef="#ctx0" brushRef="#br0" timeOffset="88575.72">17641 8065 1508 0,'-3'-6'10'0,"6"6"7"0,-3-2-2 0,3 2 1 0,0 2 8 0,-6 3-34 16,3 3 68-16,-3 3-56 0,6 5 42 0,-6-1-53 0,6 6 56 15,-6 1-51-15,9 4 47 0,-4 1-8 0,1 2-62 0,0 3 55 16,0 3-54-16,1 1 52 0,-1 2-55 0,2 4 49 15,-4 0-53-15,5 0 39 0,0 2-5 0,-1-5 3 16,2 0-4-16,-2-3-11 0,-1 1-26 0,10-4 20 0,-10-3-35 0,8-2-32 16,-10-1-38-16</inkml:trace>
  <inkml:trace contextRef="#ctx0" brushRef="#br0" timeOffset="88935.36">17700 8903 997 0,'22'0'-3'0,"1"0"-1"0,10 0 1 16,7 0 0-16,3 0-5 0,11 2 8 0,1 0 0 0,10-1 2 16,6 0-2-16,9 1 2 0,-2-2-1 0,4 3 0 0,10-2 2 15,-2 0-4-15,10 2 1 0,0 0 23 0,7 2 6 16,2-5-3-16,10 5 2 0,6-3 0 0,0 2-3 0,4 0-7 16,1-3-22-16,-4 2-19 0,1-3-3 0,-2 3 3 15,-1-3-5-15,-3 2 0 0,-2-2 5 0,-2 0 11 0,-1 1 28 16,0-1 4-16,-7 1 1 0,2 0 1 0,-7 1 6 0,-2 0 2 15,-8 1-3-15,-7-2-8 0,0 4-10 0,-5-2-14 0,-2 0-11 16,-8 2-5-16,-4-2-11 0,-6 1-15 0</inkml:trace>
  <inkml:trace contextRef="#ctx0" brushRef="#br0" timeOffset="89921.82">17620 8005 1048 0,'-1'-6'5'0,"5"2"4"0,-2-2 4 0,6 4 1 0,0-3 3 0,4 3 0 0,3-4 7 16,5 3 2-16,6 0-9 0,5-1-3 0,6 1-1 15,6 0-1-15,7 2-2 0,7-1 0 0,9 1-12 0,6-1 5 16,11 2 6-16,2 0-6 0,1 0-6 0,9 0-6 0,1 0-1 15,4 2-5-15,1-1 7 0,1 1-11 0,2-1-1 16,3 1 4-16,10-1 9 0,-3-1 3 0,7 3-3 0,0-2 6 16,1-1-17-16,-2 0 3 0,7 0-14 0,-4 0-1 0,4 0-5 15,-2 0 2-15,-2 0 7 0,0-1 0 0,5 1 18 16,-7 0 4-16,-1 0 16 0,-7 0 4 0,-7-3 2 0,-11 3 1 16,-6 0 1-16,-6 0 6 0,-13 0 1 0,0-1-3 0,-13-1-2 15,0 1 6-15,-14-1 4 0,2-1-1 0,-13 1 6 0,-1-2-1 16,-13 2-2-16,-2-1 9 0,-7 0 1 0,-1 0-8 15,-3 1 4-15,-4 0-10 0,2-1-5 0,-3 1-9 0,0 0-6 16,2 1-6-16,1 0-12 0,2-2 1 0,2 3-3 0,2 0 3 16,0 0-10-16,3 0-4 0,5 0-1 0,-4 0-15 15,7 0 2-15,-4 3-6 0,4-2-13 0,-2-1-8 0,-1 0 7 16,2 0 9-16,0 1 4 0,-2-1 12 0,4 2 10 0,-5-4 3 16,3 4 6-16,-3-4 21 0,-1 2-10 0,-2-1 3 15,1 0-2-15,-4-2-1 0,1 3 0 0,-3-3 3 0,0-1-4 16,-2 2-6-16,2 2 8 0,-1-3 0 0,2 2 4 0,-1 1-1 15,1-2-7-15,2 2 1 0,0 0-4 0,1 2-19 0</inkml:trace>
  <inkml:trace contextRef="#ctx0" brushRef="#br0" timeOffset="90421.62">22334 7943 982 0,'-4'1'1'0,"-3"-1"4"0,3 2 4 15,-3-2-7-15,6 0 5 0,-3 0 6 0,4 2 5 0,0 0 9 0,0 0 5 0,0 1 7 0,4 2-6 16,-4-1 14-16,1 5-8 0,2-3 1 0,1 4-4 0,-3 0-3 16,2 3-7-16,2 1-7 0,1 1 3 0,-3 3-2 0,1-1 6 15,-3 3 2-15,2 0 2 0,1 4-2 0,-6-4-41 16,4 0 44-16,-4 3-36 0,2 3 32 0,-3-3-33 0,3 5 35 0,-3-4-49 16,-1 3 59-16,1 3-18 0,-1 2 7 15,1 2-18-15,-1-3 24 0,-2 0-29 0,1-1 14 0,0 2-11 16,2-2-6-16,-1-3 4 0,1-1 0 0,-1 0 1 0,4 0-7 15,0-2 5-15,-3-2-3 0,3-2 0 0,0 2-6 0,0-4 4 0,0 1 0 16,0-3-5-16,-1-2 6 0,1 2-2 16,-2-4-5-16,0 0 8 0,1-1 3 0,-1 0-1 0,1-3-4 15,-3 1 3-15,4 0-6 0,-1-2 4 0,-1 0 3 0,0-1-6 16,2 1-2-16,-1-2 3 0,1 1-2 0,-3-3 8 0,3 2-10 16,0 0 5-16,0-2-2 0,0 2 3 0,0-3 8 15,0 2-9-15,3-2 4 0,-3-1-3 0,1 2 4 0,1-1-2 16,-2-1 0-16,2 1 2 0,-1 0-12 0,-1-2 8 0,0 0-2 15,0 2-1-15,0-2-3 0,0 2 3 0,4 0-3 0,-4-2 7 16,0 1-2-16,0-1-1 0,0 0-4 0,0 1 4 16,0-1 9-16,0 0-7 0,0 0 5 0,0 1-13 0,0-1 9 15,-4 2-2-15,4-2 7 0,0 0-6 0,0 0-6 0,0 0 5 16,0 0-5-16,0 0 7 0,0 0-1 0,0 0 13 16,0 0-47-16,0 0 55 0,0 3-46 0,-3-3 45 0,-4 0-46 15,-1 0 48-15,-7 0-48 0,-7-3 39 0,-8 3-2 0,-6-2-3 16,-15 1 0-16,-7-3 4 0,-10 0-2 0,-13 0-3 15,-11 1-21-15,2-2-52 0,-9-4-28 0</inkml:trace>
  <inkml:trace contextRef="#ctx0" brushRef="#br0" timeOffset="93250.71">14119 8427 1594 0,'52'-75'13'15,"-52"75"46"-15,0 0-42 0,0 0 26 16,0 0 4-16,0 0 11 0,0 0 17 0,24-49-1 0,-24 49 28 16,0 0-64-16,0 0 54 0,0 0-22 0,0 0-6 15,0 0-12-15,0 0-13 0,0 0-10 0,0 0-4 0,0 0-4 16,0 0 3-16,0 0 11 0,0 0 1 0,0 0 4 0,0 0-1 15,-52 89 3-15,52-89-7 0,0 0-1 0,-42 103-10 0,33-76-11 16,3-3-3-16,1 0 0 0,4 0-1 0,-4-3-6 16,2 1 2-16,3-2-1 0,0 0 2 0,0-3-3 0,3 0 2 15,3-2-3-15,-1-1-2 0,-2-1-4 0,4 0 0 0,2-3-6 16,0-1-9-16,1-2-29 0,-2 0-33 0,6-2-35 0,-4-1-32 16,4 0-27-16,-1-5-6 0,-4-1-56 0</inkml:trace>
  <inkml:trace contextRef="#ctx0" brushRef="#br0" timeOffset="93608.43">14347 8511 1332 0,'-5'-11'18'15,"-1"3"0"-15,12 2 6 0,-9-2 10 0,3 1 7 0,-3 0 1 16,-4 4-38-16,4-1 44 0,-7 1-49 0,6 2 47 15,-10 1-51-15,8 0 56 0,-9 2-56 0,9 1 51 0,-5 3-9 16,6 3 23-16,-1-2-26 0,1 2-45 0,0 2 53 0,2 4-72 16,2-2 68-16,-4 1-59 0,5 1 59 0,-1-1-72 0,1 0 63 15,-2 3-4-15,2-6-1 0,2 0 2 0,-2 3-17 16,4-4 12-16,-2-1-22 0,2-2 17 0,0 1-8 0,0-3 4 16,1 1-5-16,2-1 7 0,3-2-6 0,-3-2-4 0,2 1 9 15,1-2-11-15,-4-2 0 0,4-1-4 0,-2-1-2 16,2 0 2-16,-3 0-7 0,1-1-16 0,-3-3-14 0,0 1 2 15,-3 0-3-15,3-4-1 0,-5 3 3 0,2 0-5 0,-6-3 1 16,3 1 52-16,1 0-40 0,-6 1 43 0,4-3-47 16,-2 3 37-16,2 0-49 0,-8-2 38 0,13 3 10 0,-11-1-55 15,8 3 46-15,-9 1-62 0,8 2 47 0,-9 0-49 0,0 3 34 16,1 3-52-16</inkml:trace>
  <inkml:trace contextRef="#ctx0" brushRef="#br0" timeOffset="93859.7">14440 8573 1340 0,'-6'0'3'0,"6"-3"29"0,3 3-15 0,-3 0 5 15,2 0 2-15,3 0 2 0,2 0 11 0,3 0 3 16,-4 0-58-16,13 0 42 0,-4 0-47 0,8-2 42 0,2 0-5 0,4 1-4 15,-1-2-12-15,4 2 1 0,-1 0 10 0,1-2-10 16,1 1 11-16,-1 0-6 0,-2 0-33 0,0 1 35 0,0-1-35 16,-2 0 27-16,-2-1 41 0,-1 2-78 0,-4 0 72 15,-7 1-38-15,-1-1 34 0,-7-1-43 0,-3 2 16 0,-3-1-45 0,0 1-33 16,-9 1 19-16</inkml:trace>
  <inkml:trace contextRef="#ctx0" brushRef="#br0" timeOffset="94195.03">13673 8590 1129 0,'-9'-2'7'15,"7"1"0"-15,-1-2 9 0,5 3 10 0,-2 0 4 0,0 0 18 16,0 0 10-16,0 0 1 0,0 0 18 0,0 0-41 0,0 0 44 16,0 0-37-16,45-3-5 0,-45 3-15 0,0 0-4 0,0 0 4 15,220-16 31-15,-177 13-56 0,0 1 25 0,1-1-4 16,-8 1 2-16,-4 2-11 0,-2 0-7 0,-5 0-13 15,-9 2-6-15,-2-2-19 0,-2 3 19 0,-11-2-74 0,4 2-11 16</inkml:trace>
  <inkml:trace contextRef="#ctx0" brushRef="#br0" timeOffset="95954">18881 8333 1279 0,'2'-9'21'0,"-6"2"25"0,8-1 11 0,-9-1-30 0,3 1 65 0,-3-1-35 0,-4-1 6 16,4 6 17-16,-8-2-4 0,9-2-23 0,-8 3 0 0,5 2 49 16,-3 0-57-16,1 1 44 0,2 1 1 0,-4-2-11 15,2 3-20-15,-5 1 7 0,4 2-5 0,-4 5-5 16,1 0 4-16,-3 5-7 0,2 6 3 0,-2 1-10 0,2 4 11 16,1 5 4-16,-1-1 0 0,2 3-9 0,4 0-8 15,-1-2 3-15,5 0-14 0,3 1 5 0,2-3-10 16,-1 0-11-16,8-1-4 0,1-6-1 0,1 1-6 0,2-4-4 15,3-1 3-15,4-3 0 0,-2-2 1 0,4-2-3 16,2-3-4-16,1-3-1 0,2-2 3 0,-3-1-5 16,4-4-4-16,-3-4-24 0,2-1-9 0,-3-6-23 15,-1 1-15-15,-2-5-21 0,-2 0-12 0,1-3-12 0,-5 1-13 16,0-3 19-16,-6-2 4 0,2 2 18 0,-7-3 9 0,1-1 6 16,-8 3 14-16,-1-1 5 0,-3-2 18 15,-1 2 6-15,-5 5 7 0,-4 0 2 0,1 5 4 0,-4 5 0 16,2 2 47-16,-5 7-54 0,6 1 38 0,-3 5-45 15,0 4 32-15,4 0-51 0,0 0 33 0,2 5-4 0,1-4-61 16,6 2 49-16,2 0-61 0,4 0 40 0,2-2-56 16,6-1 44-16,3 0-52 0</inkml:trace>
  <inkml:trace contextRef="#ctx0" brushRef="#br0" timeOffset="96154.44">19210 8373 1887 0,'0'-2'-19'0,"0"-4"5"16,0-2 4-16,1 8 13 0,-1-4 9 0,0 0-2 0,2 0 2 16,-2 0 1-16,1 1 15 0,-1 3-5 0,2 0-4 15,0 3-14-15,-1 1-10 0,2 4 9 0,1 2-2 16,0 0 1-16,2 6 4 0,-2 3 1 0,2 2-1 0,1 3 3 16,-3 1-6-16,2-1-7 0,1 4-27 0,-3-3-23 15,1 1 13-15,-1 0-64 0,-3-3-4 0,2 1-25 16,-3-3-26-16,2-1-39 0</inkml:trace>
  <inkml:trace contextRef="#ctx0" brushRef="#br0" timeOffset="96466.71">19123 8346 1196 0,'-13'-24'35'0,"-1"3"26"0,7-2-21 15,1 8 55-15,0 2-50 0,6 7 58 0,-5 1-41 0,10 4 2 16,1-1-41-16,4 2 16 0,5 0-18 0,1 0-52 16,6 0 51-16,0 0-57 0,10 3 45 0,1-1-3 15,4 4 6-15,1-4-41 0,1 7 39 0,4-1 1 0,0 4-9 16,1 1 1-16,-5 1-3 0,-1 5 2 0,-4-1 1 16,-4 5-2-16,-7-3 5 0,-3 2-9 0,-7 0 8 0,-3 2 1 15,-3-2-4-15,-7 0 5 0,-4-4-9 0,-5 4 5 16,-7-2 0-16,-2-1 1 0,-7 0-4 0,-5-1 0 15,-1-1 3-15,-6-2-7 0,-1-1 8 0,-1-1-4 16,-1-2-3-16,1-3 2 0,4 0 5 0,1-5-6 0,8 1-1 16,-1-2-22-16,6-4 20 0,5 1-52 0,4-3 6 15,6 2-22-15,1-5-31 0,3 0-39 0</inkml:trace>
  <inkml:trace contextRef="#ctx0" brushRef="#br0" timeOffset="96937.89">19994 8568 1727 0,'3'-4'-29'0,"2"0"54"0,-5-5-55 0,0 3 51 0,-3-1-50 16,1 0 61-16,-1 0-64 0,1-2 55 0,-1 5-24 15,-2-5-2-15,-1 2 0 0,-1-1-1 0,-2 1 0 16,0-4 3-16,-1 3 5 0,-4 1-1 0,-2 1 0 0,-1 0 3 15,2 2-2-15,2 1 5 0,0 3-6 0,4 2-12 16,-1 2 7-16,0 1-5 0,5 2 6 0,-2 1 3 16,2 2 0-16,2 1 5 0,-2 2 2 0,2 0 5 0,0 1 5 15,-1 2-3-15,4-1 5 0,-1 0-57 0,1 0 60 16,1-2-61-16,3 0 54 0,-3 1-56 0,4-3 48 16,0-2-49-16,0 1 45 0,4-3 2 0,-3 1-8 0,2-2 5 15,0-3 0-15,3 1-6 0,-5-2 4 0,4 0 3 16,-2-2-5-16,3-2-2 0,0 0-1 0,-3-2-1 15,1 2-7-15,1-4 56 0,0 1-49 0,0-2-1 16,-2 0-1-16,0-2 46 0,-4 2-42 0,2-1 45 0,-2 0-38 16,-2-1-48-16,0 2 48 0,-1 0 0 0,-1 0 13 15,3 2-50-15,-3-1 46 0,0 2-45 0,4 2 44 0,-4 2 0 16,1 2 7-16,-1 0 11 0,3 6-4 0,-3-2 8 16,4 2 2-16,-4 4-2 0,3 2-3 0,0-2 1 15,1 3-12-15,-4-1-7 0,4-1-10 0,-1 1-3 0,0 0-1 16,4-2-5-16,-4 1-6 0,2-4-23 0,4 0-7 15,0-4-30-15,-2-1 34 0,7 0-65 0,-5-3 8 0,-2-2-32 16,2-3-28-16,5-1-18 0</inkml:trace>
  <inkml:trace contextRef="#ctx0" brushRef="#br0" timeOffset="97127">20143 8250 1011 0,'-7'-6'20'0,"6"1"15"0,2 2-1 0,-2 3 10 0,-9 0 7 15,10 0 14-15,-3 5 16 0,3 1 4 0,3 2-59 16,-6 6 31-16,6 2-37 0,-3 4 54 0,8 4-61 16,-5 4 49-16,5-1-62 0,-1 1 41 0,-1 1-7 0,3-1-4 15,-1 0-1-15,4-3-63 0,-3 1 49 0,2-4-16 16,-1 0-21-16,0-2-24 0,2-1 15 0,-4-2-69 16,-1-1 13-16,1-3-27 0,-1-1-29 0</inkml:trace>
  <inkml:trace contextRef="#ctx0" brushRef="#br0" timeOffset="97649.25">20121 8513 968 0,'0'-5'10'0,"4"-1"4"0,6 1 5 16,-2 3 3-16,0-1-2 0,6 2 1 0,0 1-4 16,6-2 1-16,0 2-10 0,3 0-5 0,4 2-6 0,3-2 0 15,-1 0 1-15,2 1 5 0,1-1 5 0,1 0 8 16,4 2-1-16,-4-2 5 0,3 0 1 0,-1 1-4 15,-2-1 1-15,-2 0-4 0,-1 2 0 0,-5-4-9 0,-2 2 1 16,-2-1-9-16,-8 1 4 0,-1-3 8 0,-4 0-1 16,-5 1-3-16,-1-2-1 0,-6 0 11 0,0-1-5 15,-3 1 8-15,-3-3-1 0,-3 2-1 0,-5-1 3 16,1 1 7-16,-4-2 9 0,-1 2-3 0,3 0 6 0,-3 0-31 16,3 3 40-16,2-2-43 0,1 3 54 0,3 1-62 15,-1 0 48-15,6 1-61 0,3 3 54 0,-1 1 1 16,0 0-41-16,1 2 40 0,2 2-55 0,-2 4 65 0,4-1-57 15,-3 2 64-15,1 1-51 0,3 2 32 0,0 1 0 16,3 2-3-16,1-4 0 0,-1 0-8 0,3-1-1 0,2 2-9 16,1-3-6-16,-1-2-3 0,3-1-1 0,0-1-1 15,2-1-1-15,0-5-2 0,-2 1 0 0,1-2 0 16,0-3-1-16,0 0-7 0,-1-1-16 0,-3-4-10 0,3 1-2 16,-2-3-12-16,1-1-1 0,-2-2 41 0,3-1-58 15,-5-1 53-15,4-1-36 0,-4-3 60 0,4 1-47 16,-6-2 58-16,1 0-45 0,0-2 4 0,0 0 17 0,-2 3 1 15,2-1 0-15,-1 3 10 0,-2 1 0 0,1 6 7 16,-1 1-2-16,-2 5 8 0,0 1 8 0,1 5-46 16,1 0 52-16,-1 4-56 0,-1 2 52 0,2 4-50 0,-2-1 56 15,2 5-55-15,-2 2 37 0,0-1-5 0,0 0-3 16,1-1 3-16,1 0-5 0,0 1-5 0,2-3-11 16,2-3-21-16,1 0-39 0,-1-2-4 0,1-2-43 0,1 0-69 15</inkml:trace>
  <inkml:trace contextRef="#ctx0" brushRef="#br0" timeOffset="98046.09">21302 8361 1152 0,'-5'-20'25'0,"-3"-1"34"0,3 1 11 0,-5 3-30 0,0 3 58 16,-1 3-50-16,-3 3 63 0,-2 0-45 0,2 4-25 15,-2 2-28-15,-3 2-11 0,1 0 36 0,-1 2-60 0,1-2 51 16,-2 6-61-16,3-3 47 0,1 2-2 0,0 2-4 16,5 3 5-16,1 1 1 0,1-1 2 0,5 4 0 0,0-1 5 15,8 1 1-15,-3 1 6 0,6 2 3 16,3 0-3-16,2 1-8 0,2 1 0 0,3-1 6 0,5 0-2 15,-2 0-3-15,5 0-6 0,0-1-1 0,0 1 0 16,4-2 2-16,-1-1 0 0,-4 0-8 0,1-1-2 16,2-2 1-16,-7 3 1 0,-2-3-6 0,-2-1 3 0,-7-2 1 15,-4 1 9-15,0-3 2 0,-5 2 3 0,-3-1 5 16,-4-2 1-16,-2 2 1 0,-5-3-5 0,1 1-4 0,-6 0-4 16,-2-1-9-16,-2-1-4 0,1 0 0 0,-5-2-3 15,6-2-2-15,-3 2-1 0,2-2-10 0,3 0-28 16,-1-2-4-16,4 2-31 0,3-4-9 0,2 0-34 0,0-1 8 15,5-1-30-15,3-3-22 0,3 0-19 0</inkml:trace>
  <inkml:trace contextRef="#ctx0" brushRef="#br0" timeOffset="98391.52">21412 8513 1688 0,'-1'-5'-24'0,"1"1"71"0,0-3-37 0,1 1 6 15,-1 1-1-15,-1-1 5 0,2 3 4 0,1-1-2 16,-2 4 29-16,2-4-63 0,-1 3 43 0,6 1 3 0,-3 5 3 16,6-3-1-16,2 3-4 0,-2 2 17 0,6 3-3 0,-2 1 2 15,3 3-4-15,4 2-9 0,-5-1-4 0,-1 3 0 16,0 1 3-16,0 0-19 0,-3 2-3 0,0-4-10 16,-2-2 2-16,-6 0-1 0,0-3 0 0,-1-2-1 15,-3-1-2-15,-2 0 6 0,-3-5 2 0,2 0 2 0,-6-1-5 16,3-1 5-16,-2-2-3 0,-4-2-2 0,2-1-6 15,-2-1-9-15,4 0-13 0,-6-5-10 0,6 2-5 0,-1-3-3 16,1 0 2-16,2-3-5 0,3 2 4 0,-1-5 10 16,4-1 5-16,4 2 13 0,0-5 3 0,1 1-4 15,3 0-2-15,1-1 6 0,-1 0-1 0,5 4-9 16,-4 1 1-16,4 3-10 0,0 2-9 0,-2 5 4 0,-2 0-19 16,4 3 38-16,-8 2-65 0,4 2 17 0,-4-1-19 0,1 3-40 15,4-2-28-15</inkml:trace>
  <inkml:trace contextRef="#ctx0" brushRef="#br0" timeOffset="98749.08">21740 8500 1485 0,'-3'-6'74'0,"-2"-2"-37"16,7-1 3-16,-9 3 17 0,4-1 15 0,3 3 1 15,2 1 12-15,-7 0 3 0,8 0-69 0,-5 1 40 16,2 4 1-16,2 0-13 0,0-1-10 0,1 5 5 0,0-2-13 15,2 7 6-15,1 0-10 0,0 3 5 0,2 0-1 16,0 3-3-16,1 0-2 0,-1 0-11 0,2 1 5 16,-4-2-9-16,2 1 4 0,-2-2-5 0,2-1-2 0,1-1-10 15,-5-2 7-15,5-1 5 0,-2-1-4 0,-1-3-4 16,-1-1 1-16,0-2 0 0,-1-1 3 0,-1-1 17 16,-3-2 7-16,4 1-2 0,-3-3 5 0,2-2 3 15,-1 0-3-15,5-1-2 0,-6-2-3 0,7-1-10 0,-4-2-15 16,1-3 1-16,3 1-7 0,-3-5 4 0,2 0 0 15,0-1-3-15,1-3 4 0,2 2-4 0,1 0 3 0,-2 1 4 16,1 2 4-16,1 2 3 0,-3 4 5 0,0 1-2 16,-2 4-2-16,2 3 2 0,-5 3-1 0,0 3-6 15,0 1-1-15,-3 3-6 0,3 1-4 0,-3 0-18 0,0 5-34 16,-3-1-43-16,3 1-62 0,0-2-19 0,-1 0-69 16,-3 0-58-16</inkml:trace>
  <inkml:trace contextRef="#ctx0" brushRef="#br0" timeOffset="98876.36">22126 8584 2215 0,'-4'1'22'0,"6"1"14"0,0-8 3 0,-2 8 3 16,0-2 1-16,0 1 6 0,0 2-7 0,0-2 1 0,1 1-34 16,-2 3-52-16,-1 2-66 0,-1-5-68 0</inkml:trace>
  <inkml:trace contextRef="#ctx0" brushRef="#br0" timeOffset="102265.76">11783 2802 1317 0,'0'-10'23'0,"9"2"5"0,-8 1 6 0,7 2 4 15,-5 0 19-15,-6 2-45 0,3 0 53 0,-5 3-47 16,7-1 27-16,-8 4-32 0,9 4 56 0,-10 0-48 0,12 5 2 16,-2 5 46-16,2 6-48 0,0 7 60 0,-2 10-29 0,3 3 34 15,-6 13-48-15,0 9 43 0,-3 8-14 0,0 3 5 16,-5 6 1-16,5 1-11 0,-3 0-9 0,-3 4-3 15,4-7-6-15,3 1-3 0,0-6-1 0,2 1-7 0,2-6-9 16,2-1 0-16,1 1-12 0,-2-3-2 0,2-2-8 16,0-3 3-16,1 0-7 0,-2-5 2 0,0 3 1 15,-1 0-2-15,0-8 3 0,-1 1-8 0,0-3-8 0,-1-1-25 16,1-3-19-16,-4-2-20 0,4 1-25 0,-2-6-30 16,1 3-25-16,1-6 17 0,1 0-28 0,-3-3 1 15,3 4-17-15,-1-3-8 0</inkml:trace>
  <inkml:trace contextRef="#ctx0" brushRef="#br0" timeOffset="102874.18">11951 5232 681 0,'4'0'12'0,"-4"5"9"0,-2-5-3 0,0 4 5 0,-1-4-1 16,1 2-1-16,-1-2-3 0,0 2 2 0,1-2-15 15,-1 0-10-15,-1 0-5 0,1 0-1 0,0 2 5 0,-1-2-3 16,1 1 8-16,3-1-3 0,-3 0-4 0,0 2 2 15,-1 1 17-15,4-3-6 0,-3 1-3 0,-1 1 1 0,1-2 0 16,-1 0 0-16,4 3 2 0,0-3-1 0,0 1-11 16,0 0 6-16,0-1 4 0,0 4 2 0,2-2 2 15,-2 3-3-15,2-5 7 0,-1 2-7 0,-1 2 4 16,2-3-1-16,-2 0-4 0,0 2 1 0,0-2-6 16,0 1 3-16,-2-2 5 0,2 1 20 0,-1-1 3 0,1-1 5 15,-2 2 0-15,2-4 11 0,-2 5 0 0,4-5 12 16,-2 4 5-16,2-6-4 0,1 6-3 0,1-2-6 15,3 1 2-15,-1 0-14 0,1 0 4 0,3 0-17 16,1 0-9-16,4 0-7 0,5 0-9 0,4 0 3 0,6-1 0 16,8-2 3-16,5 0-5 0,11-1 10 0,6-3-12 15,13 2 9-15,10 1 0 0,9-3 1 0,11-3-11 16,17 1-1-16,11 1-6 0,19 1-24 0,15-1-10 16,10 2-31-16,12-5-34 0,18 6-43 0</inkml:trace>
  <inkml:trace contextRef="#ctx0" brushRef="#br0" timeOffset="103033.11">17085 5119 688 0,'268'-3'31'0,"-8"-2"24"0,-3 0 16 0,3-3 25 0,-1 2 41 16,7 1-30-16,-7-3 53 0,-3 4-40 0,-1-3 10 15,-6 3-62-15,5 0-9 0,-13 4-24 0,-8-2-39 16,-11 0 31-16,-19 2-55 0,-8 0 42 0,-10 0-39 0,-14 0 35 16,-12 0-9-16,-13 0 3 0,-12 0-3 0,-14-1 0 15,-5-2 0-15,-19 0-2 0,-17-4-42 0,-17-1 4 16,-17 2-55-16,-15-5-74 0</inkml:trace>
  <inkml:trace contextRef="#ctx0" brushRef="#br0" timeOffset="103970.02">13604 5274 1063 0,'47'-2'7'0,"10"4"11"16,5-4 10-16,6 0 7 0,5-1 8 0,10 3 2 0,-2-3 4 15,11 0-1-15,6 2-7 0,6-3-10 0,4 2-12 0,10 0-4 16,7-2-5-16,11 1 3 0,12 1 9 0,3 0-4 0,12 1-13 15,6-2-14-15,11 3-2 0,9 0-17 0,4-2-12 16,-2 0-20-16,2 2-24 0,-2-1-4 0,5 1 11 0,-11-4 6 16,0 6 10-16,-8-6 2 0,-7 4 16 0,-9-3 17 0,-3-1 14 15,-11 2 11-15,-14-2 3 0,-14 1-1 0,-20-2-3 0</inkml:trace>
  <inkml:trace contextRef="#ctx0" brushRef="#br0" timeOffset="105061.99">11848 2661 866 0,'8'-1'7'0,"0"-3"11"0,8 4 12 0,0-2 4 0,9 1 6 15,2-3 5-15,8 4 10 0,6-5 6 0,8 3 9 0,9-1-7 16,7-1-14-16,8 1 9 0,9 0-1 0,5-1-7 16,10-3-13-16,4 2-9 0,11-1-16 0,7 2-5 0,6-4-1 15,9 3-6-15,7-1 3 0,14 2 16 0,6 2-36 0,8-4 35 16,2 4-35-16,19-1 36 0,4 0-31 0,10 2 34 0,9-1-52 16,-2 1 33-16,6-1-9 0,15 0 4 0,11 0 3 0,3 2 12 15,3 0-16-15,-1 0 0 0,-10 0 4 0,22 2-13 16,-4 1 13-16,0 1 12 0,-11 0-10 0,0 0-17 0,-11 3 12 15,12-3 1-15,0 2 1 0,-2 1 6 0,-12 1-5 16,0-1-12-16,-2-2-1 0,5 2 0 0,7 3 12 0,-11-2-47 0,6 1 36 16,-14 3-63-16,11 0 19 0,-8 3-49 0,6-1 50 15,-14-1-38-15,-6-2 25 0,-9 3 11 0,-8-3-1 0,-13 1 19 16,-13-3 21-16,-17 2 17 0,-15-2-2 0,-22 2 7 16,-10 2 14-16,-21-3 5 0,-10-1 1 0,-10-4 6 0,-11 3-3 15,-10-3-6-15,-6-1-1 0,-12-1 3 0,-6-1-13 0,-7-1-10 16,-5-1 1-16,-2 0 2 0,-5 0 1 0,0 0 0 15,-3 0-8-15,-2-3-5 0,1 2-12 0,-4-3 1 0,-1 2-9 16,0-2-7-16</inkml:trace>
  <inkml:trace contextRef="#ctx0" brushRef="#br0" timeOffset="105647.97">23187 2873 1226 0,'5'11'11'0,"-7"1"9"0,5 2 12 0,-4 4 14 0,2 6 4 0,-4-1 3 0,0 8 6 16,0 2-35-16,-2 4 42 0,0 5-50 0,-3 4 44 0,4 4-66 15,-5 3 49-15,6 4-54 0,-3-1 47 0,3 5-17 16,-2-3 1-16,2 2-10 0,3-6-12 0,0 4 9 0,-1-5-4 16,2 3 8-16,-2-6-12 0,1 3 21 0,-5-2-51 0,8-5 55 15,-6 1-42-15,4-3 50 0,-4 3-51 0,3-3 46 16,-2 2-40-16,4-2 31 0,0 1-4 0,-2 4-5 0,1 0 0 16,-1-3-9-16,0 0 6 0,0-3-3 0,0 3-6 0,0-6 1 15,-1-5 6-15,-1 1-3 0,0-3-1 0,1-2 5 0,-1-3-4 16,-1-4-1-16,1-2 3 0,-1 0 3 0,0-5-12 0,-1 0 7 15,2-1 0-15,-1-1-7 0,0-5 5 0,-1 2-2 16,1-4 2-16,2-1 0 0,-4 3 5 0,2-5-2 0,-2-1-2 16,4-1 7-16,-1 2-4 0,-1-4 6 0,0 2 1 15,-1-1-7-15,1 0 7 0,2 0-7 0,-1-2 5 0,0 0-2 16,-1 2-4-16,2 0 0 0,-1-1 0 0,2 1 1 0,0 0-4 16,-4-2 7-16,4 4-8 0,-4-1 3 0,1 0 5 0,2-1-8 15,-3 2 1-15,1-1 3 0,2 2 1 0,-3-2-6 16,3-1 9-16,-3 2-5 0,3-4-6 0,-1 2 10 0,1-1-2 15,-4 1-3-15,5-1 0 0,-1 1 3 0,-1-1-7 0,1-1 3 16,1 0 5-16,-2 0-5 0,0 4-1 0,1-4 1 0,-1 0-1 16,1 0 2-16,-1 0 0 0,-3 0 0 0,-1 1 4 15,-3 1-1-15,-3-2 1 0,-3 0 2 0,0-2-3 0,-8 2 3 16,-6-1 1-16,-12 1-4 0,-8-5 1 0,-12 2-7 0,-8-2 4 16,-16 3-1-16,-11-3 1 0,-15-1-22 0,-13 2-50 15,-6-5-39-15</inkml:trace>
  <inkml:trace contextRef="#ctx0" brushRef="#br0" timeOffset="106851.83">12669 3125 1602 0,'-1'-4'25'0,"1"-2"-25"0,-2 1 68 0,4-2-30 0,-2-1 9 0,0 0 19 15,1 2 17-15,-1-3 21 0,2 4-17 0,-2 1 34 16,3-4-66-16,-3 7 37 0,0-1-16 0,0 2-21 0,0 2-15 16,0 1-24-16,0 3-3 0,-3-1-10 0,3 11-3 15,0 3-1-15,0 3 4 0,0 5 5 0,0 4-2 16,-2 4 3-16,2 1-5 0,0 1 2 0,2-2 6 0,1 0-7 15,3-2 5-15,2-3 0 0,2-3-5 0,-1-1 2 16,5-4 3-16,-1-3-2 0,1-3-1 0,-3-1 3 0,1-4 0 16,0-3-1-16,-1-2 3 0,3-5 2 0,-1-1-6 15,4-4 0-15,3-1-3 0,2-2-6 0,-1-5-12 16,-1-2-14-16,2-4-4 0,-3-1-3 0,-2 1-4 16,-1-2 2-16,-2-2-7 0,-4 0-6 0,-1-1 5 0,-3-3 5 15,-1 1 8-15,-3-5-10 0,0 3 3 0,-4 0-10 16,-3 0 4-16,2-1 4 0,-4 3 1 0,-2 5 4 0,0 4-4 15,-1 1 6-15,-2 7-15 0,2 3-1 0,2 1-5 16,2 4 38-16,-2 2-56 0,2 0 32 0,2 0-20 16,1 2-22-16,0 0 2 0,1 1-11 0,4 0-16 0,0 0-55 15</inkml:trace>
  <inkml:trace contextRef="#ctx0" brushRef="#br0" timeOffset="107094.11">13326 3114 1656 0,'-7'-4'34'0,"4"-3"-14"16,-2-3 19-16,5 3 0 0,-5 0-1 0,2 0 1 15,-1 3 3-15,1 2 2 0,1-1-33 0,0 1 11 0,2 2-20 16,0 2 0-16,0 2 16 0,0 3 9 0,4 3 6 16,-1 4 3-16,1 3 3 0,-1 5 7 0,1 4-1 15,0 2 7-15,1 2-18 0,-2 5-8 0,2-2-9 0,1 0-3 16,-3 1-5-16,2 1-4 0,0-4 6 0,-2 0-7 15,0-4-2-15,1 1 2 0,-1-3-1 0,3-6-5 16,-5 0 4-16,4-3-3 0,-2-4-4 0,-1 0-10 0,1-2-20 16,0-3-21-16,-3-2-35 0,4-2-27 0,-1-6 6 15,0 0-52-15,1 0-56 0</inkml:trace>
  <inkml:trace contextRef="#ctx0" brushRef="#br0" timeOffset="107560.75">14312 3039 2124 0,'-5'-15'-9'0,"4"5"35"0,-4-1 23 0,11 5 0 15,-9 2 0-15,3 1 0 0,-5 1 0 0,7 2-2 0,-4 2 7 16,2-2-39-16,2 3-20 0,0 2-4 0,-1 3 4 16,1 3 1-16,1 2-5 0,-1 1 7 0,1 5 0 15,-1 2 3-15,2 0 0 0,1 2 4 0,-1-1-1 0,-4 2-1 16,5 0 3-16,-3-1-6 0,3 3 3 0,-2-3 2 15,0-1-6-15,0 0 4 0,3-2-7 0,-4-1-1 0,1-1 2 16,-1 0-8-16,-1-2-6 0,1-2-1 0,-2 0 1 16,2-3-3-16,-1-3 2 0,2 0 2 0,-1 0 1 15,0-3 7-15,2 0 4 0,0-1-1 0,1-3-1 0,-3 3 1 16,1-4 1-16,2 4-2 0,0-3 0 0,1 1 0 0,4-1 0 16,-1-1 0-16,2 0 0 0,5 1-3 15,2-2-7-15,2 2-12 0,0-3-4 0,3 2 0 0,1-2-8 16,2 2-22-16,1-3 3 0,-2 1-13 0,5 1 36 15,-5-6-53-15,1 5 35 0,1-6-33 0,-2 6-10 16,1-5-4-16,-4 3-12 0,0 0-8 0</inkml:trace>
  <inkml:trace contextRef="#ctx0" brushRef="#br0" timeOffset="108407.11">15076 3310 1004 0,'3'-11'24'0,"5"-3"18"0,0 0 16 15,-5 1 17-15,2 0 3 0,-4-3 16 0,2 5-37 0,-1-4 51 16,1 5-49-16,-3 0 38 0,0 1-60 0,-3 3-12 16,1 1-5-16,-1 3-11 0,-3 0 37 0,0 4-54 0,-4-2 26 15,1 6-53-15,-5 0 41 0,1 0-3 0,-4 3-1 16,1 3 0-16,-2-2-1 0,2 5 5 0,-1 0 1 16,1 1-8-16,2 0 7 0,1 2-6 0,3-2 7 0,2 0-4 15,1 0-6-15,2-2 0 0,2-1 0 0,3 0 4 16,0 0-10-16,3-6 12 0,0 2-11 0,2-1 3 15,0-2 7-15,3-1-1 0,1-2-2 0,1 1 1 0,1-4 5 16,3 0-20-16,1 0 7 0,2-4-7 0,-1 1-1 16,1-1-16-16,-1-1 43 0,1-1-51 0,-1-1 54 15,-2 0-41-15,-1 1 49 0,-4-1-43 0,-1 0 53 0,-1 0-36 16,-4 0 3-16,0-3 14 0,-3 3-8 0,0-1 19 16,-3-1-48-16,1-1 50 0,-1 1-51 0,-2-2 47 15,2 1-40-15,-2-1 38 0,-1 1-49 0,3 1 38 0,0 2-6 16,3 0-2-16,-2 5 0 0,1-2 1 0,1 4-1 15,1 4-2-15,-1 1 6 0,2 3-9 0,1-1 11 16,0 5 0-16,5 2-5 0,-2 0 5 0,1 1-1 0,2 3-2 16,2-5 3-16,-1 3 4 0,1-3-6 0,1 0 5 15,1-2 1-15,1 0-3 0,-3-3 2 0,1-3 5 16,-2 2-4-16,2-4-2 0,-3 1 0 0,2-3-5 0,-4 2 5 16,1-2-1-16,1-1-5 0,-1-1-1 0,0-3 0 15,0 0 0-15,3 1 2 0,-2-4 0 0,1 0-6 16,2-1 0-16,-4-1 2 0,0 1-2 0,0-2 0 0,1-1 0 15,-4 1 2-15,0-4 2 0,-2 1-2 0,1 2 6 16,-1 0-4-16,1 0 0 0,-2 2-3 0,-1 0 2 0,-1 4-2 16,0 1-5-16,0 2 4 0,-1 0-6 0,-1 2-3 15,-1 2 8-15,2 0 5 0,-2 4 9 0,3 2-6 16,-4 0 5-16,1 0 5 0,1 4 0 0,1-1 9 16,-1 1-6-16,2-1-7 0,2 0-4 0,1-3 2 0,4 1-1 15,0 0-8-15,1-3 3 0,3 1-2 0,3-2-3 16,-1-3 3-16,-2 0-5 0,3 0 5 0,1-4 1 0,-1-2 0 15,-1 1-2-15,2-3-4 0,-4 0-2 0,7-1 3 16,-6-1-4-16,-2-3-3 0,4 1-1 0,-3-2 2 16,-1-1 1-16,-1 0 1 0,-1-3 3 0,-3-1-1 0,0 2 0 15,-2-4 3-15,-1 2 0 0,-1-2 1 0,2 4 0 16,-2 0 1-16,-1 5 0 0,0 3-7 0,4 3 1 16,-4 3 5-16,1 4 10 0,-1 1-1 0,0 9 6 15,0 4 6-15,4 3 26 0,-3 4 9 0,6 4 8 0,-3 5 1 16,5 2-2-16,1 3 14 0,1-2 5 0,7 2-3 15,-4-3-22-15,3 1-6 0,-1-2-4 0,3-3-8 0,-6-4-9 0,1-1-10 16,-3-3-15-16,0-4-3 0,-8-3 0 16,0-1 0-16,-6-5 0 0,0 1-1 0,-8-3 3 15,-2-3-6-15,-5 0-10 0,-6-3-11 0,1-1-10 0,-3-4-16 16,-4 1-4-16,0-6-18 0,-1 2-16 0,-2-7-6 0,3 4-14 16,3-8-1-16,-3 2-13 0,0-6 42 0,5-1-54 15,4-1 33-15,2 0-11 0,5 3-20 0,3-1-6 16,3 5-18-16</inkml:trace>
  <inkml:trace contextRef="#ctx0" brushRef="#br0" timeOffset="108782.43">15822 3351 1664 0,'-14'2'38'0,"8"1"-27"0,-4-6 5 0,15 6-1 0,-15-3 1 0,5 0 1 0,1 0 4 16,6 0-2-16,-4 0-32 0,2 2 32 0,2-4 7 0,4 2 9 16,-3 0-2-16,2-3-4 0,5 1-4 0,3-2 2 15,0 1-4-15,6-1-2 0,0 0-19 0,5-3-4 16,0 2-2-16,-1-1 6 0,1 2-2 0,-2-1 4 0,-3-2-7 16,-1 1-3-16,-3 1-2 0,-3-1-15 0,-4 2-7 15,-4-3-5-15,1 0 1 0,-5-1-8 0,1 0 7 16,-7 0-1-16,3-1 6 0,-5-1 14 0,-1 1 7 0,-7 1 7 15,3 2-4-15,-2-1 5 0,-3 2 2 0,-3 3 1 16,0 2 5-16,1 1 1 0,1 0 13 0,3 4 1 16,-2 1 9-16,3 2 0 0,-2 1 6 0,7 3 2 0,-4-1-8 15,8 5 0-15,-2 0-4 0,3 2-4 0,3 2-7 16,2-1 7-16,2 1-15 0,4 1 4 0,4-3 6 16,2 1-7-16,3 0-7 0,2-5 2 0,-1-1-3 0,6 1-16 15,0-4-27-15,-1-1-18 0,7-4-31 0,-4-2 11 16,3-2-31-16,-2-1-41 0,2 0-33 0</inkml:trace>
  <inkml:trace contextRef="#ctx0" brushRef="#br0" timeOffset="109079.69">16226 3066 1019 0,'3'-19'20'0,"5"3"3"15,-2 5 12-15,5 5 12 0,-6 4 14 0,6 5 13 0,3 4 7 16,-1 5 11-16,6 6-58 0,-2-2 60 0,5 7-44 15,-3 4-8-15,4 2-12 0,0 2-5 0,-2-1-12 16,-1 1-8-16,-1-2 42 0,-3-1-65 0,-2-2 35 0,-1-2-3 16,-4 0 0-16,-2-5-7 0,-6-1 5 0,3-1-1 15,-8-3-2-15,3-2 4 0,-7-3-3 0,-1-1-1 16,-3-3-2-16,-2 0-2 0,1-5 4 0,-3 0-7 0,-1-5-1 16,0 0 1-16,4-3-2 0,3-3 4 0,-3-1-3 15,5-5 4-15,1 2-6 0,5-7 2 0,2-2 2 16,4-3-3-16,2-2-1 0,5-3-9 0,3-1 6 0,4 1-8 15,2 0-4-15,2 3-1 0,-1 3-9 0,3 3-4 16,0 4-2-16,-4 6 42 0,1 7-67 0,-2 1 30 16,-7 7-33-16,4 4-30 0,-6 2-24 0,-4 8-45 0</inkml:trace>
  <inkml:trace contextRef="#ctx0" brushRef="#br0" timeOffset="109827.92">13396 4115 1524 0,'4'-7'14'0,"-4"-4"28"0,-9 3-26 0,5-3 41 0,-1 2-41 16,4 0 52-16,-7 4-49 0,6 5 1 0,-4-5-16 0,7 5-28 16,1-2 76-16,-2 9-93 0,3-5 87 0,-3 10-95 0,0-3 46 15,-1 0 63-15,1 3-46 0,-2 4 6 0,0 9-50 16,2-1 61-16,-3 10-47 0,5-3 43 0,-1 5 5 0,4 9-59 15,0 4 45-15,0-2-7 0,-2-3 1 0,4 2-10 16,-2-1 1-16,-1-3-7 0,2 0-14 0,-1-2-16 0,3 0 26 16,-5-5-69-16,8-1 1 0,-10-2-19 0,6-4-35 0</inkml:trace>
  <inkml:trace contextRef="#ctx0" brushRef="#br0" timeOffset="110146.3">13348 4891 1783 0,'0'0'-24'0,"6"-3"58"15,-6 3-47-15,-2-1 5 0,7 1-6 0,1-3 33 0,7 3-34 16,0-1 26-16,9-1-11 0,5 0-28 0,9-1 4 0,11 2 36 16,6-3-39-16,5 4 24 0,15-2-19 0,6 0 25 0,10 1-14 0,10 1 23 15,18-2-12-15,7 2 10 0,19 0-8 16,8 0-3-16,19 3 0 0,2-1 14 0,22 2-20 0,2-1-28 15,9 0 46-15,12 2-67 0,1-1 48 0,10 3-60 0,-8-4 49 16,9 4-74-16,-5-2 75 0,4 0-27 0,-5 2 18 0,-6 1 41 16,-7-1 23-16,-13 0-22 0,-6 0 64 0,-16-1-18 15,-7 5-3-15,-13-6 4 0,-10 4 2 0,-15-5-23 0,-6 5-16 16,-8-5 27-16,-8 2-62 0,-5-1 32 0,-17-1-9 0,-3-1-2 16,-14 1-29-16,-5-3-31 0,-15-1 9 0,-8 0-37 15,-12-1-49-15</inkml:trace>
  <inkml:trace contextRef="#ctx0" brushRef="#br0" timeOffset="111014.82">13708 3982 1144 0,'30'-6'9'16,"2"-1"19"-16,6 3 7 0,5-5 6 0,10 4 7 0,7-3 6 15,10 3 0-15,7-2-4 0,11 2-11 0,16-2-19 0,14 2-13 16,15 0-3-16,16 0 3 0,15-1-3 0,13 0-10 16,18 1-10-16,13 1-11 0,16 0-11 0,7-2-5 0,10 4-18 15,0-2-16-15,4 0-8 0,1-1 14 0,4 0 12 0,-8-3 14 0,-3 0 16 16,-13 0 10-16,-15-4 18 0,-3 2 30 0,-15-3 21 16,-11 4 20-16,-20-4 11 0,-11 5 3 0,-21-1 3 15,-7 2-24-15,-11 2 55 0,-15-1-60 0,-10 4-3 0,-16-1-24 16,-9 3-12-16,-12-4 0 0,-12 4 19 0,-9-4 44 0,-9 2-35 15,-9 1 43-15,-11-5-7 0,-4 5-1 0,-10-5 6 16,-2 3 2-16,-5-1-19 0,-2 1-19 0,-6 0-17 16,2 0-5-16,0 2-3 0,0 0 6 0,4-2 0 15,-1 2-9-15,3 1-5 0,4 0-3 0,2 0-3 0,2 0-7 16,4 1-2-16,0-1-5 0,6 3-3 0,-2-2-2 16,2-1 2-16,1 3 3 0,4-2-1 0,0 2 2 15,-1 0 0-15,4 1 0 0,-4 1-1 0,1 2 8 0,1 0-6 16,2 1-1-16,-2 3-1 0,2-2 1 0,0 3 1 15,1-1 1-15,-2 4-2 0,0-2 0 0,0 2 0 0,-2 1 3 16,1 0-4-16,-1 3 5 0,1 2-2 0,-1 3 0 16,-1 0 1-16,1 5-4 0,-2 2 5 0,0-3-5 15,2 6 9-15,-2-3-11 0,0 6 9 0,0-1-7 16,0 8 2-16,-2-3 2 0,2 1-1 0,0 9 1 0,0-1-1 16,2-1 6-16,-2-2-8 0,0-1 5 0,0-3-2 15,2 1 2-15,-2-6-7 0,0-1 5 0,3-4-2 16,-3-1-6-16,0-2 5 0,0-1 0 0,2-3 0 0,0-3 0 15,-1-2 4-15,-1-2-2 0,0-2-3 0,2-2 5 16,-2-2-4-16,0-1 0 0,-2-3 1 0,2-2-3 0,0-1 2 16,-1-1-2-16,1-3 4 0,0-1-4 0,-2 2 5 15,0-2-4-15,2-2 0 0,-3 1 7 0,-1-3-8 16,-2 2 3-16,-1 1-5 0,-3-2-7 0,-2 0-11 0,-1 1-2 16,-6 1-19-16,0-2-30 0,-8 5-28 0,-1-3-44 15,-2 0-16-15,-7 0-40 0,1 4-61 0</inkml:trace>
  <inkml:trace contextRef="#ctx0" brushRef="#br0" timeOffset="111481.01">14826 4402 1871 0,'-7'-14'-10'0,"2"5"31"0,1-3 17 0,4 6 13 0,-4 1 3 0,4 2-1 0,-2 2 1 15,4 1-2-15,-4 1 5 0,2 2-28 0,3 2-14 0,0-2-16 16,1 5-1-16,1 5 3 0,0 1-2 0,0 2 2 15,2 3 5-15,-1 2-4 0,-1 3 2 0,1-2-2 16,0 0-4-16,-3 2-1 0,2-4 3 0,-3 2-3 0,1-1-9 16,-3-1-12-16,3-1-14 0,-3-1-25 0,2-2-25 15,-2-5 7-15,2 1-40 0,-2-2-34 0,0-3-31 16,0-1-21-16</inkml:trace>
  <inkml:trace contextRef="#ctx0" brushRef="#br0" timeOffset="111639.87">14812 4361 1470 0,'-5'-24'34'0,"0"-2"-2"16,7 6 26-16,-4 1 12 0,2 2 11 0,0 4 0 15,4 1-3-15,0 2 0 0,5 0-34 0,1 0 3 0,8 0-29 16,4 2-8-16,3-3-11 0,5 4-3 0,5 0 5 16,1 3-8-16,1 3-25 0,-1 2-24 0,0 2 0 15,-2-2-40-15,-4 6-47 0,-4 0-40 0</inkml:trace>
  <inkml:trace contextRef="#ctx0" brushRef="#br0" timeOffset="111835.32">14866 4495 1408 0,'-7'7'23'0,"2"-3"22"0,7-4-33 0,4 0 59 16,1 3-32-16,-2-6 0 0,10 3 0 15,1 0 2-15,3-3-19 0,6 2-25 0,-1 0 28 16,8-4-56-16,2-1 33 0,3 0-2 0,-1 1-32 0,1-2 14 15,-1 0-36-15,1-3-18 0,0 5-22 0,-5-1-24 16,-4 3-11-16,-7-4-21 0,1 2 21 0,-7 4-23 0</inkml:trace>
  <inkml:trace contextRef="#ctx0" brushRef="#br0" timeOffset="111968.68">15427 4426 667 0,'0'2'17'16,"0"0"18"-16,0 2 3 0,3-2 14 0,-26-1 16 0,23 3 16 16,-2-1 16-16,1 1 23 0,-3-2-13 0,1 1-45 15,3 1 60-15,-2 2-43 0,2-1-12 0,0 4-4 16,2 0-7-16,1 2-13 0,1 2-1 0,5 2 25 0,-5 1-59 15,1 3 28-15,0 1-6 0,2 0-13 0,-4-2-1 0,0 2-17 16,1 1 0-16,-1-1 2 0,1-3-4 0,-3-2-1 16,-1 0-7-16,2 1-32 0,-4-5-41 0,4-4 2 15,-2 0-34-15,2-2-35 0,-1-1-41 0</inkml:trace>
  <inkml:trace contextRef="#ctx0" brushRef="#br0" timeOffset="112139.93">15539 4213 1531 0,'0'-7'19'15,"-1"0"-30"-15,4 1 35 0,-6 3-39 0,-5 3 37 0,2 0-35 16,2 3 30-16,-2-1-52 0,3 6 7 0,3-2 12 16,1 3-52-16,-1 3 13 0,2 0-54 0,4 1 15 0,-2 1-73 15</inkml:trace>
  <inkml:trace contextRef="#ctx0" brushRef="#br0" timeOffset="112451.83">15734 4521 1355 0,'0'-5'5'0,"1"0"17"0,3 3 17 16,-11-1-2-16,1-1 0 0,3 3 15 0,-7 1-36 15,2 2 61-15,0 1-33 0,-1 5-16 0,1 1-5 16,2 1 23-16,-1 5 2 0,1-5-13 0,3 6 46 0,3-6-56 15,0 4 31-15,-1-3 2 0,1 1-7 0,0-2-18 16,1 0-2-16,2-1 2 0,0-2-12 0,0 0-2 0,4-1-1 16,2-2-3-16,5 0-5 0,-2-2-6 0,5-3 4 15,-3 0-5-15,3-3 2 0,0 2-1 0,-2-3-5 16,-2 0 2-16,-2-1-3 0,1-2-3 0,-2-2 0 0,-2 2-2 16,1-1-8-16,-5-3-11 0,-3 1-11 0,1-2-1 15,-5 2 0-15,-1-3 0 0,-6 2-8 0,2-6-1 16,-7 5 7-16,1 0 11 0,1 2 8 0,-5 0 4 0,-2 1-7 15,0 4-1-15,1 1-2 0,5 4-3 0,0-2 38 0,4 3-67 16,0 2 27-16,7-1-31 0,0 2-14 16,0-1-22-16,3-1-24 0,0 1-24 0</inkml:trace>
  <inkml:trace contextRef="#ctx0" brushRef="#br0" timeOffset="112888.89">15932 4413 1439 0,'0'-9'26'0,"-4"0"22"16,8-3-37-16,3 4 52 0,-7 0-47 0,3 2 49 15,-3 6-48-15,0 0 48 0,0 0-35 16,0 0-54-16,0 0 49 0,0 0-44 0,146-3 56 16,-124 9-38-16,3 8 54 0,-7-4-42 0,7 5 34 0,-6-1-9 15,3 3 2-15,-4-2-7 0,1 2-12 0,-5 0-6 16,2-1-11-16,-5-1-3 0,-1-1-1 0,-3-3 3 15,-1 2-5-15,-6-2 3 0,0 0 3 0,0-2-1 0,0-9-24 32,0 0 0-32,0 0-9 15,0 0 0-15,-118 23 0 0,118-23-15 0,0 0 11 16,0 0 5-16,0 0-1 0,0 0 11 0,0 0-6 16,0 0 54-16,35-110-4 0,-20 94-29 15,3 2 39-15,2-2-36 0,2 0-5 0,-1 3 47 16,5-1-80-16,-3 5 80 0,2-1-74 0,-2 2 41 0,0 3-30 0,-1 2 38 15,-1 0 25-15,-2 3-35 0,-2 3 49 16,-1 3-43-16,-2-1 38 0,-1 4 3 0,-3 1 4 16,-1 1 10-16,-1 4-14 0,-2-1-7 0,1 3-3 0,-4-2 2 15,3 1-3-15,-1 0-2 0,-2 3-16 0,-1-3-10 16,1-2-5-16,-2-1-1 0,3 2-10 0,-3-4-14 0,1 1-27 0,-1-2-40 16,1-3-24-16,-2-1 9 0,2-3-38 15,-2 2-45-15,1-4-63 0</inkml:trace>
  <inkml:trace contextRef="#ctx0" brushRef="#br0" timeOffset="113068.88">16672 4113 1625 0,'0'-2'29'0,"0"-1"-36"0,3-2 51 0,0 4-48 0,-3-4 48 16,0 7-52-16,0 0 45 0,3-2-47 0,0 1-3 15,2 1-29-15,-2 3-53 0,2-3 15 0,3 5-83 0</inkml:trace>
  <inkml:trace contextRef="#ctx0" brushRef="#br0" timeOffset="113482.13">17240 4430 1703 0,'0'4'11'0,"-7"-4"8"16,5-8-5-16,-4 8 1 0,4 0 0 0,-2 0-2 15,0 3 2-15,-3 0 3 0,5 1-13 0,-1 1-8 0,0 4 10 16,-2 0-6-16,0 0 3 0,2 2 5 0,-5-2-1 16,2 2-5-16,1 0 5 0,-1 0 2 0,3-2-4 0,-1 2 3 15,1-3 0-15,-1 3-6 0,2-1 0 0,2-3-2 16,0 0-1-16,-3 1 0 0,3-5-1 0,0 1 3 15,0-3-5-15,0-2-10 0,0-3-9 0,3 3-1 16,-6-9-20-16,6 3 49 0,-6-3-67 0,6-1 39 0,-6-4-42 16,6-1 50-16,-6-3-35 0,1 1 42 0,4-2 24 15,-2-2-100-15,0-2 117 0,3-3-90 0,1 1 93 16,5-2-79-16,-5-7 90 0,6 5-67 0,1-2 55 0,-2 1 13 16,1 7-43-16,1-1 54 0,0 9-46 0,-3-3 46 15,6 13-49-15,-4-2 39 0,3 8-47 0,-3-4 39 0,3 4-2 16,1 4-6-16,5 0-1 0,-1 4-6 0,-4 1 0 15,2 8-7-15,-2 1-14 0,2 2-6 0,-2 7 0 16,2 1-4-16,-3 2 6 0,0 4 0 0,0-2 2 16,-1-2-2-16,0 1-1 0,-2-2 1 0,-2-2-4 0,1-4 4 15,-3-2-7-15,1 1-30 0,-6-6-16 0,7-1 7 16,-6-4-68-16,-1 1 8 0,-2-4-36 0</inkml:trace>
  <inkml:trace contextRef="#ctx0" brushRef="#br0" timeOffset="114037.91">17280 4450 1100 0,'3'-4'2'0,"-3"-3"9"0,13-2-12 0,-2 4 3 0,0-3-4 16,4 3 0-16,5-3-11 0,2 2-5 0,-1 0-22 16,6-1-20-16,-3 0 14 0,2 0-6 0,1-3 3 0,0 5 1 15,-5-3 12-15,4 4-1 0,-6-3 23 0,2 2 11 16,-3-2-2-16,0 3 5 0,-6 1 22 0,-1 0 11 15,0 1 17-15,-6-1 20 0,0 3 11 0,-4-4 19 0,4 3 15 0,-4 1 10 16,-1-3-49-16,2-2 49 0,-3 3-48 16,4-2-11-16,-3 1-8 0,-1-1-10 0,0 3-11 0,0 0-13 15,0 2 26-15,-1-1-48 0,2 5 38 0,-1 0 7 16,5 5 9-16,-2 0-3 0,2 4 4 0,4 5 2 0,-2 2 5 16,2 4-11-16,-2 1-2 0,3 5-4 15,-2-3-17-15,2 1-4 0,-1 1-8 0,1 1-2 0,0-4-3 16,-1 0 0-16,-1-5-9 0,-2 0-3 0,2-1-1 15,1-2-1-15,-4-4 1 0,2-2-3 0,-3-2 3 16,0-2 1-16,-3-4 2 0,2 1-1 0,-1-5-1 0,-2 3 0 0,0-4-13 16,-2-2-9-16,1-1-19 0,-2-3-18 15,-1 0 0-15,1-4-12 0,2-2-21 0,-4-4 1 16,-2-2 10-16,1-4-1 0,2-1 25 0,-3-2 12 0,-3-3-2 16,6-2 46-16,-5 1-14 0,0-4 1 0,1 1 47 15,4-1-36-15,-4-2 33 0,3 1-36 0,5 4 41 0,-3-2-73 0,3 2 70 16,3 5-25-16,1 3-46 0,3 2 47 15,-1 5-40-15,-1 3 33 0,7 1-33 0,-2 7 39 16,3 0-35-16,0 3 24 0,3 1 5 0,-4 3-5 0,6 7 7 16,-1 0 2-16,-1 3 4 0,-3 3-7 0,1 3 7 15,-3-1 19-15,0 3 6 0,-3 0 4 0,-4-2-5 0,0 2 5 16,-6 0-6-16,-3-4 4 0,-3 1-9 0,-4-1-13 16,-3-1-8-16,-2-1-6 0,0-3 1 0,-5 1-32 15,0-5-17-15,2 0-36 0,3-3-2 0,1 0-43 16,0-2-40-16</inkml:trace>
  <inkml:trace contextRef="#ctx0" brushRef="#br0" timeOffset="114522.83">18277 4253 1378 0,'-7'6'26'0,"7"0"14"0,-3-2-27 0,6 3 60 15,-6 1-48-15,-3 3 61 0,4 0-36 0,-1 2 2 0,2 2-19 16,-3-1 3-16,1 2 32 0,2 1-56 0,1 1 57 16,0 0-59-16,-4 1 42 0,8 0 8 0,-4 0-9 0,1 4-12 15,1 1-6-15,1-4-2 0,0 2-13 0,2-1 3 16,-2 1-8-16,3-3-9 0,-3-1 1 0,2-1-4 16,0-1 2-16,-2-1-4 0,0-4-2 0,1 1 6 0,2-1-8 15,-2-3 5-15,0-1-4 0,-3-3-3 0,2 1 5 16,-1-3 0-16,1-1 6 0,0-1-5 0,-3 0 8 15,0-1-6-15,2-1 2 0,-2-2-1 0,2-1-4 16,-4-2-6-16,4-1-8 0,-4-3-6 0,2-1-1 0,0-4 1 16,0-3-1-16,-2 2 6 0,-4-3-3 0,4-1 5 15,-2-3 8-15,-3 1 0 0,-2-2-1 0,-1-2-5 0,-1 0 3 16,0-3 3-16,0-1-4 0,1 1 7 0,-2-1-5 16,3 0 3-16,0 0-1 0,4 1 6 0,-2 1 1 15,7 4-7-15,3 1 10 0,1 8-8 0,1 1 4 0,4 3 3 16,0 2 0-16,5 8-1 0,1-3 6 0,0 7 9 15,1 0 6-15,5-1 5 0,1 5 13 0,-1 0-2 0,4 8 8 16,-3-1 6-16,0 3 1 0,-1 3-7 0,1 3-8 16,-3-1 2-16,-2 0-16 0,-6 0 3 0,0 0-2 15,-3-3-6-15,-3 0-6 0,-2 1-1 0,-3-4-1 16,-8 2-2-16,-2-3-1 0,-5 1-7 0,-7-3-7 0,-6 1-16 16,-7-2-38-16,-7 0-51 0,-4-3-60 0,-7 1-36 15</inkml:trace>
  <inkml:trace contextRef="#ctx0" brushRef="#br0" timeOffset="115272.87">16702 5044 1609 0,'1'-2'11'0,"1"-3"-28"0,-5 4 62 0,1 1-44 0,0 0 45 15,2 5-37-15,0-5 9 0,4 6 17 0,-3 2 5 16,4 0 37-16,-3 4-50 0,4 3 64 0,0 5-27 0,-3 1 44 16,0 8-2-16,-1 1 11 0,1 8-9 0,1 4 15 0,-3 2 2 15,2 2-17-15,2 4-10 0,-1 4 8 0,-2 1 8 16,5 6-15-16,-1-3-5 0,0 3-8 0,0-1-5 16,2 7 6-16,-3-2 3 0,3-4-8 0,-1-1-10 0,0-4-8 15,0-3 4-15,-1-6-17 0,0 0-4 0,-1-7-9 16,4-3-5-16,-5-3-3 0,2-3-5 0,-3-5-3 15,4 2-4-15,-4-8 2 0,1 1-7 0,1-4 6 16,-2-2-10-16,-1-4-2 0,1 0-3 0,-3-4 1 0,3 0-4 16,-3-2 0-16,4-3 6 0,-4 3-11 0,0-2 1 15,1-1 6-15,-1 0-7 0,0 0-1 0,0-2-8 16,0 0-9-16,0 0-23 0,3 3-33 0,-3-6-31 16,0 6-64-16,0-3-55 0,-3 2-90 0,3-4-64 0,-1 2-54 15</inkml:trace>
  <inkml:trace contextRef="#ctx0" brushRef="#br0" timeOffset="116013.75">16956 6418 1500 0,'0'-2'83'0,"5"-3"-38"0,-1 9 21 0,-4-4 5 0,0 0 13 15,0 0 8-15,0 1 10 0,0 1 7 0,0-1-81 16,-4-1 38-16,4-1-1 0,0 3 14 0,0 0 8 15,0 4-6-15,0 1 17 0,4 3 5 0,-4 2 10 0,2 2 12 16,1 3-3-16,-1-1-14 0,1 5-17 0,0-5 2 16,2 2-16-16,2-4-5 0,-1 4-8 0,0-4-11 15,-3 0-14-15,4-1-9 0,-3 0 0 0,1-2-4 16,0-2-10-16,-4 2-7 0,2-2-2 0,-1 0-1 0,0-4-5 16,-1 3-25-16,1-5-51 0,-2 1-83 0,-3 0-105 15,1-4-121-15</inkml:trace>
  <inkml:trace contextRef="#ctx0" brushRef="#br0" timeOffset="116809.7">17119 9218 1664 0,'0'-5'12'0,"-9"3"-30"0,7 0 68 0,4 4-36 0,-4 4 18 16,-3-1 18-16,5 4 25 0,4 2 23 0,-4-2 3 0,-2 8 45 15,2 2-50-15,0 1 46 0,2 1-12 0,-2 4 4 0,-2 3-13 16,4-1-18-16,2 6-11 0,0-5-9 0,3 30 55 16,1-31-71-16,-6-5-18 0,7-1-7 0,-7 1-9 15,9-3-2-15,-5-1-4 0,4 0-7 0,-4 4-5 0,5 1-6 16,-3 5-6-16,0-1-8 0,3 2 7 0,-5 3-4 15,1-2-24-15,2 2-18 0,5 1-41 0,-9-1-60 0,6 0-57 16,-11-2-66-16,11 2-39 0</inkml:trace>
  <inkml:trace contextRef="#ctx0" brushRef="#br0" timeOffset="117780.73">17135 12804 1508 0,'3'-2'92'0,"0"-7"-30"0,-14 0 22 0,11 2 17 0,7 5 14 0,-4-3 7 15,0 1 2-15,0 3 4 0,5-2-83 0,-7 3 60 0,7 4-5 0,-6 7 14 16,-4 1-6-16,4 3 12 0,-7 4 9 16,5 5 6-16,-8 2 4 0,10 6-23 0,-13 1-7 0,11 2-20 15,-5 0 9-15,5 1-13 0,0 2-2 0,0-2-9 0,5 4-9 16,-5-4 2-16,12 2 0 0,-7-5-2 0,8 5-10 16,-7-7-2-16,8 2-8 0,-7-1 1 0,7-4-9 0,-8-1-7 15,4-2-5-15,-4-3-12 0,-1-1-4 0,1-1-1 0,0-1-4 16,-2-4 5-16,2 1 11 0,-3 0 7 0,1-2-1 0,-3 0 8 15,5-1-4-15,-6 1-1 0,3-3 5 0,0 0-7 16,-3-3-5-16,2 1-9 0,0-3-7 0,-1-2-5 16,1 0 0-16,0-1 2 0,-2-3-3 0,1 0 0 0,-1 0 1 15,0 0 3-15,0 0 1 0,0 0 2 0,0 0 1 0,0 0 2 16,-3 0-3-16,3 0 2 0,-2 0-3 0,2 0-2 16,-1 0 4-16,1 0-4 0,-2 0-4 0,2 0-12 0,2 0-23 15,-2 0-9-15,0 0-33 0,1 0-24 0,-9 0-46 16,11 0-60-16,-9-3-82 0,6-1-102 0,-6 0-100 0</inkml:trace>
  <inkml:trace contextRef="#ctx0" brushRef="#br0" timeOffset="120701.86">10340 6171 1378 0,'10'4'17'0,"-10"-6"9"0,0 2 1 0,-2-1 9 0,8 2 2 0,-3-1-35 15,4 2 52-15,2-1-45 0,2-1 38 0,3 2-46 16,2-2 45-16,3 2-49 0,2-6 53 0,5 3-14 0,-6-2-53 0,8 0 48 15,-3-2-56-15,2 2 36 0,0-2-43 0,3 2 40 16,-6-2-61-16,5 2 54 0,1-1-5 0,-2-3 16 0,2 4-86 16,-3-3-27-16</inkml:trace>
  <inkml:trace contextRef="#ctx0" brushRef="#br0" timeOffset="120859.89">11973 6168 1791 0,'20'-4'5'0,"-2"-1"16"0,4-12 3 0,1 11-4 15,2-3 3-15,8 4-2 0,2 0-25 0,1 0-21 16,2-2-3-16,3 4-69 0,-4-1-39 0</inkml:trace>
  <inkml:trace contextRef="#ctx0" brushRef="#br0" timeOffset="121051.23">14028 6107 1272 0,'18'0'13'0,"3"-2"12"16,-5-1 16-16,0 0-5 0,1 1 2 0,2-2-2 0,-2 1-1 15,2 0-3-15,-4-1-20 0,0 1-25 0,3-1-41 16,2 1-21-16</inkml:trace>
  <inkml:trace contextRef="#ctx0" brushRef="#br0" timeOffset="121207.93">15507 6107 1431 0,'40'3'14'0,"12"-6"11"0,-15 1 3 0,4 0-4 0,-1 1-4 16,7-1-20-16,-1 2-17 0,9 0-26 0,2 0-30 0,3-1-32 16</inkml:trace>
  <inkml:trace contextRef="#ctx0" brushRef="#br0" timeOffset="121296.37">16970 6127 1279 0,'38'5'9'0,"-8"-3"12"15,7 0 5-15,-9-2-3 0,9 2-3 0,-4-2 0 16,6 0-2-16,-1 0 2 0,5-2-18 0,8 0-34 0,0 2-27 0,5 0-15 15</inkml:trace>
  <inkml:trace contextRef="#ctx0" brushRef="#br0" timeOffset="121376.42">18413 6107 1129 0,'36'0'2'16,"2"3"4"-16,-7-2-2 0,4-1-6 0,-5 0 1 16,2 1-4-16,-4-1-15 0</inkml:trace>
  <inkml:trace contextRef="#ctx0" brushRef="#br0" timeOffset="121533.67">19572 6141 1672 0,'12'1'-23'15,"-2"-2"58"-15,-2 1-25 0,0 0 4 0,-4-1 1 0,1-1-2 16,0 2 1-16,2-4 1 0,-2 4 20 0,0-5-54 0,3 3 23 16,0-1-7-16,0 0-3 0,-2 0 3 0,6 0-37 0,-3-1 25 15,4-2-78-15,-1 1 7 0,2-1-34 0</inkml:trace>
  <inkml:trace contextRef="#ctx0" brushRef="#br0" timeOffset="121717.29">20151 6060 1347 0,'15'-4'11'0,"14"4"6"16,-12-4 14-16,9 1 6 0,-5-1 0 0,0 2 6 0,3-3-40 16,0 3 38-16,2-4-43 0,3 3 30 0,6 0-46 15,-2-3 31-15,7 2-36 0,-1-1 26 0,5-1 5 0,-1-1-2 16,3 2-5-16,-3-1 2 0,-2 2-2 0,0-1-5 0,-2 3 3 15,-1 0 3-15,2-2-1 0,-6 4 0 0,6-1 2 16,-3 1-4-16,-1 0 1 0,1 1 6 0,0-1-12 0,-1 0 2 16,3 3-5-16,-1 0 6 0,-2-1-28 0,5-2-5 0,-6 2 13 15,8-1-55-15,-9 1 32 0,6 0-44 0,-2-2 32 0</inkml:trace>
  <inkml:trace contextRef="#ctx0" brushRef="#br0" timeOffset="122030.96">24573 6045 1976 0,'8'-2'-28'0,"-3"2"5"16,3-5 2-16,-3 3-2 0,-4-4 1 0,7 5-2 0,0-3-3 15,4 3-3-15,-2-1-4 0,3-1 18 0,11 2-38 0,-11 1-45 16</inkml:trace>
  <inkml:trace contextRef="#ctx0" brushRef="#br0" timeOffset="123500.66">10294 2821 1093 0,'-6'-18'12'0,"12"-1"19"0,-12 3 9 0,12 5 10 0,-8 0 0 0,5 3 4 0,-6 3 9 0,5 3 5 15,-4-1-6-15,-7 2-57 0,6 2 29 0,-8 2-46 0,3 2 46 16,-10-3-52-16,7 4 48 0,-12-3-53 0,5 2 41 0,1 0 5 16,-2 3 3-16,-5-1 4 0,5 3-1 0,-5-1 5 15,7 2 0-15,-5 3-2 0,5-1-53 0,-3-2 38 0,6 3-45 16,0 0 43-16,3 2-41 0,3-1 52 0,2 4-56 0,-1-1 56 16,4 3 4-16,3 1-7 0,0 0 7 0,6 2-5 15,-4 0-9-15,6 3-9 0,3-4 1 0,5 3-2 0,4 1-2 16,1 0 10-16,1 1-9 0,8-1-5 0,0 2 2 0,2-2 3 15,1 0-2-15,2 1-1 0,-2 0-2 0,-1 1-1 0,1 2 3 16,-3-2 0-16,-3 3 6 0,0-2-6 0,-4 5 3 16,-5-4-2-16,-2 1 6 0,-5 1 1 0,-5 2 4 0,-4-1 0 15,-4-2-6-15,-2 3 7 0,-8-1-4 0,-2 1 1 0,-5 2-3 16,-3-2 1-16,-2 1-7 0,-6-1 6 0,-3-4 3 0,0-1-8 16,-5 0 3-16,0-1 0 0,-5 0 1 0,1-3-7 15,0-2 5-15,3-1 1 0,3 1-2 0,2-1 2 0,4-4-3 16,5 0 0-16,4-5-4 0,2-1 0 0,8-4-1 0,-1-2-2 15,5-1-1-15,1-4-1 0,3-1-3 0,1-1 3 16,7 2 8-16,1-4-7 0,3 1 5 0,1 1-5 0,3 0 5 16,1 0-1-16,7 1 1 0,4 3-3 0,2-3-4 0,3 4 5 15,3 2-6-15,0 0 1 0,2 6 0 0,-1 1 3 16,-1 2-2-16,-3 4 4 0,-5 3-2 0,-1 1 3 0,-1 2 0 16,-5 1 1-16,-1 3-4 0,-1 1 4 0,-2 2 3 0,-4 0-7 15,-1 1 5-15,-1 1 0 0,-5 3 0 0,0-3-3 0,-3 3 5 16,0-1-5-16,-3 0 6 0,-2 1-1 0,-4-2 1 15,3 1-3-15,-1-3 2 0,-2 1 4 0,-2-1 0 0,3 2 9 16,-2-3-6-16,1-1 11 0,3 1 7 0,2-1 9 0,-2-2-2 16,3 4-3-16,1-5-2 0,1 1-4 0,4 0 0 15,-2-4-9-15,4 4-8 0,2-6-9 0,2 1 2 16,7-3 5-16,0-2-7 0,4-2-10 0,2-3-15 0,-1-6-36 0,1-2-51 16,5-6-12-16,0-4-81 0</inkml:trace>
  <inkml:trace contextRef="#ctx0" brushRef="#br0" timeOffset="123958.71">7647 3948 1516 0,'-6'0'64'0,"-1"4"-43"0,2-13-2 0,2 13 1 16,2-3 0-16,1 3 0 0,0 5-2 0,3 1 50 0,0 6-113 15,0 6 43-15,4 2 50 0,-1 0-49 0,3 3 52 16,-1-2-49-16,-1 4 5 0,-1 4-34 0,3 0 58 0,-1 0 3 16,-5 3-46-16,4 1 51 0,-4 1-54 0,2 0 49 15,1-1-1-15,0-1-15 0,-4-7-12 0,3 0 3 16,-2-3-8-16,0-2 1 0,2-2 1 0,-1-2-2 0,1-4-1 15,-2-4 1-15,-1 0-4 0,1-5-10 0,0-1-24 16,-1-5-39-16,4-2-10 0,-4-6-57 0,2-3-35 16</inkml:trace>
  <inkml:trace contextRef="#ctx0" brushRef="#br0" timeOffset="124109.3">7628 4029 1264 0,'-11'-16'37'0,"5"1"14"16,4 4-28-16,4 4 52 0,1 1-25 0,8 0 55 15,-2 5-52-15,7-3 4 0,3 4-28 0,3-3-7 16,3 4 32-16,1-2-52 0,4 1 27 0,2 1-53 0,4 1 48 16,-3 2-2-16,-2 0-14 0,-2 3-9 0,-2 0-23 15,-3-2-23-15,-2-3 6 0,-6 5-32 0,-2 0-25 16,-4 5-30-16,-4-1-31 0</inkml:trace>
  <inkml:trace contextRef="#ctx0" brushRef="#br0" timeOffset="124250.84">7737 4324 1152 0,'-22'13'12'0,"4"-2"19"0,7-6 17 0,2 1 3 16,3-3 3-16,4-3 18 0,5 4-28 0,2-4 74 0,4-2-45 16,1 2 0-16,1-2-15 0,6 1 4 0,1-2 9 0,4 1-17 15,0-3 28-15,6 0-73 0,-1 0 35 16,2-4-18-16,2 2-10 0,-1-2-17 0,2-1-27 0,-2-1-38 16,-1-1-12-16,-1 0-58 0,-1-4-63 0</inkml:trace>
  <inkml:trace contextRef="#ctx0" brushRef="#br0" timeOffset="124724.16">8469 3958 1524 0,'2'-11'25'0,"4"0"-16"16,2-3 63-16,3 6-49 0,0-1 0 0,-3 3 1 0,5-3 22 15,-7 6 7-15,-3-3-12 0,2 4 29 0,-7 0-53 16,2-2 51-16,-8 2-2 0,2 2 2 0,-6 0-22 15,2 0-9-15,0 1-13 0,-5 4-11 0,0-1-11 0,-2 2-2 16,-1 4 2-16,-5-3 0 0,2-1-4 0,-2 4 5 0,0-2 3 16,-2 0-7-16,3-3-1 0,3 3 1 15,0-2-1-15,4-1-1 0,3 2 4 0,4-5-4 0,2 0-1 16,2 2 3-16,2-1 2 0,2-2 2 0,0 2-1 16,4-2-1-16,-1 3 0 0,-1-2 0 0,4 3 1 0,1 0 0 15,-1-1 0-15,5 4-1 0,-3-3 0 0,3 5-5 16,0 0 4-16,-3 2 0 0,0 2 3 0,0-2-2 15,1 1 1-15,-5 1-2 0,-1 1 1 0,0 0 6 0,-3 4-4 16,2-2 2-16,-4 5-3 0,0 0 3 0,1 4 0 16,-2-1 3-16,3 3-6 0,-2-2 5 0,2 0 2 0,0-2-2 15,2 0 7-15,-1-1-7 0,1 0 7 16,3 0-2-16,-4-2 2 0,2 0-1 0,1-3-2 0,-1 0 1 16,1 0-8-16,-1-3 8 0,-1 0-10 0,3-1 0 15,-2-2-1-15,2 0-1 0,0-3 3 0,2 0-5 0,-2-1 4 16,3-4-4-16,0 2 2 0,4-3-1 0,-5-2 4 15,4-1-3-15,0-1-2 0,-3-2-13 0,0-1-15 16,0-1-24-16,4-4-16 0,-2 0-26 0,7-2-34 0,-4-1 17 16,4-2-28-16,2 2-12 0,-1-3-18 0,1 3-6 15</inkml:trace>
  <inkml:trace contextRef="#ctx0" brushRef="#br0" timeOffset="124875.71">8254 4504 1887 0,'-19'-7'-15'0,"10"-2"24"0,5-2 6 0,4 0 15 16,0 0 7-16,10 0 10 0,4 1 9 0,5-2 8 0,7-1 24 15,2-1-28-15,2 4-4 0,0-3-12 0,3 2-9 16,2-2-12-16,0 2-10 0,0-1-4 0,-2 5-32 16,1-1-34-16,-2 0-53 0,0 3-49 0,-4-1-94 15</inkml:trace>
  <inkml:trace contextRef="#ctx0" brushRef="#br0" timeOffset="126121.64">10172 7113 1004 0,'7'-13'9'0,"-4"-3"5"0,0 4 1 0,7 4 2 0,-8 1 2 0,6 1-5 0,-8 1 5 16,0 3 0-16,-3-2-6 0,-4 4-11 0,-1 0 6 15,-4 4 0-15,-2-2 14 0,-2 4 12 0,-4 2 14 0,2 3 6 16,-7 2-1-16,5 3 22 0,-4 3-47 0,-6 3 62 0,8 1-62 16,-2 5 47-16,4 1-62 0,-6 5 44 0,7 1-52 15,-5 5 36-15,7 3-15 0,0 3-2 0,-2 3-10 0,1 2-59 16,1 3 100-16,4 2-98 0,5 4 48 0,1 0-54 0,7 5 54 16,3-2-57-16,6 4 54 0,2-2 5 0,5 3-52 0,-2 0 44 15,3 5 0-15,-5 1 2 0,1 0 2 0,0 6-1 16,4-2 4-16,-7 2 23 0,11 2 5 0,-2 0 4 0,4-4 9 15,8-1 11-15,0 0 3 0,2-2-4 0,2-1-2 16,3 0-20-16,-4-1-8 0,0 0 2 0,-2-5-7 0,1 5-5 16,-4 2-5-16,-1 3 1 0,-1 3 0 0,-2 5 0 0,-3 4-2 15,-3 5 0-15,2 2 0 0,-7 3-7 0,2-4 6 16,-6 1-4-16,0 1 0 0,-5-2-1 0,-3-8 1 16,-6 1-3-16,-3 1-1 0,-6 2 1 0,-4 2-4 0,-6 1 4 15,-7 2-2-15,-5-3 0 0,-5 5 1 0,-5-2 3 16,-4-5 1-16,-1-2 5 0,-6-4 4 0,4-3-3 15,1-7 0-15,-1 1-3 0,-3-6 1 0,3-7-5 0,1-2-1 16,1-2-3-16,0-4-5 0,-5-2-1 0,5-1 5 16,0-2-1-16,5-6-1 0,2 4 6 0,6-6-2 15,2-2-7-15,5-6 8 0,7-3-3 0,1-6-2 0,8-1 5 16,3-4-3-16,4-2-4 0,6-3 4 0,6-1 5 16,3-3-4-16,6 0 5 0,5-2-6 0,6 0 2 15,5 2 0-15,3 1 4 0,4-1-4 0,7 1-1 16,0 2 0-16,5 1-1 0,0 2 6 0,2 2-1 15,-2 0-2-15,-6 3 0 0,-4 4-6 0,0 0 5 0,-4 6-4 16,-5 1 5-16,0 1-4 0,-6 4 7 0,-2 4 13 16,2 3 12-16,-4 3 12 0,0 5 2 0,-8 1 3 15,2 2-6-15,-12 7 3 0,5 3-6 0,-7 7-11 16,-2 4-11-16,-5 5 1 0,1 1-3 0,-5 9 13 0,2 2 4 16,-1 1 5-16,0-1-3 0,-2 2 4 0,4-1 2 15,-2 1-6-15,3-6-3 0,2 0-11 0,0-3 5 16,5 2-6-16,0-2 10 0,7 2-4 0,-1-2-1 15,6-1-3-15,-2 0 7 0,4 0-4 0,0-2-5 0,4-7-4 16,-2-1-6-16,4-6 2 0,-1-6-6 0,3-1 2 16,2-6-5-16,3-5 1 0,0-3-1 0,1-7-2 0,-2-7 5 15,-1-3-17-15,-1-6-14 0,-3-12-15 0,-3 2-38 16,-7-13-41-16,-5 7-44 0,-4-7-56 0,1-8-39 16,-8-1-86-16</inkml:trace>
  <inkml:trace contextRef="#ctx0" brushRef="#br0" timeOffset="127062.85">7544 11632 1895 0,'-10'-14'-12'0,"0"3"25"0,0-8 28 0,2 10 5 0,0 2-1 0,5 2 1 0,-3 2-2 16,4 4 2-16,-1 1 12 0,5 5-25 0,3 3-30 16,-1 3-4-16,4 4-2 0,0 4 2 0,3 2 6 15,0 2-1-15,2 4 1 0,-2 0 11 0,3-1 4 0,0 0 0 16,-1 2 4-16,-2-1 3 0,3-1-14 0,-3-1 6 16,-1-1 1-16,-1-3-14 0,-1 1-1 0,-3-4-1 15,1 2 2-15,-1-6-9 0,-2 1 10 0,-3-3-3 0,3-2-1 16,-1-4-3-16,-4 0 4 0,2-3-6 0,-3-1 4 15,3 0-2-15,-3-7 5 0,0 2-3 0,0-3-2 16,-4-3 6-16,2-2-4 0,-4-4 6 0,3-1-9 0,-4-3 9 16,-1-3-10-16,0-4-2 0,0-1 3 0,1-3-4 15,0-3 2-15,0 1 1 0,2-5-3 0,2-2 7 16,0 2-6-16,2-3 5 0,3 2-5 0,2-1 7 0,3 3-5 16,2 3 4-16,1 3 0 0,6 1-6 0,-3 5 8 15,7 3-2-15,0 4 3 0,-1 4-3 0,5 0 4 0,-2 5-9 16,1 1 5-16,1 2 1 0,-2 3 0 0,0 4-7 15,-1 0 8-15,-1 3-6 0,-3 3-2 0,-1-1 4 16,-2 6 1-16,1-1 1 0,-5 2-2 0,-1 2 2 16,-3 1-3-16,-1-1 5 0,0 2-2 0,-4-2 1 0,0 4 1 15,-3-4-4-15,-1 1 2 0,0 0-1 0,-4-2 1 16,6-1-2-16,-4 0 2 0,1-4-3 0,0 0 1 16,2-1 0-16,0-1-2 0,5-3 3 0,-2 0-1 0,4-1-1 15,-2-1-2-15,5-2 7 0,4 2-5 0,1-2 2 16,2-2 3-16,6-1 5 0,1 2-1 0,3-2 7 15,5 0 9-15,0 1 2 0,4 0 6 0,-1 2-3 0,2 0-2 16,-2 2 1-16,0 3-2 0,-3 2-6 0,-3 0-7 16,-1 1-2-16,-4 1-6 0,-6 1 6 0,-1 0-3 15,-4 2-2-15,-6-1-1 0,-4 1 12 0,-4 1-2 0,-5-3 3 16,-2 2 0-16,-7 1-3 0,-3-3 4 0,-5 1-1 16,-2-4-2-16,-2 0-6 0,-5 0 3 0,4-3-10 15,-4-2 3-15,4-3-5 0,1-2-5 0,2-2-16 0,3-3-3 16,7-4-13-16,-2 1-27 0,6-3-19 0,3-2-24 15,8 2-25-15,2-8-26 0,6 2-23 0,5-6 2 16,4 0-25-16,5-5-10 0,6 0-24 0</inkml:trace>
  <inkml:trace contextRef="#ctx0" brushRef="#br0" timeOffset="127312.11">8369 11377 1759 0,'2'-2'-15'0,"1"2"75"0,2-2-35 0,-2 2 6 0,-4 0 24 15,1 0 10-15,-2 2 4 0,0 0 12 0,2-1 24 16,-1 0-67-16,-2 3 44 0,-1-1 10 0,-3 3-19 0,0 1-8 16,3 1 1-16,-6 6-5 0,1-2 4 0,1 4-1 15,-2 2-3-15,4 3-17 0,-3 0-1 0,2 2-4 0,2 3 1 16,4 0-4-16,-1 4 0 0,0-1 2 0,4 2 1 16,1-4 10-16,2 6-3 0,3-5 5 0,1 2 0 15,3-6-1-15,0 3-6 0,2-5-8 0,5-1-1 16,-3-2-18-16,1-6 1 0,-2 0-2 0,4-2-8 0,-2-2-14 15,7-5-15-15,-2-3-49 0,-1-6-61 0,-1 3-74 16,2-7-76-16,3 0-42 0,-4-6-73 0</inkml:trace>
  <inkml:trace contextRef="#ctx0" brushRef="#br0" timeOffset="127489.94">8351 11731 2000 0,'-18'-1'38'0,"10"-2"30"0,4 3 31 16,0-4 21-16,3 3 18 0,4 1 15 0,3-3 32 15,7 1 8-15,0-1-21 0,4 0-16 0,-1-2-29 0,4-1-17 16,1-1-17-16,3 1-16 0,-2 0-29 0,1-1-11 16,-7 2-17-16,3-2-29 0,-4 3-27 0,2 1-53 15,-3 0-74-15,-12 4-78 0,1 2-94 0,-9 2-70 0</inkml:trace>
  <inkml:trace contextRef="#ctx0" brushRef="#br0" timeOffset="140452.54">3589 7984 1026 0,'3'-7'5'0,"2"3"12"16,-5-1 6-16,3 2 18 0,-3-2 4 0,0 5 3 0,0-2 8 16,0 4 11-16,0-2-3 0,-3 8 3 0,0 1-30 0,-4 2 54 15,-2 9-44-15,-2 0 15 0,1 9 6 0,-7 0-6 0,4 5 9 16,-7-2 3-16,-4 7 33 0,-1 8-64 0,-5 2 46 15,-2 10-20-15,-7-1-7 0,-1 9 4 0,-5 3-10 0,-2 5-12 16,0-3 2-16,-2 1 6 0,-3-4-2 0,4-4 5 0,-4-2-6 16,3-3 5-16,0-2 14 0,3-4 2 0,8 0-10 15,0-8-15-15,5-2-4 0,0-3 1 0,6-3-1 0,0-1-9 16,7-2-17-16,-3-6-3 0,-2 4-4 0,3-8 1 0,3 0 3 16,2-4-5-16,-2-3-1 0,3-3-8 0,2-2 7 0,1 1-5 15,2-6 0-15,0 2 0 0,1 0 0 0,2 0-1 0,1-1-3 16,0-1 2-16,4-1-3 0,-3 0 2 0,4-1-12 15,-1-1-13-15,1-3-21 0,2 1-2 0,0-3-7 0,-3 1-29 16,3-2-33-16,-3-1-34 0,0-1-25 0,2-2-41 16,-3-3 12-16,1 0-38 0,-2-4-30 0</inkml:trace>
  <inkml:trace contextRef="#ctx0" brushRef="#br0" timeOffset="140794.69">2308 9335 946 0,'6'-7'3'0,"-2"2"16"16,0-6 17-16,3 5 4 0,-4-1 3 0,2-4 3 0,0 4 4 15,1-3 4-15,-3 4 2 0,2 0-11 0,-2 3-16 0,-2 0-4 0,1 5 16 16,1-2-5-16,-3 6 2 0,0-2 0 16,0 8-39-16,0 2 39 0,-1 2-43 0,1 4 52 0,-2 5-68 15,-1-1 52-15,1 5-58 0,-1 1 48 0,1 4-13 0,-1-1 14 0,3-5-3 16,-1 3-6-16,1 1 19 0,0-2-49 15,1 0 62-15,1-1-46 0,1-5 44 0,0 3-53 0,2-3 49 16,-2-1-42-16,2-4 44 0,1 0 1 0,-3-4-9 0,4-2-3 16,-1-4 15-16,-1 1 9 0,4-3 5 0,-3-4 3 15,3 2-3-15,-1-4 2 0,4 2-3 0,-1-6 3 0,0 2-16 16,3-2-12-16,1 0-7 0,2-2-9 0,-1 1-11 0,3-1-4 16,1-2 5-16,-2 0-5 0,1 1-1 0,0-1 2 0,-2 1 1 15,-1-2-4-15,-2 5 4 0,-4-2-12 0,1 0-22 16,-5 2-15-16,-3 0-19 0,0 1-20 0,-3 0-28 0,5 1-46 15,-3-3-22-15,4 2-61 0</inkml:trace>
  <inkml:trace contextRef="#ctx0" brushRef="#br0" timeOffset="141329.51">4420 8150 1137 0,'-7'-9'22'0,"7"-3"23"16,3 3 20-16,-3-3 18 0,0 3-42 0,0-4 66 15,2 5-33-15,-4 2 2 0,6 1-12 0,-4 6-8 0,0-5-17 16,0 8-16-16,-4-5 51 0,6 7-46 0,-2-3 47 0,6-2 9 15,2 8 2-15,3-4-9 0,6 11 7 0,4-3 19 16,6 8-6-16,0 3-13 0,8 7-15 0,0 9-6 16,4 2-4-16,0 7 8 0,4 4 1 0,0 5-21 0,0 3 2 15,1 1-7-15,0 1 10 0,1 1-1 0,-3-2-3 0,-1-3-10 16,0-3-3-16,-1-1 0 0,-2-3-1 0,-5-3-3 16,0-3-9-16,-3-4-1 0,0-2-3 0,-6-3-4 15,-2-3-7-15,0-3-1 0,-3 0 1 0,-6-5 0 0,1-1-2 16,-3-5 1-16,-1 1-2 0,-1-4-2 0,-3 0-2 0,1-3 4 15,-4-4-8-15,0-3-32 0,2 0-5 0,-3-5-29 16,-2 0-12-16,0-6-35 0,-4 2-34 0,1 2-48 16,-3-2-57-16,-4-5 24 0,-1 2-47 0,-1 1-10 15</inkml:trace>
  <inkml:trace contextRef="#ctx0" brushRef="#br0" timeOffset="141736.04">5058 9456 1340 0,'0'3'10'0,"0"-3"26"0,2-3 12 0,1 4-32 16,-1-6 62-16,2 7-43 0,-2-6 61 0,6 8-46 16,1 1 1-16,-1-2-11 0,3 5-2 0,0-5 34 0,5 5-62 15,0-5 40-15,0 5-59 0,4-7 49 0,2-1-12 16,-2 2-17-16,5-2-10 0,0 1-4 0,0 0 0 0,2 1 5 16,-2-1-2-16,-1 1-1 0,3-1 0 0,0 1 1 15,-3-2 3-15,-1 2-1 0,0-2-9 0,-3 0-26 0,-4-2-9 16,-2-3-22-16,-1-3 43 0,4 3-69 0,-7-5 16 15,-4 3-20-15,3-2-1 0,-4 2 19 0,2-3 14 16,-3 3 20-16,6 3-42 0,-7-6 64 0,5 3-21 0,-5-4 28 16,3-4 12-16,1 4 3 0,0-6 3 0,-2 2 14 15,0-2 21-15,-2 3 18 0,1-3 28 0,5 5-46 16,-9-3 69-16,6 4-42 0,-6 3 24 0,3 0-2 0,-3 3 8 16,-1-2-1-16,1 4-12 0,-4-2 57 0,6 2-56 15,-2 0 54-15,0-3-30 0,3 6-14 0,-3-2-24 0,2 2-10 16,-2 0-4-16,3 2 6 0,-3 4-15 0,-3 0-1 15,3 2 14-15,-3-1 15 0,-1 6 5 0,-3-1 4 16,4 5-9-16,-7-4-20 0,7 3 8 0,-5-4-14 16,0 6-7-16,0-6-20 0,2 4-5 0,-1-1-6 0,0-1-2 15,0 0-6-15,1 0 5 0,1-3-15 0,0 1-36 16,2-2-24-16,-3-7-68 0,1 7-73 0,-1-6-115 0</inkml:trace>
  <inkml:trace contextRef="#ctx0" brushRef="#br0" timeOffset="145668.54">1285 10576 1287 0,'11'-3'16'0,"-1"3"20"0,-4-4 10 0,5 6-3 15,-11-2 1-15,0 0 2 0,0 0-3 0,0 0 8 0,0 0-8 16,0 0 13-16,-14 22-40 0,14-22 29 16,0 0-22-16,0 0 45 0,0 0-47 0,0 0 34 15,3 94-24-15,-3-94 7 0,0 0-14 0,0 0 1 16,0 0-8-16,14 231-17 0,-11-213 9 0,-3 2-10 0,2-2 1 16,0-3 0-16,-2 1-1 0,1-1 1 0,1-1 1 0,-2 4 3 15,0 1-9-15,0-5 8 0,0 3-11 0,-5-1-25 0,-3-1-12 16,-1-9-18-16,9-6 25 0,0 0-53 0,0 0-3 0,0 0-19 15,0 0-19-15,0 0 7 0</inkml:trace>
  <inkml:trace contextRef="#ctx0" brushRef="#br0" timeOffset="146030.6">1260 10819 1287 0,'0'-31'10'0,"0"-5"7"0,0 2 18 0,0-2 10 0,-2 5 8 0,2 0-31 16,3 3 64-16,-3 5-44 0,5-1 39 0,-5 5-41 15,16 0-12-15,-8 5-2 0,-8 14 11 0,0 0 28 0,0 0-11 16,0 0-16-16,0 0-12 0,76-24-3 0,-76 24-6 15,164 15-20-15,-150-1 5 16,-2 1-1-16,0-1 1 0,-4 0-3 0,0 2-3 0,0 0 9 16,-3 2 1-16,-1-3 2 0,-2 5 2 0,-2-4 5 0,-2 3-4 15,-5 0 1-15,-1 0 6 0,-2-3-13 0,-4 4 3 16,3-2 1-16,-5-3-3 0,0 2-2 0,-3-2 1 0,2-1 1 0,-4 0-3 16,5-1 6-16,-3-4-6 0,2-2 0 0,3 2-2 15,1-2 2-15,2-4 0 0,2-1 0 0,-1 0-1 0,2-6 10 16,5 2 7-16,0-2 4 0,1-1 0 0,1-3 3 15,2 1-2-15,1 0-3 0,4-2 1 0,2 4 0 0,3-1-10 16,0 0 10-16,3-1-2 0,2 6 3 0,2-2 1 16,1 3 9-16,1 0 2 0,4 4-1 0,-2 0 8 0,0 5-16 15,2-1 5-15,-4 4-8 0,1-2 0 0,1 3-7 0,-3 1-3 16,-1 0-6-16,-1 4-4 0,-1-5 4 0,-2 1-6 16,-1-3 0-16,1 0-1 0,-3-3 1 0,0 1 1 0,0-4-19 15,-3-2-20-15,-3 0-29 0,1 4-30 0,0-2-36 0,-1-1-56 16,-2 1-40-16,-1-5-69 0</inkml:trace>
  <inkml:trace contextRef="#ctx0" brushRef="#br0" timeOffset="146452">1870 10624 1927 0,'2'-7'-19'0,"-2"7"21"0,3-7 12 0,-4 7 0 0,-1-2 0 15,0 6 1-15,1 1 1 0,-1 4-2 0,-1-2 21 16,1-1-14-16,-1 5 2 0,3-1 4 0,0 4 12 0,2-1 16 15,-1 2 5-15,3 0 6 0,-3 2 3 0,2-1-9 0,2 2-14 16,-1-3-5-16,1 6-7 0,-1-2-15 0,-3 1-8 16,2-1-6-16,-1 2 1 0,0 0-3 0,-1-4 0 0,-1 0 5 15,2-5-6-15,-1-1-2 0,1-3 2 0,0 3 2 16,-1-6-1-16,1-1 2 0,-1-1 2 0,-1 1-2 0,0-1 1 0,0-2 1 16,-1-2-3-16,1-2 1 0,-2-1-2 0,1-3-1 15,-1 0 1-15,-1-4-5 0,1 0-1 0,-1-6 1 0,0 2 2 16,-2-6-3-16,2-2 2 0,-3-4-2 0,1 0 2 15,2-2-2-15,0-4 0 0,-1 4 0 0,1-2 0 0,1 1-1 0,2 2 0 16,4 1-2-16,-3 0 2 0,4 6 0 0,-2 0 4 16,4 5-3-16,2 2 15 0,-1 4 2 0,2-1 2 15,0 6 5-15,2 0 0 0,-1 3 0 0,1 2 3 0,1 1-4 16,1 2-12-16,0 2-2 0,2 2 1 0,-3 3-1 0,4 1 2 16,-1 2 3-16,-2 0-1 0,-1 6 2 0,0-2 2 15,1 3 8-15,-3 2-3 0,1 0 3 0,-5-1-6 0,-1 1-1 16,1 0 1-16,-4-1 2 0,0 1-4 0,0 1-8 0,-3-1 3 15,0-2-5-15,-3-2-22 0,3-2-4 0,-3 3-30 0,1 0-13 16,-4-2-31-16,-2 0-26 0,1-5-37 0,0-1-41 16,-1-2-1-16,-2 4-38 0,-2-9-34 0</inkml:trace>
  <inkml:trace contextRef="#ctx0" brushRef="#br0" timeOffset="146627.01">1896 10831 1633 0,'0'-5'27'0,"3"0"-15"0,2 11 5 0,-7-7 29 0,4-1 5 0,1 2 2 16,1 3 6-16,-1-3 4 0,1 1-29 0,0-2 24 0,3-3-7 16,3 0-25-16,2-1-7 0,2-1-5 0,2 1-3 15,2-1-4-15,0-1 0 0,3 2-8 0,0-2 6 0,2 1-12 16,-1-2-12-16,-1 3-37 0,4-2-30 0,-3-2 6 0,2-1-40 16,-5 2-35-16,0 0-39 0,0-1-26 0</inkml:trace>
  <inkml:trace contextRef="#ctx0" brushRef="#br0" timeOffset="147077.21">2310 10599 1189 0,'-3'-13'25'0,"1"0"29"0,-1 1 7 16,0 1-28-16,-2-1 61 0,3 1-29 0,2 2 9 0,0 2 11 0,0 0-7 15,0 6-24-15,2-3-12 0,0 7 29 0,-2-3-59 16,3 2 31-16,0 1-12 0,0 3-7 0,0 1-9 16,3 3-4-16,-1 1 10 0,2 2 1 0,-1 4-1 0,-1 3 11 15,2 0 12-15,0 0-4 0,-2 4-5 0,1 0 3 0,-1 3-6 16,0-2 9-16,1 2 6 0,-3-2-9 0,0 6-8 15,0-7-2-15,1 3-4 0,-1 0-1 0,-2-7-1 0,-1 0-6 16,2-2-6-16,-2 1-5 0,0-3-4 0,-2 0 0 0,2-2 2 16,0-2 2-16,-1-1-3 0,1 1-2 0,-2-4 0 15,2-2 1-15,-1-4 6 0,-1 1 2 0,2-5-3 0,0 0 2 16,-2-4-3-16,1-1 2 0,-3-3-4 0,1-1 3 0,2 0-5 16,-5-6-2-16,1 0-2 0,0-5-5 0,0-1 3 0,-1-4-5 15,1 1 5-15,-4-7-3 0,2-1 0 0,-2-2 2 16,1 0-1-16,0-1 2 0,-1 1 3 0,-1 2 2 0,1 0-3 15,2 3-1-15,1 1 2 0,1 3-3 0,2 3 6 16,3 1-2-16,-2 4-3 0,4 2 3 0,1 2 0 0,0 3 1 16,2 2-1-16,0 2 6 0,3-1-2 0,1 3 9 0,1 0 1 15,1 4 1-15,3 0 1 0,-1 0 2 0,4 4 7 0,1 1 2 16,2 0 5-16,0 5-6 0,1 0 2 0,0 3 2 16,1 0 1-16,-3 1 0 0,0-1-1 0,-2 2 1 0,-1 0-3 15,-3 0 6-15,-2-1-4 0,-5-1-1 0,-1 3 1 0,-2-2 0 16,-4 0-10-16,-3 1 2 0,-4-3-14 0,-4 2 1 0,-1-1-2 15,-3 0-4-15,-3-1-3 0,-4 0 1 0,-1-1 2 16,0 0-10-16,0-1-20 0,-2-3-19 0,0 1-43 0,-4 3-53 16,2 0-75-16,4-4-43 0</inkml:trace>
  <inkml:trace contextRef="#ctx0" brushRef="#br0" timeOffset="149117.62">5526 10066 1641 0,'2'-10'28'0,"3"-7"-26"0,1 8 59 16,-6 0-44-16,0-2-1 0,-8 1 1 0,0 4-1 16,-3-1 2-16,-5 1-9 0,0 2 37 0,-9 0-54 0,0 4 56 15,-2 3 18-15,0 2 9 0,-3 1 21 0,-3 3 5 16,3 3-1-16,-2 2 0 0,2 2 1 0,2 2-5 16,1 3 3-16,3 2 4 0,0 1-21 0,7 5 1 0,1-1-14 15,2 3 6-15,4 0 3 0,4 3 0 0,4-3-16 16,4 2-11-16,1-3-3 0,5 0-1 0,5-2-2 0,-1-3-15 15,7-1-9-15,2 0-4 0,1-6 1 0,5-1 1 0,3-4 0 16,0 1-7-16,3-5-1 0,4-2-1 0,-1-3-2 16,2-3-8-16,1-2-24 0,-2-5-37 0,-1-1-31 15,-2-7-55-15,-4 3-54 0,-2-5-63 0,4-3-37 0,-7-1-69 16</inkml:trace>
  <inkml:trace contextRef="#ctx0" brushRef="#br0" timeOffset="149546.51">5784 10086 1664 0,'2'2'81'16,"-4"-2"-41"-16,4-4 27 0,2 4 9 0,-7 0 3 15,2 2-2-15,1 0 6 0,-5 2-5 0,8-3-78 16,-6 2 42-16,6-2 2 0,3 5 19 0,-3 1 5 0,2 3 5 16,0 1-7-16,0 3 7 0,-2 2-1 0,8 2 0 15,-8 2-26-15,2 0-28 0,0 0-8 0,-2 2-1 16,0-1 0-16,0 3 0 0,1-3-3 0,1 1 0 15,-3-2-2-15,1 0-4 0,0-4 6 0,1 2-6 0,-3-4 3 16,1-1 0-16,1-1 0 0,0-3 1 0,1-2-4 16,-1-2 8-16,1-1-5 0,-1-3 10 0,-3-1-4 0,3-1-3 15,-1-3 3-15,0-4-5 0,-1 0 2 0,1-2-7 16,-2-2-1-16,3-4-5 0,-3-2 1 0,3-1 0 16,-3-4-3-16,-3-3 4 0,0-1 0 0,1-2 1 0,-3-4 2 15,-1 0-1-15,0-1-5 0,-2-3 6 0,0-1-3 16,0 1-2-16,-1 0 6 0,1 2-4 0,3 3 2 15,0 3 2-15,2 3 1 0,1 5-4 0,2 3 1 0,2 3 0 16,1 6-7-16,4 2 4 0,-1 3-1 0,5 7 0 16,0-1-1-16,4 6 1 0,3 5 4 0,1 3-1 0,0 3 8 15,3 4-2-15,0 7 23 0,1 1 9 0,0 4-1 16,1 0 1-16,-5 4 1 0,2-1 1 0,-1-2 1 16,-5-1-1-16,-1-1-18 0,-2 0-8 0,-2-4-2 15,-1-3-1-15,-1-3-1 0,-3-1 2 0,0-2-5 0,2-1 0 16,-3-5-26-16,0-3-34 0,-2-3-35 0,-2 1-62 15,3-3-71-15,-3-3-57 0</inkml:trace>
  <inkml:trace contextRef="#ctx0" brushRef="#br0" timeOffset="149718.26">5858 10303 1960 0,'-9'3'35'0,"8"-3"26"0,-3-5 7 0,12 2 6 0,-2-3 6 0,1 1 0 15,2-1 5-15,7-3-1 0,3-2-32 0,6 0-30 16,4-1-3-16,2-1-4 0,6-2-9 0,-1-1 3 0,3 1-10 16,1-1-22-16,-5-2-30 0,3 4-30 0,-5-2-51 15,3-1-22-15,-6 2-47 0,-2 2-53 0</inkml:trace>
  <inkml:trace contextRef="#ctx0" brushRef="#br0" timeOffset="150225.76">6377 9976 1547 0,'-14'-6'36'0,"7"-2"-26"15,-1 2 72-15,1-1-29 0,0 0 11 0,3 0 19 0,0 3 8 16,4-1 7-16,0 3-37 0,0 1 31 0,-3-2-77 16,6 3 38-16,-1 4-1 0,3-2-10 0,1 7 3 0,1-1-9 15,3 5 5-15,-3-1 0 0,4 7 7 0,-2-1 1 16,4 5-1-16,-2 1-10 0,0 2-10 0,-3-1 6 16,-1 3-7-16,2-2 3 0,-5 0-10 0,0-1-4 15,-1 0-11-15,-1-3 0 0,-1 0 3 0,-1-1-4 0,0-3 7 0,3 0-11 16,-3-1 8-16,0-3-5 0,2-2 0 15,0 0 3-15,-2-3-3 0,0-2-1 0,1-2-4 0,-1-1 9 16,0-2-6-16,0 2 6 0,0-4 2 0,0 0 2 16,-1-4-3-16,1 1 0 0,-4-5-2 0,4-1-3 15,-4 0 1-15,-3-5-6 0,2 0 0 0,-2-7-5 0,0-1 2 16,-2 1-3-16,-1-6 7 0,1-3-9 0,1-1 5 16,1-3-1-16,-3-2-3 0,0-3 4 0,4 0-4 0,-1 1 6 15,0-2-6-15,2 1 5 0,0-1-1 0,5 4 5 16,-2 3-3-16,4 0-2 0,1 5 1 0,2 3-2 15,4 3 4-15,1 3-2 0,3 4 2 0,2 0 0 0,1 4 10 16,3 4 2-16,1 2 2 0,3 4 0 0,1 1 3 16,2 4 5-16,0 3 0 0,0 3 0 0,0 2-5 15,-1 3 0-15,-3 3 0 0,0-2-2 0,-4 4 0 16,-1-1-3-16,-7-1 5 0,1 2 0 0,-5-1 4 0,-3 0 0 16,-3-3 8-16,-3 0 15 0,-3 0 3 0,-2 0 1 15,-5-3-9-15,-4 1 1 0,-1-3-1 0,-5 2 1 16,-1-4-6-16,-1-1-13 0,-1-2-4 0,1-2-4 0,0 0 5 15,3-4-1-15,1 0-8 0,2-4 0 0,6 3-3 16,-1-2-5-16,5 0-2 0,2 0-10 0,7-1-29 0,-3 2-33 16,0 2-45-16,2 1-69 0,-1 4-86 0,1 2-63 15</inkml:trace>
  <inkml:trace contextRef="#ctx0" brushRef="#br0" timeOffset="153779.82">6239 9002 1219 0,'-46'5'14'0,"-6"-3"3"15,5 7 15-15,-7-3 15 0,5 7 0 0,-6 1 2 0,4 4 2 16,-6 1 8-16,0 7-55 0,1 1 42 0,-6 4-62 0,2 1 25 16,-5 6 2-16,3 2-46 0,-6 4 43 0,3 4-42 15,-4 3 72-15,-5 0-75 0,2 5 95 0,1 3-82 0,-1 6 56 16,0 2-8-16,-1 1 15 0,1 1 1 0,-3 4-28 0,9 4 41 16,-8-4-33-16,12 1 57 0,-3-4-61 0,9 0 61 15,3-2-57-15,6-2 40 0,10-1-6 0,1-4-5 0,7 1-13 0,1-6-14 16,6 3 3-16,1-3-7 0,4-5-2 0,1 0-4 0,4 0 6 15,0-2-5-15,7 1 6 0,4-1 1 0,4-2 0 0,5-3-4 16,2 1 2-16,7 0 2 0,2-5-6 0,5-4 5 0,7-1-5 16,4-2-2-16,8-3-2 0,-2-1 1 0,11-1-4 0,-3-3 1 15,8-3-3-15,3 0-4 0,0-3-6 16,8-3 6-16,-1 0-1 0,12-1 3 0,-3-3 7 0,9-1-7 16,2-2 6-16,3-2-5 0,2-1 5 0,-2-1-3 15,-4-4-4-15,4-2 2 0,0-4-9 0,1-2 4 0,0 0-7 16,0-6 8-16,1-2-7 0,3-3 1 0,1-4 4 15,-1 0-3-15,-3-2 3 0,1-3-2 0,-6-6 6 0,-2 2-6 16,-4-3 9-16,-2-4-4 0,-3-3 0 0,-8-6-1 16,-5 1 2-16,0-4-2 0,-1-3-2 0,-6 2 0 15,1-1 0-15,-4 0 0 0,-1-2 0 0,3 0-3 16,-3 0-2-16,-4-1 5 0,-2-1 0 0,0-3 1 0,-6-3-6 16,-4 2 4-16,-3-3 3 0,-3 0 2 0,-3-3 4 15,-6 1-5-15,-2-3 1 0,-5 0 4 0,-3-1-1 16,-6 0-2-16,1-2-1 0,-6 1 1 0,-3 4-1 0,-3 5 2 15,-4 3-1-15,-7 2-2 0,-1 6 9 0,-7 1-5 16,-7 3 2-16,-6 7-1 0,-6-2-1 0,-5 4 1 16,-9 1 0-16,-7 5-1 0,-8 4-5 0,0 3 1 0,-4 4-1 15,-1 4 1-15,-5 1-5 0,-4 6 2 0,1 4-4 16,-4 3 5-16,-3 4-8 0,-7 3 4 0,-2 4-6 0,-1 0-2 16,-5 6-4-16,5 3-14 0,-3-3-9 0,4 7-25 15,10-6-18-15,3 6-24 0,1-2-25 0,2-2 12 16,6 4-29-16,2 2-21 0,5-2-45 0</inkml:trace>
  <inkml:trace contextRef="#ctx0" brushRef="#br0" timeOffset="155200.97">5498 11592 1241 0,'3'-4'7'0,"0"-2"22"0,-4 1 20 0,1 0 6 0,0-2-33 16,0 4 64-16,-2-1-40 0,1 1 63 0,2 2-50 16,-1-3-19-16,0 4 2 0,0 0 0 0,0 0 35 0,0 0-64 15,0 0 37-15,-1 0-59 0,1 3 45 0,-2-1-5 16,4 1-23-16,-1 1 20 0,2 6 8 0,-1 0 8 0,4 4 8 16,-1 5 12-16,-1 4 13 0,1 5 23 0,0 4 4 15,0 4-26-15,-2-1 0 0,3 3 3 0,-1 1 5 0,-2 0-12 16,0 0-11-16,-1-2-22 0,0 0-2 0,1-1-1 15,-2-4-7-15,-1 0-12 0,0-2-10 0,0-3-3 16,0-1-3-16,-1 0 0 0,-2-3-6 0,1 1-28 0,0-2-34 16,-2-5-50-16,-5 0-91 0,4-4-46 0</inkml:trace>
  <inkml:trace contextRef="#ctx0" brushRef="#br0" timeOffset="155746.65">3401 12536 961 0,'-8'-5'6'0,"5"1"21"0,0 2 23 0,-4-2 0 0,3 3 3 0,2 1 2 15,0-1 5-15,4 0-1 0,0 2 12 0,4-1-18 0,4 1-14 16,5 0 16-16,3-1-47 0,10 0 61 0,6 2-51 16,8 0 49-16,9-6-52 0,9 2 3 0,12-3-8 0,11 1-13 15,7-4 41-15,10 2-31 0,13 1 49 0,6-1-45 16,14 1 34-16,4-3-10 0,9 2 1 0,1-2-4 0,5 3 5 16,-2-2-39-16,-6-1 0 0,0-3-6 0,-4 0-2 15,-5 0 6-15,-5 2-5 0,-7-1 6 0,-1 0-4 16,-9 1 9-16,-3 1-8 0,-11-2 8 0,-12 4 3 0,-6-5-3 15,-13 2 5-15,-10-2-4 0,-10 2 7 0,-9-5 13 16,-9 2 19-16,-6 3 2 0,-8-5 4 0,-5 8-1 0,-8-4 2 16,1 3-5-16,-8 1-8 0,-2 1-13 0,-2 1-18 15,-4 3-19-15,-3 2-21 0,-4 0-17 0,3 5-38 16,-4-3-22-16,0 1 18 0,0 0-41 0,-5 4-32 0,3 2-37 16</inkml:trace>
  <inkml:trace contextRef="#ctx0" brushRef="#br0" timeOffset="156075.16">6708 12268 1416 0,'-4'-3'21'0,"4"3"27"0,0-4-37 0,0 0 60 15,0 6-40-15,0-7 49 0,2 5-44 0,0 5 17 16,-2 1-5-16,0 5-11 0,0-1 50 0,1 4-48 0,-1-4 53 16,0-10-44-16,0 0 54 0,0 0-2 0,0 0-4 15,0 0-9-15,0 0-7 0,0 0-9 0,0 0-3 0,38 298 12 16,-29-244-5-16,-2 3-12 0,1-1-12 0,-2 1-9 16,2-3 0-16,-2 5-8 0,-1-5-9 0,0 0-17 15,1-3-7-15,-2 0 0 0,0-3-2 0,2-1 4 0,-2-3-6 16,0-1 5-16,1-2-6 0,-2-1 7 0,1-3-3 15,-3 0 1-15,-1-2-2 0,3-5-8 0,-7-3-34 0,0-7-38 16,-4 0-49-16,0 1-72 0,-1-9-20 0,1-1-66 16,-3-5-51-16</inkml:trace>
  <inkml:trace contextRef="#ctx0" brushRef="#br0" timeOffset="156296.01">6561 13522 2215 0,'-8'-6'-30'0,"3"11"12"0,5-15 13 0,0 11 5 0,-2 2 8 15,4-1-5-15,-4-2 3 0,4 0-2 0,-2 3 30 16,1-3-17-16,3 1-5 0,0 0-7 0,1 2-4 0,6 1 7 16,0 1-3-16,3 0 2 0,1 0-5 0,2 2 7 15,2-1-6-15,0 3-3 0,0-3-12 0,-2 3-32 16,1-3-30-16,-2 2-33 0,1-5 12 0,-4 2-38 15,0-4-39-15,0 3-35 0</inkml:trace>
  <inkml:trace contextRef="#ctx0" brushRef="#br0" timeOffset="156420.76">6997 13501 1855 0,'-3'-1'13'16,"-3"-6"15"-16,1 13 10 0,0-5 13 0,2 1 6 0,-1 2-1 15,-6 1 7-15,0-1-2 0,0 1-12 0,-4 2-11 16,2-3-16-16,-2 4-6 0,-4 3-28 0,2 0-65 15,0-4-92-15</inkml:trace>
  <inkml:trace contextRef="#ctx0" brushRef="#br0" timeOffset="157125.14">3434 12513 954 0,'-6'-12'28'0,"3"2"30"0,1-1 28 16,-1 3 18-16,3 3-34 0,-3 1 55 0,3 2-38 0,0 2 38 15,3 0-59-15,-3 4-21 0,2 0-21 0,3 4-8 16,-4 4 50-16,5 3-54 0,-1 6 48 0,1 6-27 0,-1 3 40 15,5 5-7-15,-3 5 3 0,1 1-7 0,0 4-9 16,-3-2 4-16,4 3-8 0,-4 0-11 0,0 2-8 0,-5-4-3 16,3 1-6-16,-3-5-7 0,-3 2-7 0,1-5-8 0,-1 0 6 15,-2-5-2-15,2 0-1 0,-1-3-1 0,1-4-1 16,-1-1-10-16,1-2-23 0,0 0-26 0,0-6-41 0,1-3-53 16,0 0-21-16,2-1-61 0</inkml:trace>
  <inkml:trace contextRef="#ctx0" brushRef="#br0" timeOffset="157450.81">3289 13411 1594 0,'-7'2'0'0,"-2"-2"6"0,6-12 13 16,6 13-36-16,-6-1 57 0,6 2-36 0,-3 2 56 15,4 1-43-15,1 2 4 0,-2-1-2 0,6 3-5 0,-5-5 35 16,9 7-57-16,-5-7 40 0,3 4-55 0,3-4 43 0,-1 1-3 15,2-2-11-15,0 2-1 0,2-3 1 0,-1 0 1 16,1 3-6-16,1-5-1 0,1 0 0 0,-3 2-16 0,4-2-3 16,-3-2-12-16,-1 2 36 0,2-5-62 0,-1 4 47 0,-1-4-45 15,0 2 39-15,-2-2-24 0,0 2 46 0,-1-3-32 16,-2 1 8-16,0 0 14 0,3 0 3 0,-6-1 2 0,2-2 0 16,0-3-2-16,-1 4 25 0,0 2 8 0,0-4-34 0,-2 6 56 15,-2-5-22-15,1 6 50 0,-1-4-25 0,-2 6 52 16,-1-2-53-16,0-1 36 0,-2 3 1 0,-2-2-11 0,0 4-25 15,-1-2 0-15,0 5-12 0,-2 1-6 0,-2 5-8 16,-2-4-7-16,-2 9-10 0,-4-2-1 0,-2 2-8 16,-5 5-36-16,-2-2-82 0,-4 3-91 0</inkml:trace>
  <inkml:trace contextRef="#ctx0" brushRef="#br0" timeOffset="158200.82">2403 14676 1272 0,'0'0'32'0,"0"0"27"16,-33-52-15-16,33 52 64 0,0 0-30 0,0 0 20 0,0 0 8 15,0 0 14-15,0 0-24 0,0 0-24 0,-6-31 14 0,6 31-64 16,0 0 28-16,0 0-17 0,0 0-8 0,0 0 2 16,0 0-9-16,0 0 4 0,0 0 4 0,-2 50 2 0,2-26-3 15,2 2 1-15,-2 2-5 0,1 2-8 0,-1-1-2 16,0 3-9-16,0-2 1 0,2 0-4 0,0-1 2 0,-1-2 2 15,1 0-1-15,-1 0-5 0,-1-27-25 0,0 0-8 0,0 0-34 16,0 0-32-16,0 0-46 0,0 0-13 0,0 0-41 16,0 0-31-16,0 0-11 0</inkml:trace>
  <inkml:trace contextRef="#ctx0" brushRef="#br0" timeOffset="158545.65">2352 14563 1594 0,'0'0'40'0,"0"0"-22"0,0 0 1 0,0 0 1 16,0 0-2-16,0 0 4 0,0 0-1 0,0 0 6 0,0 0-8 16,0 0 16-16,0 0 2 0,0 0 17 0,0 0 7 15,0 0 14-15,0 0 7 0,0 0 3 0,0 0-11 0,119 86 1 16,-119-86 6-16,0 0-4 0,0 0-5 0,0 0-4 16,0 0-18-16,0 0-6 0,0 0-3 0,153 144-8 15,-153-144-11-15,0 0-5 0,127 103-23 16,-78-111 5 15,-49 8-22-31,0 0-6 16,0 0-34-16,0 0 26 0,0 0-3 0,35-174 0 15,-35 174 2-15,0 0 19 0,0 0-1 0,-23-209 7 16,13 174 5-16,3 7 8 0,-1 3-2 0,0 8-1 0,-1 5 4 16,3 5-7-16,-1 7 4 0,-2 5-6 0,-2 3-14 0,3 7-15 15,0 3-14-15,0 5-11 0,0-3-35 0,3 8-3 16,2-3-31-16,3 1 22 0,0 1-27 0,0 0-13 0,0-3-8 0,0 0-24 15,7-2-5-15</inkml:trace>
  <inkml:trace contextRef="#ctx0" brushRef="#br0" timeOffset="158874.47">3091 14709 1423 0,'1'-15'18'0,"-1"-1"42"0,4-4-23 0,2 2 4 0,-6 8 5 16,-3-1 15-16,1 5 7 0,-1-2 3 0,0 8-17 0,-5-2-42 15,2 4 20-15,-4-2 0 0,2 4-5 0,-1 0-11 16,1 5-5-16,-2 2-8 0,1 0 0 0,1 4 15 0,0-1 13 16,0 4 5-16,2-2 1 0,1 3 0 0,4-2 1 0,-1 3 11 15,4-5 5-15,1 4-18 0,3-3-6 0,0 0-11 0,1-1-2 16,4 0 0-16,1-4-5 0,1 1-2 0,3-4-6 0,-65-1 14 16,66-3-15-16,1 2 4 0,1-6 0 15,-2-3-4-15,2-1-1 0,0-2-2 0,-1 0 2 0,65-5-13 16,-67 0 11-16,0-3-3 0,-2-1 2 0,0-1 0 15,-2 2 3-15,-6-5-6 0,1 1-2 0,-5-4-12 0,-4 5-6 16,-3-5-7-16,-2 2-5 0,-6-2-1 0,1 2-1 16,-6 0-3-16,1 6-8 0,-2-1 11 0,-2 5 3 0,1 2 0 15,-1 7-9-15,-1 1-7 0,2 5-7 0,0 0 4 16,0 4-9-16,7 2 30 0,-7-3-58 0,6 5 29 0,1-4-14 0,3 3-17 16,4 0-10-16,2-2-30 0,8-1-11 0</inkml:trace>
  <inkml:trace contextRef="#ctx0" brushRef="#br0" timeOffset="159319.91">3532 14649 1393 0,'-2'-5'22'0,"-1"-1"7"16,5-2 2-16,-7 0 3 0,-1 5 2 0,-2-3-33 16,0 4 46-16,-4-1-40 0,5 0 26 0,-4 1-48 0,3 2 43 15,-3 0-31-15,0 2 54 0,3-2-11 0,-4 3-45 0,5 2 42 16,-1-1-42-16,3 6 58 0,-4-4-42 0,3 4 33 15,1 1-56-15,3 0 44 0,-1 5-1 0,3-3-3 0,-1 2-3 16,4 0-17-16,0 1-7 0,2-2-4 0,0-1-1 0,5 0 1 16,-2-2 3-16,2 0-1 0,1-1-9 0,-2-2 11 15,1 0-1-15,4-5 2 0,-4 2-4 0,-1-2 3 0,2-2 0 16,0-1-1-16,-1-3 3 0,2-3-9 0,-2 3 7 0,0-5-6 16,0 0-30-16,0-4-6 0,0 0-21 0,0-9 39 0,0 5-50 15,-2-3 36-15,0 0-42 0,1-3 33 0,-4 1 30 16,0-3 2-16,-4 2 22 0,-1 1-34 0,0-5 15 0,-1 1-1 15,-4 1 37-15,2-3-32 0,9 3 1 0,-12-1 3 0,-1 1-3 16,-2 4 2-16,1 2 39 0,2 5-62 0,1 2 41 16,-1 3-39-16,-13 5 39 0,17 3-39 0,-1 3 46 0,3 4-49 0,0 3 50 15,0 4-18-15,2 1 13 0,-1 4-12 16,4 1 11-16,-2 2-5 0,4 2 2 0,-1 2 11 0,3-2-43 16,-1 3 44-16,2-3-52 0,2 3 54 0,-2-4-46 0,1 4 44 15,3-5-49-15,-4 1 32 0,-1-3-9 0,2 1 1 0,0-4 2 16,-3 1-2-16,3-5-32 0,-3-5 7 0,0 3-30 15,1-2-25-15,-1-2-28 0,-1-1-30 0,-1-1-17 0,-1-5-19 0</inkml:trace>
  <inkml:trace contextRef="#ctx0" brushRef="#br0" timeOffset="159655.07">3815 14707 1189 0,'0'-15'18'0,"2"1"33"0,-4 1 32 16,2 7-19-16,0-2 6 0,0 3 12 0,0 2 11 15,2 2 8-15,-2-1-21 0,0 6-31 0,1-4-34 0,-1 3 24 16,2 1-9-16,0-1-11 0,-1 1-9 0,3 0-10 0,3 1 5 15,-2 1-1-15,3-1 0 0,0 1-3 0,3-1 2 0,-3 0-4 16,1 1-2-16,1-3 5 0,2-1 0 0,-2 0 0 0,-2-2 1 16,4 0-4-16,-2-2 5 0,-2 2 4 0,4-2-4 15,-5-1 0-15,-1-3-10 0,1-1 6 0,0 2 1 0,-2-3 5 16,0-1-6-16,1 0-3 0,-2-3 2 0,-3 1 1 16,2-2 8-16,3 1-7 0,-6-1-3 0,0-2 1 0,0 1-3 15,-4 0 6-15,1 0 0 0,0-3-5 0,-4 3 1 0,1 0 2 16,-1 2-1-16,0 0 0 0,0 3 3 0,-1 3 0 15,0 2-2-15,1 4 3 0,0 4-8 0,-1 3 3 0,-3 2 7 16,3 5-4-16,-1 3 5 0,2 2 3 0,1 3 18 0,0 1 4 16,1 1 12-16,2 1-2 0,3 3 8 0,3-5 6 0,-1 5 1 15,4-3-4-15,0 0-14 0,-1-2-1 0,3 2-10 16,-2-3-2-16,5 0-13 0,-3-2-3 0,0 2-5 0,3-6 3 16,-5 3-7-16,4-3-2 0,-2-2 1 0,1-2-6 15,-1 0-35-15,-3 3-46 0,2-9-44 0,-3-3 4 0,-2-1-52 16,2 4-60-16</inkml:trace>
  <inkml:trace contextRef="#ctx0" brushRef="#br0" timeOffset="160279.74">4201 14539 1831 0,'-1'-9'-14'0,"-2"-1"31"0,4 0 12 0,6-4 21 0,-5 5 16 0,3 0 5 15,-2 1 4-15,-45 3 4 0,49 1 10 0,-3 3-26 16,-1-1-10-16,7 5-5 0,-6 1-4 0,9 5 7 0,-7 1-1 15,51 7-2-15,-49 2 8 0,3 2-5 0,-5 3-2 0,2 4-5 16,-3 2-9-16,0 3-1 0,-5 2-4 0,3 0-2 16,-6 1 0-16,1-1 1 0,-1 3-4 0,-5-1-8 0,3-1-4 15,-4-1-11-15,-1-1 3 0,1-3-4 0,-5-7 1 16,3 1 2-16,-5-3 0 0,27-3 1 0,-27 0-2 0,0-4 3 16,4-2-2-16,-1 4 0 0,2-3-11 0,-2-3-23 0,5-3-14 15,-27-3-35-15,26-4-49 0,-2-1-50 0,1-7-41 16,-2-6-16-16,2 0-65 0</inkml:trace>
  <inkml:trace contextRef="#ctx0" brushRef="#br0" timeOffset="160460.68">4130 14242 1984 0,'-8'-5'-22'15,"5"1"28"-15,-5-2 10 0,5-5 10 0,-2 8 5 0,0 1 3 16,-1-1-3-16,3 0-1 0,-1 3 22 0,3 0-28 0,1 0-12 15,-3 3-9-15,6-1-20 0,-2-1-25 0,3 1-24 16,-1 1-38-16,3 2 15 0,2-2-38 0,0 4-36 0,-2-1-49 16</inkml:trace>
  <inkml:trace contextRef="#ctx0" brushRef="#br0" timeOffset="160779.35">4503 14576 1743 0,'3'-2'-27'0,"1"-1"56"0,3-10-28 0,0 7-6 16,-1-2 2-16,2 3 5 0,0-6-3 0,3 3-1 0,-5-2 28 16,7 1-52-16,-2-2 57 0,-3 0 16 0,0 2 12 15,-3-1 7-15,2 2 10 0,-4-2 12 0,-1 4 6 0,-2-2-5 16,-2 4-25-16,-1 0-12 0,-4 3-13 0,-1 1-17 16,-2 1-1-16,-4 2-12 0,-2 2-9 0,-3 3 2 0,0 1-4 15,-3 1 4-15,5-1-2 0,-1 1 5 0,1-1-8 0,4 0 1 16,2 0 2-16,3-3 1 0,5 2 1 0,3-2-9 15,0 2 12-15,7-2-4 0,0 1 1 0,6 0 3 0,0 1-2 16,7-2-1-16,2 2-4 0,0 1 8 0,2 0-10 16,1 0 2-16,2 1 6 0,-2-1-5 0,1 1-3 0,-5 1 5 15,-3-2 2-15,-3 2-3 0,-3-2 0 0,-5 2 5 0,-1-2-5 16,-6 0 5-16,-3 0 1 0,-5 0-3 0,0 1-1 16,-6-2 3-16,-2 2 1 0,-5-4-4 0,-1 4-1 0,-3-3-4 15,1-2-11-15,-1 5-35 0,-5-4-45 0,6-2-47 16,4-1-32-16,2 3-89 0</inkml:trace>
  <inkml:trace contextRef="#ctx0" brushRef="#br0" timeOffset="161553.44">5710 14230 2198 0,'-13'-11'-23'0,"7"4"31"0,-4-8 12 0,9 9 13 0,1-4 11 0,0 5 1 0,1-3 2 0,7-1-1 15,5 3 26-15,0-3-32 0,7 3-10 0,1-4-12 0,4-1-10 16,5 0-4-16,3 0-4 0,6-2 4 0,1-1-4 15,1 0 0-15,3-1-5 0,-1 1 3 0,2 0-2 16,-1 3 0-16,-5-1 3 0,-2 4-5 0,-4-1-3 0,-3 3 6 16,-8 1 1-16,-5 1-7 0,-4 1-3 0,-5 3-1 15,-6 2 2-15,-4 1 4 0,-1 2 0 0,-5 1-3 0,-2 1 0 0,-2 2 8 16,-4 1 0-16,0 2 4 0,-1-3-6 0,-4 2 3 16,4 1 4-16,1 0 4 0,-1 0-2 0,4 2 1 15,-1-2 0-15,4 3 5 0,4 0 9 0,0 4 2 16,1 1 5-16,5 3-4 0,1 0 3 0,3 4-4 0,2 3 6 15,2 1-7-15,3 1-2 0,0-1-5 0,2 3-7 16,1 0 5-16,0-1 0 0,0 0-3 0,1-2-6 0,-3-1 4 16,-1-1-3-16,-1-3-1 0,-2-1 3 0,1-4-7 15,-4 1 1-15,0-6 3 0,-2-2-1 0,0-1 2 16,-3-3-5-16,2-1 1 0,-2-2 1 0,-2-3 0 0,2-3 1 16,-3 0-1-16,1 2 3 0,-1-7-2 0,-2 2 0 15,2-4 0-15,-3-1-2 0,-2-1 2 0,-1-3-3 0,-1-2-5 16,-1-1 5-16,1-2-5 0,1-3 3 0,-5 0-2 15,4-1-2-15,-3-3 0 0,1 2 1 0,-1 0 3 0,-1-1-7 16,1 2 7-16,-2 4-2 0,4 1-3 0,-2 5 6 16,0 6-4-16,2-1-3 0,-1 6 9 0,-1 4-2 0,0 2-2 15,-1 2 1-15,1 3 4 0,-1 2-3 0,1 0 1 0,1 4 2 16,-1-1-2-16,5 2 3 0,0 0-2 16,2 2 0-16,1-2-5 0,5-2 5 0,0 1 1 0,2 1 2 15,3-3-7-15,2-3-7 0,1 3-25 0,0-3-28 0,6 3-40 16,-1-5-55-16,4-3-13 0,1-3-65 0,6 3-54 0</inkml:trace>
  <inkml:trace contextRef="#ctx0" brushRef="#br0" timeOffset="161944.71">6570 14436 1680 0,'-2'-17'-8'0,"-2"2"59"0,1-8-36 0,1 9 11 0,-3 5 12 0,0-1-1 0,4 7 1 0,-4-3-1 0,-1 6 9 15,-2-4-58-15,2 7 40 0,-2-1-9 0,0 3-11 16,-2 0 3-16,2 3 9 0,0 0 1 0,0 3 7 0,-1-2-1 16,1 4-1-16,2 0 0 0,1-1-3 0,2 1 0 0,-2 0-9 15,2 0 1-15,2 1-8 0,-1-3 0 0,0-1-4 16,2-2 4-16,2 2-3 0,0-3-1 0,1-1 2 16,3 0-4-16,-5-2 8 0,4 0-5 0,2 0 4 15,-3-4-5-15,4 0 0 0,0 2 4 0,0-2-1 0,-2-2 3 0,1 2-12 16,2-5 9-16,-1 1-2 0,-2-2 1 0,2-1 0 15,0-1-7-15,-2-2 1 0,1 1-3 0,-2-2 10 16,-1-2-7-16,1 1-1 0,-3 0 8 0,1-2 16 16,-2 2 11-16,2 1 16 0,1 3 1 0,-3 0-3 0,1 3 3 15,1 2-1-15,-1 3-7 0,1 0-13 0,-1 5-6 0,-1 0-16 16,2 4 1-16,-1 2 7 0,-2 2-6 0,4 2 2 16,-2 2 0-16,1 3-3 0,0-1-4 0,-1 1 2 15,1 0-6-15,2-1-2 0,1-1-2 0,0-2 6 16,2 1-2-16,-1-3 0 0,1-1-3 0,-2-2-40 0,2 0-27 0,-2 1-55 15,1-5-46-15,2-4-16 0,-1-1-58 0,1 1-55 16</inkml:trace>
  <inkml:trace contextRef="#ctx0" brushRef="#br0" timeOffset="162249.74">6774 14377 1735 0,'-5'-12'-10'0,"4"2"54"0,-3 0-49 16,3 4-1-16,-1 5 1 0,2 2-1 0,2 3 16 0,-1-2 9 15,-2 6 16-15,1-3-48 0,1 6 46 0,-1 1 15 0,5 1 14 16,-3 2 11-16,4 3-15 0,0-3 7 0,2 1 4 16,-3 0-8-16,3-2 4 0,-1-1-13 0,0 1-13 15,3-1-11-15,-4-2 1 0,2-1-15 0,1-2-14 16,-4 0 1-16,3-2 3 0,-5-1 0 0,2-4-2 0,1 1-1 0,-3-2 13 16,-3 0 7-16,4-2-1 0,-1-1 5 0,0-3-5 15,-3-1 1-15,3-2 3 0,0-2-1 0,-1-1-17 16,0-2-9-16,1 0 10 0,-3-4-7 0,3-1 0 15,-2 0-3-15,-1-3-1 0,0-1 1 0,3 3 9 0,-3-5-4 0,2 5-7 16,3 3 1-16,-2 1 1 0,0 6-4 0,-1 0 3 16,1 5-5-16,2 3-12 0,-3 2-9 15,0 4-16-15,0 1-25 0,-2 3-24 0,1-1-28 0,6 1 5 16,-1 4-57-16,-2-1 6 0,2 2-12 0,1-1-8 0,1-1 0 16,2 0-12-16</inkml:trace>
  <inkml:trace contextRef="#ctx0" brushRef="#br0" timeOffset="162671.35">7161 14454 1107 0,'12'-7'16'0,"1"-1"35"16,0 1 11-16,2-1 26 0,2 1-29 0,0-2 50 0,-1-2-39 0,1 2 64 16,-2 1-55-16,-1-3-28 0,-5-3-3 0,-2 5-17 15,-9-3 45-15,4-1-45 0,-4 1 45 0,-3 0-59 16,-1 1 44-16,-1 0-1 0,-3 2-4 0,0 1-6 16,0 1-14-16,-3 2-6 0,0 1-2 0,-4 1-4 0,2 3-4 0,-4 0 1 15,6 3 8-15,-4 2 8 0,4 1-1 0,-2 2 8 16,5 1-4-16,-2 3 2 0,4-1 9 0,1 7 0 15,1-3-9-15,1 2-6 0,1-2-3 0,-3 4-8 16,6-4 8-16,1 2-4 0,0-3-8 0,3 0-5 0,2-1-6 0,1-1-5 16,2-4 4-16,0 4-2 0,0-4-2 0,6 0 1 15,-3-3-5-15,1 1 2 0,1-3-2 0,4-1 1 16,-4-1-1-16,2-2 4 0,0-3-8 0,-2 1 0 16,1-1 2-16,-1-1-2 0,-2-1 8 0,-2-2-2 15,-2 2-6-15,-1-3 3 0,2 0 2 0,-2-1-5 0,-3 1 5 0,-1-4-5 16,0 1 3-16,-2-3-1 0,0 3 5 0,-2-2-2 15,0-3 0-15,-1 4 10 0,0-2 8 0,3 4 22 16,0-1 0-16,3 6 9 0,-3-2 1 0,3 7 1 16,-1-3-1-16,3 4-3 0,-2 4-4 0,2-3-18 0,0 7 8 0,2 2 1 15,1 0 9-15,0 4 3 0,3 5 13 0,-3-1-1 16,3 2 2-16,-3 1-2 0,3 2-6 0,-1-3-4 16,-1 3-12-16,1-4-2 0,1 3-14 0,-3-4-2 15,4 1-8-15,-2-2 0 0,1-3-14 0,-2 1-26 0,1-6-48 16,-2 1-88-16,-3-2-87 0,-5 0-130 0,-7-7-106 0</inkml:trace>
  <inkml:trace contextRef="#ctx0" brushRef="#br0" timeOffset="165079.37">4117 13674 924 0,'-9'-19'10'0,"-1"-2"12"0,2 1 8 0,-10 7 4 0,-2 2 2 16,-2 1-1-16,-6 2 6 0,-2 2 15 0,-5 2-10 0,-3 3-6 15,-6 2-3-15,-5 3 10 0,-5 1 7 0,-3 0 7 0,-1 4-36 16,-7 1 44-16,3 3-36 0,-6 2 51 0,-2 0-46 16,0 4 6-16,-2-3 3 0,4 3-2 0,-9 1 31 0,7 6-56 15,-4 3 36-15,9 5-47 0,1 2 40 0,1 5-22 0,5 4-6 16,-2 6-2-16,3 2-5 0,0-1-3 0,3 2-1 0,-6-1-10 16,3 4 5-16,0-1 2 0,0 0-4 0,-1 1-1 15,6-1 4-15,1-1 10 0,4-1 7 0,7 1 5 0,5-1 3 16,7-1 0-16,7 1 4 0,12-3-1 0,6 4 6 0,7-4-5 15,6 2-10-15,6 1-1 0,5-3-4 0,2 4 0 0,4-3-5 0,3-1 1 16,0 2-9-16,0-2 2 0,3-1 4 16,-1-1-4-16,-1-5-3 0,1 0 5 0,0-3-1 0,1-1 7 15,0-5 9-15,2-4-5 0,3 0-5 0,-2-3 4 0,4-3 3 16,3-1-8-16,1-2 2 0,-3-2-6 0,9-2-8 0,1 0 6 16,3-3 0-16,3 0-4 0,3-3-3 0,-2-1 9 15,7-2-4-15,5-1-4 0,-4-3 6 0,3 1-8 0,1-3 1 16,5-3 6-16,2 0-7 0,-1-3-6 0,1-1 7 15,1-3 0-15,1-1-6 0,0-1 5 0,0-3-3 0,-9-2-2 16,0 0 4-16,-1-4 0 0,0 0 0 0,-4-2-4 16,0-3 4-16,-5 0-6 0,0-3 7 0,0 1-4 0,-3-4 5 15,-3 0 3-15,-5-4-10 0,-1 1 5 0,-4-3-1 16,-1 0 6-16,-7-2-2 0,0-1 1 0,-3-4-4 0,-3-2 2 16,-2-2 0-16,0-2 5 0,-3 0-6 0,2 2-1 15,-3-3-4-15,1 2 2 0,-1 0 3 0,1-1-5 0,-3 4 6 16,3 2-7-16,-2-1 5 0,-1 1-1 0,-2 3 0 15,-2 5 3-15,-4-1-2 0,-1 4 5 0,-7 2-4 16,2 2 7-16,-5-2 2 0,-3 3 5 0,0 1 7 0,-3-2-6 16,-2 0 5-16,-1 2 1 0,3-4 0 0,-2 2-6 0,0-1-2 15,-1 0-8-15,-3-4-1 0,4 2 1 0,-5-2-7 16,2 1 2-16,-1-3-4 0,-4-1 4 0,0 2-1 0,-2-1 0 16,-4-3-2-16,1 1-1 0,-7 1 0 0,0-2-3 15,-2-1 3-15,-3 1-2 0,-3-1-4 0,-2 4 5 0,0 4 2 16,-5 0-1-16,4 1 0 0,-5 1 1 0,-2 3 1 15,2 1 2-15,-3 2 3 0,1 0-2 0,-1 0-3 0,1 0 2 16,0 4 3-16,-2 2-5 0,2-1 3 0,-3 4-2 16,0 1 6-16,6 3-6 0,-2 0 0 0,1 3 1 0,0-1-5 0,0 5 6 15,1-1-7-15,0 3-2 0,1 0-2 0,-5 3-1 16,-1 2 4-16,-2-1-2 0,1 2-1 0,0 0 0 16,0 1 3-16,1 1 3 0,2-2-3 0,-1 3 6 0,4-3-1 15,2 1 0-15,3 0 1 0,0-3-1 0,1 1 0 16,2 1-1-16,2-1 5 0,1 1-5 0,3-5 2 0,-1 3 1 15,3 0 0-15,2-3-1 0,3 1-8 0,2 1-6 16,4-3-35-16,2 0-27 0,-2 4-55 0,7 3-61 0,1-2-22 16,2 7-54-16,0-1-70 0</inkml:trace>
  <inkml:trace contextRef="#ctx0" brushRef="#br0" timeOffset="169248.57">5283 15796 946 0,'0'0'11'0,"3"-2"18"0,0-2 10 0,2 0 8 0,-4-1 7 15,1 1 5-15,1-4 11 0,-3 3 12 0,5 0-12 0,-2 0-12 16,0-2-3-16,-1 3-35 0,1 0 42 0,-3 0-35 0,3 1 38 16,-1-1-48-16,-2 5 2 0,3-3 9 0,-6 4 2 15,3-2 36-15,0 3-48 0,-2-3 33 0,-1 3-52 0,-2-3 35 16,-3 0-1-16,0 1-11 0,-4 2-11 0,-4-2-10 16,-1 3-2-16,-4 2 0 0,0-1 2 0,-2 1-3 0,1 2-2 15,1-3 1-15,-1 2 0 0,3 0 0 0,1 2 4 0,1-1-3 16,3-1-3-16,0 1 4 0,1 1 2 0,3 1 3 0,3-5-2 15,0 3 0-15,4 1-5 0,0-3 2 0,1 1 3 16,4-2 0-16,-2 4 2 0,6-4-8 0,1 0 6 0,0 1 0 16,1-1 2-16,4 0-1 0,0-2 3 0,1 2-1 15,1-3-2-15,0 0 1 0,2 2-1 0,1-3 0 0,2 2 0 16,-1-1-5-16,1 2 5 0,-3-1-2 0,3 0-2 0,-2 1 0 16,2 1 1-16,-2 0-6 0,-2 2 3 0,0 0 8 15,-4 0-11-15,-1 0 4 0,-1 2 4 0,-4-1-2 0,-2 3 0 16,0-3 4-16,-4 1 1 0,-1 1-7 0,-4-1 8 15,-2 4-4-15,0-4-2 0,-3 1 6 0,0-1-4 16,-3-1 4-16,-2 0-6 0,0-1 4 0,-1 1-2 0,1-1 1 16,-1-2-4-16,1-1-3 0,0 2 4 0,0-4-6 15,2 1 6-15,1-1-2 0,2-1-2 0,0-2-14 0,3-3-22 16,0 1-10-16,2-11 6 0,3 6-55 0,1-5-5 16,1 3-23-16,2-2-28 0,1-2-22 0,1-4-14 0</inkml:trace>
  <inkml:trace contextRef="#ctx0" brushRef="#br0" timeOffset="169498.57">5085 15771 831 0,'2'-2'8'0,"-1"-1"16"0,4 1 16 0,-2 2 5 16,1-3 16-16,0-3 11 0,2 5 18 0,1-5 7 0,1 5 9 16,1-2-48-16,2 2 35 0,-1 1-29 0,-1 0-10 15,4 4-11-15,-2-1-12 0,-1 2 6 0,2 1-13 0,-2 2 40 16,-2-2-48-16,4 5 24 0,-6-1 1 0,4 0 6 0,-4 2-1 15,0 1-14-15,-1-1 4 0,-2 2-2 0,2 3-4 16,-3-3 6-16,1 2-10 0,-3 0-5 0,3 0-4 0,-3-2 1 16,0 3-8-16,0-3-5 0,0 1 2 0,2-2-6 15,-2 1 3-15,3-4-5 0,-2 0 2 0,1 1 0 0,1 0-2 16,0-5-14-16,-3 1-22 0,3 0-34 0,1-3-35 16,-1-4-4-16,3 0-51 0,2 0-59 0</inkml:trace>
  <inkml:trace contextRef="#ctx0" brushRef="#br0" timeOffset="169919.18">5705 15815 1226 0,'-5'-10'17'0,"-6"2"18"0,10-8 10 0,4 6 3 15,-8-2 11-15,8 3-37 0,-6-2 46 0,5 4-44 16,-5-2 38-16,3 4-50 0,-7 0 31 0,1 4-36 0,-1-2 31 15,-5 3-2-15,1 4-45 0,-3 0 47 0,2 5-58 0,1-6 33 16,2 8-34-16,-2-4 34 0,-1 5-46 0,0-5 42 16,3 2 1-16,-4 2-8 0,2-1 9 0,-2-1-5 0,1 2-2 15,2-3-2-15,0 2 1 0,3-1-2 0,2 0 2 16,2 0-2-16,3-1 1 0,0-1 11 0,3 2-2 0,2-4 11 0,-1 3 5 16,3-1 4-16,-1 0 1 0,4-2 5 0,-1 1-9 15,2-3-13-15,2 2 2 0,-4 0-8 0,-1-2-9 0,0-1 1 16,4 1-4-16,-5-2-3 0,3 0 4 0,-4 2 8 15,6-2-6-15,-4 1 0 0,7 1 4 0,-3 0-3 0,-2-1-4 16,0 3 7-16,-1-1-3 0,-3 0-3 0,-4 0 0 16,1 1-2-16,-3 1 4 0,-3 0-3 0,-2 0 10 0,0-1-7 15,-2 2 4-15,-3 1 0 0,2 0-2 0,-6 0 4 0,3-3-3 16,4 2 3-16,-5 0-4 0,5-2-4 0,-1 2 1 16,0-3-1-16,-1 1-28 0,3-2-13 0,-4-4-26 0,0 1 19 15,-2-5-16-15,-1 2-17 0,-1-2-24 0,3 2-24 16,-2-2 22-16,1-1-22 0,4 1 7 0,1-2-38 0,-2-1-10 15</inkml:trace>
  <inkml:trace contextRef="#ctx0" brushRef="#br0" timeOffset="170161.99">5510 15664 1264 0,'5'-9'19'0,"1"1"27"16,-1 1 17-16,-3 1-28 0,-2-1 48 0,2 4-36 0,-2 0 44 15,0 3-33-15,-2 1-21 0,2 1-14 0,2 8 6 16,-1-3 39-16,2 6-26 0,-1-1 49 0,1 3-25 0,0-1 42 15,2 3 23-15,-2 0 1 0,0-2-21 0,0 4 4 0,2-2-8 16,-2 0-10-16,2 3-13 0,-1-1-2 0,0-1-16 16,-1 0-8-16,0 0-4 0,0 1-9 0,-1-2-17 15,3 0 0-15,-2-2-10 0,2 0-9 0,-1 0 1 0,-1-2-7 16,1 2 2-16,-3-1-4 0,2-1 5 0,-3-1-10 16,0 3 8-16,0-3-3 0,0 0-16 0,2 2-18 15,0-6-43-15,-4 8-62 0,0 1-73 0,1-4-61 16,-4 0-65-16</inkml:trace>
  <inkml:trace contextRef="#ctx0" brushRef="#br0" timeOffset="171372.94">5060 16758 1347 0,'1'-3'26'0,"3"-1"11"0,2 1 27 16,-3-3-25-16,0-1 52 0,2 3-36 0,1 1 14 0,-3 0 3 15,1 5-21-15,-1-2-8 0,0 1-23 0,0-1 28 0,-3 6-48 16,3-6 46-16,0 1-11 0,-1 1 3 0,3-2 7 16,-4 3-1-16,4 0 2 0,0 1-1 0,1-1 6 0,0 1-8 15,1-2-5-15,-1 1-1 0,2-1-15 0,0 0 0 16,0-2-3-16,0 0-9 0,0-1-4 0,2 0-5 0,-1-4 5 15,0 0-3-15,-1 1 3 0,3-3-8 0,-1-2 1 0,-2-1 3 16,1-2-1-16,-3 3 2 0,2-2-3 0,-3-2 0 0,0 2-3 16,1 0 3-16,-3 0 2 0,-3-2-5 0,3 4 3 15,-3-2-5-15,0 1 1 0,0 2-4 0,-3-3 7 16,0 4 0-16,-5-2-1 0,2 2 5 0,-1 0-8 0,-2 3 3 16,-2-2-5-16,-2 2 6 0,4 4-6 0,-5 0 1 15,1 4 0-15,-1-2 2 0,1 6 3 0,-3-1 0 0,5 3 4 16,1 0 2-16,-2 4-2 0,2-3 2 0,4 5-5 15,0-1 0-15,0 2 3 0,3 2 8 0,-2 0 5 0,1 0 2 16,4 0 8-16,-1 1 0 0,2 0 3 0,1-1-3 0,1-1-3 16,2-2-2-16,1 0-6 0,2-1-6 0,-2 0-4 0,6-5-5 15,-2-2 1-15,0 1-18 0,3-4-25 0,1 2-43 0,2-3-41 16,1-6-38-16,-1 0-9 0,5-3-39 16,-1 1-49-16,-1-6-22 0</inkml:trace>
  <inkml:trace contextRef="#ctx0" brushRef="#br0" timeOffset="171794.23">5534 16616 1516 0,'-1'-6'14'0,"-1"2"33"0,4 1-24 0,1 0 9 0,-5-4 0 15,2 2 6-15,0-1 4 0,-1 3 4 0,1-2-14 16,0 1-29-16,0 1 18 0,-2-4-7 0,1 2 3 0,-3-1-8 16,4 0-4-16,-5 0-3 0,2 0-1 0,0 3 0 0,-2-2-1 15,-1 4 0-15,-2 0-1 0,3 1-1 0,-3 1 3 0,1 4-4 16,-1-1 3-16,0 2-6 0,1 0 13 0,0 2-3 15,0 1 2-15,1 1 3 0,3 2 4 0,-2-1 6 16,3 2-2-16,-1 2 3 0,0-2-9 0,0 0 5 0,3 1 1 16,3-1 11-16,-3-2-6 0,6 1-3 0,-4-1 1 15,1-1 2-15,2-1 2 0,-2-4-5 0,4 3-1 0,0-5-12 16,-4 2-1-16,4-3 2 0,-1-1-1 0,1-1-6 16,0 0 3-16,0 0-1 0,-1-1-2 0,2-2 2 0,1-1 0 15,-4 1-3-15,1-1 0 0,1-1 4 0,-1 1-2 0,-1-4-1 16,3 1 2-16,-3 0-4 0,-1-1 2 0,0-3 3 0,-3 1-1 15,2 1 4-15,-3-2-8 0,4 2 6 0,-6 0-6 16,4 1 7-16,-4 2-7 0,2 1 5 0,2 2-6 0,-2 0 3 16,-2 2 1-16,2 2 0 0,0 2 0 0,-2 0-5 15,2 2 3-15,0 0-1 0,-1 2 2 0,1 4-4 16,0-3 5-16,-2 4-1 0,4 1 2 0,-2-4-1 0,3 2 2 16,-3-2-5-16,2 3 4 0,-1-5-7 0,2 2 4 0,-2 1-30 15,1-6-13-15,0 0-34 0,7-4 10 0,-5-1-67 16,2-2-6-16,-1 2-29 0,4-4-30 0,4-5-7 0,2 2-11 15</inkml:trace>
  <inkml:trace contextRef="#ctx0" brushRef="#br0" timeOffset="172101.71">5792 16511 1041 0,'3'-11'16'0,"-3"5"21"0,0-2 21 0,0 1 9 0,-2 2 30 0,-1-2-31 16,-3 3 35-16,6-1-28 0,-8 4 30 0,3 1-62 15,-3 0 36-15,-1 0-58 0,-2 0-16 0,-4 0 32 16,5 9-31-16,-5-9 34 0,3 9-43 0,-1-5 46 0,5 3-61 15,-1 2 50-15,2-4-12 0,1 4-1 0,3-6-3 16,1 4-4-16,2-4-1 0,-3 3 2 0,6-2 10 0,-1 3 2 16,1 1 4-16,5-1 3 0,1-2-2 0,1 3-2 15,0-2-3-15,3-1-7 0,0-2-7 0,0 1 0 0,1 3-5 16,-3-5-8-16,2 4 4 0,-4-1-3 0,1-1 3 16,1 3 1-16,-5-2 0 0,1 0-2 0,-4 1 1 15,3 2 5-15,-6-3-2 0,-3 3-2 0,0 0 1 0,-4 1-2 16,-1-2 6-16,-1 2-3 0,-2-1-4 0,0 2 0 0,0-2 1 15,-2-1 5-15,3 1-17 0,-2-3-21 0,4-2-18 16,2 2-24-16,-2-8 23 0,5 3-56 0,-2-1 1 0,0-1-33 16,2-4-17-16,0 3 3 0,3-6-21 0,5 0-5 15</inkml:trace>
  <inkml:trace contextRef="#ctx0" brushRef="#br0" timeOffset="172639.87">5909 16444 1249 0,'0'0'18'15,"2"-1"20"-15,2 2 15 0,-4 4-22 0,0-6 44 16,0 2-24-16,3-2 41 0,-6 1-41 0,3-2 31 0,0 7-62 16,-6-4-19-16,3 4 26 0,-2-3-31 0,2 2 33 0,-4-1-37 15,6 3 45-15,-4 0-46 0,5 1 44 0,0 0 1 16,3-2 0-16,-3 3-11 0,2-2-9 0,1 2-3 16,2-2-6-16,1 1-1 0,-2-2 1 0,3 4 6 0,-1-1-6 15,1 0-5-15,1 0 1 0,1-3 2 0,-1 2-2 16,0-1 3-16,3-2-4 0,-1-2-4 0,-1 2 3 15,1-5 2-15,-3-2 0 0,3 2-5 0,-4-4 6 0,1 2-5 16,0-1 0-16,0-3-1 0,-1 0 2 0,-1-1 1 0,0 0 1 16,0-2-3-16,-1 1 1 0,1 0-2 0,-4 0 2 15,1-1 4-15,0 1-10 0,-2 0 4 0,0 1-2 16,-2 1 4-16,2 3-2 0,-2-3 3 0,-1 6-2 0,2-1-1 16,-1 0 3-16,-1 1-5 0,3 1 1 0,-1 0 3 15,-1 0 0-15,1 3-5 0,-1-1 7 0,0 5-3 0,1 1 8 16,1 4 25-16,-2 7 18 0,2 4 5 0,0 3 13 15,3 5 13-15,-1 3 7 0,4 3 9 0,-1 1-7 0,1 0-19 16,-1-1-12-16,1-2-7 0,-1-3-9 0,-2 1-9 16,3-4-12-16,-3-1 4 0,-1-3-5 0,0-3 0 0,-2-3-6 15,-2 0 2-15,-3-2-11 0,-2-4 6 0,0 0-3 16,-1-2-8-16,-3-3 5 0,-3 0-6 0,1-4 4 16,-4-1-1-16,1-3 0 0,-1-2-3 0,-2-3 4 0,3-1-8 15,-3-4 7-15,3-4-3 0,-1-2-1 0,4 0-2 16,1-8 4-16,2 2-1 0,2-2-2 0,3 0 4 0,5-3-6 15,-3 4 5-15,6-1-2 0,-1 4-4 0,4 1 0 16,2 3 2-16,1 2-2 0,-2 4 2 0,4 1-2 0,-1 2 3 16,4 2-3-16,-3 2 5 0,1 0-1 0,1 1-1 15,-2 2 2-15,3 0 1 0,-4 4 1 0,-2-3-5 0,3 2 3 16,-5 2-4-16,1 0-16 0,-4-2-6 0,-1 5-38 16,-6-1-33-16,3 0-47 0,-4 0-56 0,2 1-33 0,-9 0-55 15,7-2-64-15</inkml:trace>
  <inkml:trace contextRef="#ctx0" brushRef="#br0" timeOffset="177600.98">6323 15721 1189 0,'0'-6'15'15,"0"-4"26"-15,5 4 8 0,-2-4 26 0,2 2-24 0,-2-6 54 16,4 6-39-16,-3-3 15 0,2 3-6 0,1-1-24 15,-1-1-4-15,-1 2-23 0,1-1 26 0,0 0-53 0,-1 0 40 16,3-1-13-16,-1-2-7 0,0 5-4 0,0-3-8 16,-1 1 4-16,1-1-6 0,-1 2 6 0,1-1-4 0,0 2-4 15,-1-4-3-15,-1 2 1 0,3-1 8 0,-5 0-7 16,5 1 3-16,-2-1-6 0,-1-1 5 0,3 1 0 0,-2 1 0 16,-1-2 1-16,1-2-5 0,-2 4 4 0,-1-3 2 15,-2 0 5-15,1 2 12 0,-4 1 4 0,1-1 2 0,-4 1-2 16,2-1 5-16,-4-1-5 0,-2 4 2 0,0-2-2 15,-4 1-16-15,0-1 6 0,-1 4 2 0,-2 0 1 0,2 5 0 16,-5-2 6-16,3 4 0 0,-1 1-5 0,2 3 1 0,1 2-7 16,3 2-6-16,0 4 0 0,3 1-1 0,2 7-1 15,4-2 3-15,2 6 3 0,2 1 4 0,3 2 6 0,2 1 8 16,1 4 3-16,2 2 2 0,4-1 2 0,-1 2-8 16,0-2 0-16,4 3-3 0,-3-2-12 0,3 1 3 0,-2-3-1 15,1-2-7-15,-2-1-8 0,0-1 4 0,-3-2-1 16,0-3-4-16,-1-1 8 0,-4-4-6 0,0 2-2 0,-1-3-1 15,-2-5 5-15,-3 1-3 0,0-3-15 0,-4 2-17 16,-3-2-36-16,-2-1-40 0,1-1-37 0,-2-8-5 0,-1 2-41 16,-3-1-41-16,-2-1-31 0,3-7-13 0,1-6 6 15</inkml:trace>
  <inkml:trace contextRef="#ctx0" brushRef="#br0" timeOffset="178106.09">6330 15843 1078 0,'0'-9'17'16,"1"0"19"-16,2 2 16 0,-1-1 17 0,3-1 23 15,4 4-26-15,-1-5 35 0,5 4-26 0,2 0-21 0,0-2 27 16,0 5-59-16,5-6 17 0,-1 5-58 0,1-3 65 16,1 3-70-16,1-3 24 0,0 1 1 0,0-2-9 0,0 2 6 15,0-1 5-15,0 1-1 0,-6 1-41 0,3-3 82 16,-1 3-43-16,-4 1 0 0,-1 0 5 0,-2 1 2 16,-2-1-43-16,-1 2 35 0,0-3 3 0,-3 8-48 0,2-6 46 15,-2 1 0-15,-3-1 7 0,-1 1-10 0,3-2 1 0,-3-1 47 16,1 2-45-16,-2-2-3 0,0 0 53 0,-2-1-47 15,-1 3-45-15,0-5 44 0,1 3 2 0,-3 1-49 0,2-5 49 16,-3 3 2-16,0 0-57 0,1-1 54 0,0 1 11 16,-1 2 4-16,-2-2 6 0,2 6 9 0,-1 0-5 0,1 0-1 15,-1 2 5-15,0 4-6 0,4-1-13 0,-4 5 6 16,4-1-11-16,0 5-6 0,0-3 5 0,-1 4 3 16,0 1-4-16,4 2 3 0,0-3 7 0,0 1-9 0,0 0 9 15,3 0 1-15,0-1-2 0,0 0 1 0,-1-3 2 0,1-2-1 16,2 0 0-16,-2-1 2 0,2-3-5 0,-2 0-2 15,3-1 0-15,-1-2-4 0,1 1-1 0,-2-3 1 0,-1 1-5 16,3-2-1-16,0-3-2 0,-1-1 5 0,1 1-4 0,-4-2 3 16,3-2-1-16,1 0-1 0,-1-1-2 0,-1 1-1 0,-2-3 2 15,1 0-4-15,0 1 1 0,1-2-2 0,-3 0 4 16,-1-3-1-16,2 1 3 0,-2 0 0 0,3-1-4 0,-3 0 2 16,0 2 2-16,0 0 0 0,3 2-4 0,-1 1 1 15,2 1 0-15,-2 6-3 0,-1-1 4 0,1 1-6 16,1 4 3-16,0 1-4 0,1-1 6 0,-1 6 0 0,-3 1-1 15,3 2 4-15,0 0-2 0,-1 3 2 0,0-2-1 0,-1 3 4 16,2 0-2-16,0-2-1 0,0 1 1 0,-1-2-4 16,1 0 4-16,2-2 1 0,-2-2-2 0,0 1-15 0,2-4-26 15,1 0-30-15,4-4 7 0,-1-4-76 0,0 3-2 0,-2-3-36 16,4 0-34-16,-1-7-30 0</inkml:trace>
  <inkml:trace contextRef="#ctx0" brushRef="#br0" timeOffset="178451.73">7008 15522 1129 0,'-2'-11'20'0,"-1"-2"20"0,1 2 15 0,1 1 16 16,2-1-29-16,1 3 50 0,0 1-28 0,-1 0 67 15,-1 3-77-15,0 0-11 0,0 2-9 0,-1 1-20 0,-3 2 36 16,-1 1-57-16,0 0 35 0,0 2-63 0,0-2 53 16,2 4-4-16,-2 1-7 0,2 2 9 0,-3-1-6 0,1 0 4 15,2 3-4-15,1 0-3 0,-1-2 3 0,0 0-6 0,1 1 2 16,1-2-2-16,1 1 1 0,0-1-2 0,1-3 6 15,1 1 9-15,4-1 3 0,-2 1 10 0,4 1-1 0,-1-3 1 16,3 0-1-16,-5 0 5 0,3 1-12 0,-1 0-3 16,-1-2-5-16,-2-1-11 0,4 2 4 0,-5 0-8 0,6-1 6 15,-4 3-6-15,3-2 2 0,-2 1 4 0,5-3-3 16,-4 3 2-16,-3-3-7 0,-2 5 5 0,1-3-6 0,-3 1 7 16,-3-2 0-16,-3 4-4 0,-1 0 0 0,-2-2 3 15,1 2 3-15,2-1-6 0,-5-1-2 0,3 3-12 16,-2-3-14-16,0-1-10 0,1 1-4 0,1-4-27 0,-1 0-9 15,1-2 31-15,-1-2-55 0,0-1 27 0,1-3-2 16,3 2-16-16,-2-4-14 0,2-1 4 0,0-2-11 0,2 1-51 16,6-7 32-16,2 2-36 0</inkml:trace>
  <inkml:trace contextRef="#ctx0" brushRef="#br0" timeOffset="178829.02">7059 15300 1004 0,'4'-15'16'15,"1"4"25"-15,1 2 15 0,-1 0 17 0,-5 3 11 16,7 3-24-16,0-1 49 0,-7 3-25 0,8-1-16 0,-5 2-20 15,-1 2-16-15,-2-2-22 0,0 1-7 0,0 1 29 0,-3 0-30 16,4 5 38-16,-4 0 2 0,6 1-3 0,-1 1 15 16,6 5 18-16,-3 1-1 0,6-1-3 0,0 1-19 0,4 3-11 15,-2 1 6-15,0 1 5 0,4 2-16 0,-7-1-11 16,4 1 0-16,-3 2 0 0,-1 0-3 0,-1 0 5 0,-3 1-11 16,1-3-5-16,-4 1-1 0,2-2-2 0,-2-1-3 15,3-2 0-15,-3-2-1 0,-3 1-1 0,3-5 3 0,-3-3-9 16,4 2 6-16,-4-3-27 0,-2-1-20 0,4-2-28 0,-1-2-24 15,1-4-18-15,1-2-36 0,-3 1-30 0,0-4-24 16,0-2-4-16,7-2 3 0,-6-3 12 0,5 1 18 0,-8-2 5 16,4 2 37-16,-2-6 36 0,6 4 25 0,-9-1 41 15,0 0 21-15,-4 1 31 0,-3 0 23 0,3-2 19 0,-8 5 22 16,4 0 30-16,-7-2 20 0,7 4 13 0,-3-1 19 16,6 4 8-16,0 2-29 0,3 2 15 0,-3 0-16 0,5-1-7 15,1 3-6-15,2 0-19 0,-4 0-9 0,4-2-24 0,0 0 19 16,8-1-26-16,1 0-8 0,4 0-22 0,6-2-13 15,0 0-10-15,5 1-13 0,1-3 1 0,0 2-5 0,0 0 0 16,1 2-27-16,-7-1-37 0,1 2-40 0,-2 2-20 16,-6 0-49-16,-4 2-69 0</inkml:trace>
  <inkml:trace contextRef="#ctx0" brushRef="#br0" timeOffset="179301.2">6911 16351 1085 0,'-3'-5'22'0,"2"1"26"0,-4-4 27 0,5 1-11 0,6-6 61 0,-6 6-23 15,3 0 8-15,2 0 19 0,-3 2-8 0,-1 3-23 16,3 2-22-16,-4-3 7 0,0 8-52 0,1-5 27 16,1-2 3-16,-1 6-12 0,6-1-9 0,-1 6-4 0,-1 1-2 15,1 7 5-15,1-2-10 0,-1 7-3 0,1 0-11 16,1-4-8-16,1 4-5 0,-1-1 1 0,-3 2-4 0,2-1 3 16,-4 1 0-16,2-3 0 0,-5 1-7 0,3 4-12 15,-3-1-30-15,-3-1-28 0,3 0-34 0,0-6-34 16,0-1 3-16,-2-2-43 0,2 2-26 0,-5-5-21 0,5-4-8 15</inkml:trace>
  <inkml:trace contextRef="#ctx0" brushRef="#br0" timeOffset="179576.65">6859 16624 1063 0,'-18'-18'28'0,"0"0"20"0,-1 0 9 16,3-5 9-16,5-1 24 0,0 1-30 0,3-2 40 0,5 5-19 15,-3 4-21-15,4-2-3 0,2 6-7 0,0-2 0 16,2 3-21-16,2-3 31 0,4 5-28 0,-1-6 18 15,6 1-2-15,-1 3-10 0,4-1 0 0,6 4-8 0,0 0 2 16,1 5-5-16,5 3-9 0,-3 5 0 0,2 2-1 16,0 3-10-16,3 3-3 0,-5 4 4 0,3 0-12 0,-5 3 6 15,0-2 0-15,-2 0-1 0,-2-1-1 0,-2 0 1 16,-4 0 1-16,-5 2-3 0,-5-4 6 0,-3 4 3 0,-3-1 2 16,-5 4-1-16,-5 0-2 0,0-1 7 0,-7-2-2 15,0 3 2-15,-3-7 0 0,1 3-6 0,-1-3-6 16,1-2 3-16,-1-4-1 0,1 1-7 0,2-5 0 0,0 2-2 15,0-5-4-15,1 1-4 0,2-6-24 0,1 1-14 16,6-2-36-16,6-8 8 0,2-2-70 0,0 1-5 16,6-2-40-16,2-5-49 0</inkml:trace>
  <inkml:trace contextRef="#ctx0" brushRef="#br0" timeOffset="179935.67">7521 16312 1423 0,'-5'-4'12'0,"0"3"30"16,-2-2-28-16,1 0 39 0,-6-1-24 0,4-5 45 16,-2 7-42-16,-4 7 8 0,3-3-7 0,-3 9-21 0,-2-7 34 15,3 6-32-15,1-5 26 0,2 7-50 0,-1-5 47 16,6-1-7-16,1 1 3 0,4 1-8 0,-2 1-2 16,5 1-5-16,0 1-5 0,2 1 9 0,3 3-6 0,0-7-3 15,1 3-3-15,1-4-1 0,2 2-5 0,0-4-4 16,2 1 3-16,-2-2 0 0,4-2 1 0,-5 3-3 0,2-3-3 15,-1-2 3-15,0 2 2 0,-3-2-1 0,2-2-2 16,-3 1-3-16,-3-2-2 0,1-1 7 0,0 3-17 0,-3-3-3 16,2 1-7-16,-3-1-10 0,1-1 0 0,0-3-4 15,-1-2 2-15,-2 2-4 0,0-7 15 0,-5 3-1 16,2-1 6-16,-2-1 12 0,-4-1 3 0,-1 4 2 0,2 0 1 16,-3 2-2-16,-3 2 0 0,3 3 1 0,-3 1 0 15,3 3 1-15,-1 3-3 0,0 1 5 0,1 2-4 16,3 1 0-16,-1 1-6 0,5-6 23 0,4 5-57 0,-3-6 14 15,3 8-18-15,2-5-23 0,-1 5-22 0,3-2-20 16,2-3-22-16,3 6-60 0</inkml:trace>
  <inkml:trace contextRef="#ctx0" brushRef="#br0" timeOffset="180200.76">7841 16227 1107 0,'-7'-3'14'0,"0"-1"11"0,-2 0 22 16,2 1 4-16,-4-1 5 0,3-5 11 0,2 6 4 16,-2 0-31-16,2 2 30 0,-2 3-38 0,6 0 18 15,-4 8-27-15,1-4-4 0,2 9 10 0,-3-6 3 0,4 7 36 16,-4-5-44-16,6 5 31 0,-2-1-43 0,2-2 35 16,0 0 4-16,5-3-10 0,-2 3-6 0,2-5 1 15,1 3-1-15,1 0-1 0,-1 1 5 0,2-3-13 0,1 1 1 16,-1 0-13-16,2-1-1 0,2-3-6 0,-2 3-1 15,-1-4-4-15,5-1 4 0,-2-3-2 0,-1 1-5 0,1-2-10 16,0 0-34-16,0 1-50 0,1-9-19 0,-4 5-67 16,4-8-68-16</inkml:trace>
  <inkml:trace contextRef="#ctx0" brushRef="#br0" timeOffset="181674.71">8039 16184 1531 0,'-10'0'4'0,"0"-2"26"0,3-2-31 0,2 2 41 16,-1 1-31-16,1-2 46 0,2 4-34 0,0 4-1 16,2-2 4-16,-1 9 0 0,0-6 29 0,2 4-28 15,0-3 38-15,2 4-31 0,1-3 41 0,3-4 0 0,-3 4-4 16,5-2-24-16,-1 2 6 0,1-2-12 0,3 4-7 0,-2-1-9 16,1-2-13-16,-1 4 3 0,2 0-6 0,-3-3-1 15,3 1 0-15,-3 1-3 0,3-4 3 0,-2 1-4 16,-2-1 1-16,3-1 2 0,-1-1 0 0,-3-2-1 0,-1 0-4 15,3-2 3-15,-3 3-3 0,-2-3-3 0,2-3 8 16,-1 1-9-16,-2-1 4 0,1-4-3 0,0 2 5 16,0-2-1-16,-1-1-7 0,1-3 3 0,-1 1-7 15,4-2 8-15,-2 1-2 0,1-1-1 0,0-2-2 0,-2 0 0 16,4-2 2-16,-1 2-1 0,-2-1 9 0,0 1-6 16,-1-1-1-16,2 3 3 0,-2-1 2 0,2 5-5 15,-2 1 3-15,0 1-2 0,-3 3 0 0,2 0-1 0,-2 2 2 16,2 2 0-16,-1 2-7 0,-1 2 10 0,0 1 2 15,-1 1-3-15,2-1-4 0,-2 2 7 0,2 3 1 0,-1-1-2 16,3-1 2-16,-3 1-2 0,1-1-3 0,3 1 6 16,-3-1-3-16,2-4-1 0,1 5-4 0,-1-5 4 0,0 1 0 15,0 0 1-15,-1-4 2 0,1 3-3 0,3-4 0 16,-3 1 0-16,-1-1 1 0,3-1 3 0,0 0 0 16,-4 0-7-16,2-1 1 0,1-2 0 0,-1 1 6 0,1-1-4 15,-1 3 0-15,-1-5-1 0,3 2 1 0,-2-2 2 16,0 2 0-16,0-2-3 0,1-1-1 0,0-1 5 15,2 0-2-15,-2-1-1 0,0-2-3 0,3 1 3 0,-2-3 1 16,0 1-1-16,2-2-5 0,-1 1 2 0,1-1 2 16,1 0 0-16,-1 4 0 0,0-1 2 0,-1 2-4 15,-1 2 5-15,-2 1-5 0,1-2 1 0,-3 4 0 0,1 2-2 16,0-1 0-16,-2 4-2 0,2-1 4 0,-2 2-1 16,0 4 8-16,0-2-7 0,0 2 2 0,0 1 2 15,0 3 1-15,3 0 0 0,-3-2 0 0,0 2 0 0,0-3-7 16,2 0 8-16,-2 0-2 0,-2-1-1 0,2-1-5 15,0-1 5-15,0-1-3 0,0-1-2 0,0-2 5 16,0 2 0-16,0-3-1 0,2 0 0 0,-2 0 5 0,1-2-4 16,-1 2 0-16,2-2 3 0,-2 1-4 0,3-4-2 15,2 0-2-15,-2 0 3 0,2-1-3 0,1-3 2 0,1 2 3 16,-1-4-10-16,2 0 7 0,1 2-3 0,-2-2 5 16,2 0-1-16,-1 2 0 0,1-2-3 0,1 1-1 15,0 4 5-15,0-2-6 0,0 3 3 0,1 0-6 16,-2 2 1-16,1 2 2 0,0 1-1 0,-4 1 3 0,2 2 2 15,-2 2 4-15,-3 0-1 0,4-3 1 0,-1 6-2 16,-3-2 4-16,3-1-4 0,-1 3 4 0,3-2 3 0,0 1 10 16,0-3 4-16,1 1 6 0,1-3 1 0,1 2 0 15,-5-1 5-15,5-1-5 0,-4-2 2 0,2 2-12 16,-3 0-5-16,-1-1-5 0,0-1 1 0,-2 3-4 16,2-3 1-16,3 0-3 0,-4 0-3 0,0-3 0 0,4 3-1 15,-3 0 7-15,2 0-6 0,-1 0 2 0,3 0-2 16,-3 0-1-16,0 0-1 0,2-1 2 0,-2-3 0 0,2 4-5 15,-1-3 5-15,0 0-4 0,-2-2 3 0,0 2 0 16,0-3 1-16,-2 1 1 0,0-3-1 0,0 3-1 16,1-5-3-16,0 4 1 0,-4-2-6 0,0-3 6 0,0 0-4 15,0 1-2-15,-2 1 2 0,-2-1 2 0,1 0-3 16,-2-2 5-16,-1 2-2 0,1 2-1 0,-2-1 5 16,-2 4-2-16,6-1-2 0,-5 2-4 0,3 4 9 0,0 0-6 15,-1 0 6-15,2 5-3 0,2 0-2 0,-3 4 1 16,2 0 4-16,1 1 2 0,1 3-5 0,-1 2 6 15,2-1-3-15,2 2 1 0,-1-2-4 0,4 1 8 0,0-1-4 16,-2 1 0-16,2-3 0 0,4-1 1 0,-2 0 1 16,-1-1-3-16,2-2 4 0,1-2-12 0,-2 1-11 0,-1-1-21 15,4 1-24-15,-3-3-20 0,3 4-34 0,0-8-10 16,0-5 20-16,3 2-49 0,-6-3 25 0,3-1 10 16,-2-2 13-16,-3 0 3 0,3 0 22 0,-5-2 12 15,3 7-23-15,-6-3 54 0,7-1-12 0,-4-1 13 0,3 0 13 16,1-3 14-16,-4 0 8 0,3-2 1 0,-3 2 12 0,2 2 8 15,-2-5 17-15,0 3 12 0,-3-2 10 0,4 5 11 16,-3-1 9-16,2 6 4 0,-1-3-1 0,1 3-47 0,-3 4 37 16,3 0-42-16,-6 0 37 0,6 6-48 0,-3 3-8 15,-3-2-1-15,3 5-7 0,-3-5 51 0,1 6-43 0,-1-5 34 16,3 5-46-16,-1-8 39 0,1 3 9 0,0-2 10 16,1-1 6-16,-1 3-4 0,3-4-9 0,-1 3-1 15,4-3 7-15,-1 5-3 0,-2-5-9 0,3 5-10 0,-1-5-5 16,0 3-6-16,3-1-1 0,-4 1-5 0,1-3-8 15,2 1-1-15,-4 1-5 0,3-4 6 0,2 1-5 0,-2 0-1 16,-1-2 0-16,2-1 1 0,-3-1-3 0,1 0 0 16,-1-3 6-16,1 1-7 0,-2 0 1 0,1-4-2 15,1 2 3-15,-1-1-1 0,0-1 1 0,0 0 2 0,-1-3-4 16,0 2 3-16,1-4-1 0,-1 2 3 0,0-3-3 16,0 1 0-16,-3-2 0 0,3 1 1 0,-3-3 4 15,0-2-1-15,0 2-6 0,0-1 0 0,0 1 1 0,-3-3 0 16,3 0 0-16,-1 0 0 0,1 2-9 0,-2-2 3 15,0 4 7-15,1 2-2 0,1-1-2 0,-2 5 2 0,1 0-1 16,1 4-3-16,-2 2 4 0,2 3-1 0,-2 0-1 16,2 2 2-16,0 1-2 0,0 3 5 0,0 2 2 0,2-1 0 15,0 7-4-15,-1-2 2 0,2 4 5 0,1-2-6 16,-3 4 7-16,4 0-8 0,-2-2 4 0,5 0-2 0,-5 3 6 16,2-3-3-16,1 1-1 0,-1-2 4 0,2 2-9 15,-2-3 2-15,0 1-4 0,-2-1-36 0,1 1-44 0,0-4-37 16,-2-4-15-16,0 2-45 0,-2 1-44 0,3-5-54 0</inkml:trace>
  <inkml:trace contextRef="#ctx0" brushRef="#br0" timeOffset="181797.01">9288 15963 1385 0,'0'-3'9'0,"4"1"5"0,5-2 2 0,-6 2-4 0,0-1 1 16,2-1-2-16,0 2-4 0,-2 2-27 0,0 1-30 15,-1 0-35-15,1 3-34 0,0-4-27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11:01:01.673"/>
    </inkml:context>
    <inkml:brush xml:id="br0">
      <inkml:brushProperty name="width" value="0.05292" units="cm"/>
      <inkml:brushProperty name="height" value="0.05292" units="cm"/>
      <inkml:brushProperty name="color" value="#FF0000"/>
    </inkml:brush>
  </inkml:definitions>
  <inkml:trace contextRef="#ctx0" brushRef="#br0">25810 3703 1508 0,'-4'-6'71'0,"0"3"-35"0,4-4 16 0,-3 4 12 0,3 2 2 0,-8-3 1 0,10 4 3 0,-5-3 8 16,4 2-66-16,7 1 37 0,-8-2-14 0,8 2-13 0,-8-1-3 16,6 2 5-16,-6-1-6 0,2 2-2 0,-2 1 3 15,3 2 4-15,-5 3 0 0,6 2 11 0,-6 4 6 0,2 5-3 16,-3 2 9-16,3 7-8 0,-8 1-2 0,-1 4-4 0,2 2-1 15,-4 7-9-15,3 1-8 0,2-2 3 0,1 6-5 0,-5 2 13 16,7 5 1-16,3 0 4 0,0 7-5 0,0-3 2 16,0 1 2-16,-6 5-6 0,5-2 0 0,1 0-15 15,-3-6-2-15,-2 1-6 0,1-4 0 0,0-2 1 0,-1-2-6 16,-1-4-26-16,0-2-13 0,1-4-20 0,0 1-31 0,-2-7-25 16,4 2-22-16,0-6-36 0,3-6 7 0,2-3 2 15,-2-1-19-15</inkml:trace>
  <inkml:trace contextRef="#ctx0" brushRef="#br0" timeOffset="296.02">25652 5306 1454 0,'-5'-3'20'16,"-3"-2"7"-16,4 5-29 0,-4-5 67 0,2 1-39 0,-1 2 62 15,4 1-51-15,0 3 7 0,0-2-13 0,6 5-3 16,-6-7 32-16,6 5-69 0,-2-1 34 0,4 0-61 0,-2-2 53 15,3 0-9-15,2 3-7 0,5-1 0 0,0-2-3 0,3 2-1 16,2-1 6-16,16 0-3 0,4-1 11 0,17 0 3 16,10 0 4-16,18-1 11 0,16 0 7 0,16-5 10 0,21 5 9 15,9-3 6-15,15 3-15 0,2-4 0 0,10 4-3 16,8 1-13-16,5 1-4 0,2 4-6 0,1-4-12 16,-4 4 3-16,-7 2 2 0,1-1-5 0,-8 3-3 0,-9-4 2 15,-11 4-6-15,-13-3 2 0,-10 2-2 0,-13-3-6 16,-7 0-1-16,-16-3 5 0,-10-1-13 0,-17 3-21 15,-7-4-17-15,-14 3-33 0,-5-5-28 0,-13-4 1 0,-9 1-47 16,-10 1-55-16</inkml:trace>
  <inkml:trace contextRef="#ctx0" brushRef="#br0" timeOffset="1108.06">25802 3836 1256 0,'-4'3'15'0,"-4"-3"1"0,14-2-8 0,-4 2 2 16,4-3-4-16,6-1-2 0,3 0 6 0,10 2-1 15,7-4-17-15,7 4 6 0,13-7 14 0,12 4 1 0,13-3 25 16,12 0 11-16,16 0-35 0,16 1 62 0,8-2-50 15,14-1 50-15,10 3-59 0,13-3 50 0,7 4-62 16,9 1 48-16,7 0-20 0,7 1-54 0,0 0 51 0,7 3-57 16,9 1 56-16,-4 1-48 0,6 3 43 0,-11-1-51 15,-5-2 56-15,-11 2-1 0,-13-1-3 0,-10 2 0 16,-21-4-2-16,-11 1-10 0,-16 0 2 0,-12-1 1 0,-10 0-10 16,-12 0-7-16,-3 0 6 0,-12 0 1 0,-7 0-1 15,-13-1 3-15,-8 1-4 0,-5-1-1 0,-11 1 3 0,-8-2 6 16,-6 0 12-16,-3 2 17 0,-6-5 11 0,-2 5 6 0,-3-2 8 15,2 0-1-15,-1-2-6 0,0 4 1 0,-1-1-18 16,1 1-14-16,0 0-14 0,-2 1-3 0,-1 2-5 0,-1-2-3 16,0 3 3-16,-2-1-8 0,1 3 6 0,0-2-5 15,0 1 1-15,-3 1-1 0,4-1 0 0,-1 2 2 0,1 0-2 16,2-1-1-16,3 1 0 0,-4-2 1 0,2 3 6 16,-1-2-7-16,3 3 0 0,0 0-1 0,0 1 5 0,0 2 5 15,-1 4-4-15,1 3 0 0,-3 2-5 0,1 6 6 16,1 3 1-16,-4 3 5 0,1 5 5 0,1 1-4 0,-5 7 3 15,1 4 4-15,1 6 4 0,-2-1-3 0,1 3 0 0,1 1-3 16,-2 4-10-16,1-1 12 0,2-1 5 0,1-3 1 0,-3-3-3 16,5-1 4-16,-1-4-5 0,1-1 6 0,3-3 19 15,1 1-5-15,-2-4 2 0,1-1-7 0,2-1 3 16,0-4 1-16,2 0-2 0,-4-3-6 0,4-3-15 16,-2-4-9-16,0 0-7 0,-2-5 4 0,2-1-5 0,-1-2-1 0,-2-1 4 15,1-4-8-15,-1-1 8 0,1-3 2 0,1-1-2 16,-1 0-3-16,0-3 4 0,2-1-5 0,-3-2 8 15,3-1-4-15,-1-2-4 0,-1 0 2 0,0 0-2 16,-2-3 4-16,-1-3-3 0,-1-1 4 0,-6-1-6 0,-1-1 4 0,-5 0 3 16,-2-1-4-16,-6 1 4 0,-4 0-3 0,-1-1-2 15,-7 4-27-15,3-5-14 0,-8 6-26 16,-4-3-25-16,-10 1-25 0,-3 6-30 0,-8-5-56 0,-5-5-9 16,-14 6-34-16,-10 5-25 0</inkml:trace>
  <inkml:trace contextRef="#ctx0" brushRef="#br0" timeOffset="1499.9">26796 4417 1602 0,'-2'-8'23'0,"-1"2"-38"0,3-4 56 16,1 9-56-16,-2-3 41 0,-3 6-42 0,3 1 45 0,-1 3-48 16,-3 5 20-16,4 4-9 0,-6 2-8 0,0 4 12 15,2 4-2-15,-3 3 3 0,2 4-4 0,-2-1 7 16,2 0 2-16,-1 0 0 0,1 0-6 0,3-1 6 16,-2-2 0-16,-3-2-7 0,5-2-34 0,-2-1 21 0,0-1-79 15,0-5 22-15,4 1-68 0</inkml:trace>
  <inkml:trace contextRef="#ctx0" brushRef="#br0" timeOffset="1802.85">26674 4393 1649 0,'-7'-40'37'0,"1"0"-21"0,4 0 13 0,6 4 19 15,-4 5 3-15,4 7 6 0,9 6 4 0,-4 2 12 0,4 6-36 16,4 1 25-16,4 7-7 0,1-2-18 0,7 4-2 15,1 0-7-15,0 0-2 0,5 0-9 0,3 0-2 16,1 2-4-16,-3 0-6 0,2 2-1 0,-3 3-1 0,-5 3 2 16,-6 1-4-16,-4 2-1 0,-5 5-6 0,-6 2 4 15,-1 0-3-15,-5 1 0 0,-1-1-1 0,-2 0-2 16,0-1 2-16,-4 0-4 0,1 3 6 0,-3-6-3 0,-2 5 2 16,-3-5-3-16,-8 2 5 0,-3-1-3 0,-4-1-2 15,-2-1-1-15,-4-1 2 0,-1-1-2 0,5-1-4 0,-5 0-14 16,6-4-16-16,3 0-18 0,5-2-22 0,7-2 15 15,3-4-76-15,5 1-10 0,1-1-31 0,7-1-21 16</inkml:trace>
  <inkml:trace contextRef="#ctx0" brushRef="#br0" timeOffset="2107.78">27199 4570 2417 0,'-5'0'-49'15,"-2"-2"12"-15,7 1-4 0,-3-1 2 0,2 2-2 0,1-2-2 16,0 6 1-16,0-4-3 0,0 0 50 0,0 1-16 16,0 3-1-16,0-1-1 0,0-3-11 0,0 0 6 15,41 104 12 1,-13-32 10-16,-23-56-2 16,-2 0-3-16,-1 0 1 0,-2-16-26 15,0 0 3-15,0 0 4 16,-35 52 23-1,14-78-14 1,21 26-10 0,0 0 2-16,0 0-1 15,46-166 2-15,-27 147-3 0,0 2 1 16,3 3-26-16,4 0 22 0,-7 3-61 0,1 4 5 0,1 2-26 16,-4 1-30-16,-17 4-35 0</inkml:trace>
  <inkml:trace contextRef="#ctx0" brushRef="#br0" timeOffset="2467.71">27523 4584 1393 0,'0'0'35'0,"0"0"1"16,0 0-3-16,-48 44 3 0,48-44-5 16,0 0-3-16,0 0-3 15,2 20-63-15,-2-20 69 0,41 54-36 31,-41-54-16-31,0 0-3 16,74 23 22-16,-66-28 44 16,1-1-79-16,-2 1 73 0,1-2-72 0,-2-4 70 15,1 3-68-15,2-3 34 0,-4-2 4 0,1-1-40 16,-1 0 64-16,-2 1-31 0,0-5 36 0,-1 1-37 16,-2-1 39-16,0 1-79 0,-3-1 42 0,1 2 32 15,-1 3-32-15,0 0 0 0,-4 4-3 0,4 4 8 0,-3 1-7 16,-2 8 47-16,0-1-50 0,-1 6 3 0,-4 2 7 0,2 6-7 15,0-1 4-15,-2 2-5 0,0 4 4 16,4 0 1-16,1 0 7 0,2 0 1 0,3-1-47 16,4-2 41-16,2-1 5 0,2 1-45 0,4-6 39 0,3 1-11 15,1-2-22-15,0-3-26 0,2-1 19 0,4 0-54 16,-2-6-30-16,7 0 27 0,-2-3-56 0</inkml:trace>
  <inkml:trace contextRef="#ctx0" brushRef="#br0" timeOffset="2749.12">27999 4537 1287 0,'8'-16'18'0,"-1"-2"15"0,0 2 8 16,-6 3 5-16,3 0 16 0,-4 5-35 0,0 1 56 0,0 2-51 15,0 0 38-15,-4 3-76 0,4 2 47 0,-3 2-59 16,-2 1 35-16,-1 2-14 0,0 3-6 0,0 1 1 0,-3 4-7 16,0-3 11-16,1 3-3 0,0 0 4 15,2 2 1-15,3-3-6 0,-3 0 10 0,4 2-7 16,1-2 4-16,1 0 0 0,3 0-2 0,-2 0 0 0,5 0-1 15,2 0 6-15,-1-2-7 0,-2 1 11 0,4-2-14 16,-3 0 8-16,1 0-7 0,-3-1 14 0,1-1-17 16,-2 0 14-16,2-1-11 0,-5 1 9 0,-5-2-39 15,4 2 43-15,-2-3-40 0,-2 4 35 0,-5-3-32 0,-1 2 36 16,-1-3-50-16,-6 3 44 0,2-1-5 0,-1-3-6 16,-1 0 34-16,0-3-64 0,2 2 24 0,-3-5-39 15,4-1-32-15,1 1-49 0</inkml:trace>
  <inkml:trace contextRef="#ctx0" brushRef="#br0" timeOffset="2911.08">28220 4645 1100 0,'-5'0'13'0,"-1"-2"0"0,3-4-1 16,0 1-1-16,-3 3-28 0,-1-2-25 0,2-4-36 15</inkml:trace>
  <inkml:trace contextRef="#ctx0" brushRef="#br0" timeOffset="3160.54">28317 4140 1362 0,'-3'2'2'0,"-1"0"-4"15,4-1-2-15,-1 4 5 0,-4 2-4 0,2 2 2 0,-2 3 21 16,-1 3 13-16,3 2 4 0,0 6-21 0,-4-1 62 16,4 6-42-16,0 0 70 0,-2 5-53 0,2 1-22 15,-2 0 2-15,0 0 8 0,1 3 32 0,-1-3-59 16,2 2 38-16,-1-4-70 0,3 1 56 0,-1-1-1 0,2-3-18 16,0-3-13-16,3-5-6 0,1 2-2 0,0-5-3 15,1-1 5-15,3-2-3 0,1-3 4 0,-2-1-25 16,3-3-31-16,0-5 3 0,1 1-60 0,2-4-58 15</inkml:trace>
  <inkml:trace contextRef="#ctx0" brushRef="#br0" timeOffset="3296.33">28334 4574 1727 0,'-7'1'-20'0,"4"0"61"0,3-3-41 0,0 0-6 0,3 2-24 15,2-5 20-15,7 3-36 0,1-3-48 16,4 1-16-16</inkml:trace>
  <inkml:trace contextRef="#ctx0" brushRef="#br0" timeOffset="3421.02">28731 4580 2074 0,'-9'7'38'0,"-1"0"22"0,7-7 11 16,-1 4 10-16,0-3 4 0,2 0 1 0,0 1 1 0,-2-2-2 15,4-2-39-15,4 1-52 0,-2 2-58 0,-5-2-68 16,3 0-62-16</inkml:trace>
  <inkml:trace contextRef="#ctx0" brushRef="#br0" timeOffset="4627.8">23688 7057 968 0,'7'7'11'0,"-7"5"16"0,4 0 7 0,-7 8 11 16,6 7-1-16,-2 8-1 0,4 10 0 0,-2 4 3 0,1 10-9 16,1 3-16-16,-1 9-8 0,0 1-12 0,-3 7 28 15,1 2 16-15,-2 4-23 0,0 3 59 0,-3-3-51 0,-1 2 44 16,1 1-38-16,0 2 47 0,-4-3-56 0,3 2-4 16,-1-3 35-16,-3 1-60 0,2 0 50 0,-1 0-43 0,-1-7 44 15,-1-2-50-15,0-3 31 0,-1-2-10 0,-1-9-11 16,0-2-3-16,3-2-1 0,-3-2-1 0,3-1-3 15,0 0 7-15,3-5-6 0,-1-5-2 0,3 2 3 16,0-6 0-16,0 2-1 0,1-3-3 0,1 1 2 0,-1-5-1 16,0 1 3-16,2 0-1 0,-1-2-2 0,1-3-11 15,-2-3-14-15,0-6 2 0,-1-1-9 0,0-6 4 16,1-1-5-16,-2-6 2 0,4-1-1 0,-3-6 11 16,0 0 16-16,1-3 1 0,-1-1 1 0,0 0 2 0,1-1-3 15,-3-2 3-15,0 1 3 0,0-1 1 0,3-1-5 16,-3 3 0-16,2-4 8 0,0 3 0 0,1 0 13 15,0 1 1-15,1 1-8 0,1-3-5 0,-2 3 7 0,4 2-2 16,-2-1 1-16,3 2-12 0,0-1-7 0,4 1 2 16,0 0 1-16,4 2 7 0,2-2-2 0,6-2-2 15,1 1-3-15,6-2 6 0,8-2-4 0,6 0 1 16,6-1 4-16,11-2-3 0,6-2 4 0,18-2 3 16,6-4 6-16,29 1-1 0,19-7 4 0,28 1-1 0,25-2 5 15,26-3-6-15,19 0-3 0,35 0-3 0,27 3-1 16,17 3-2-16,5 0-2 0,10 4-5 0,4 5 17 15,4 2 26-15,-8 6 15 0,-8 2 14 0,-15 2 20 16,-13 1 11-16,-3 5 13 0,-19-1 26 0,-15 5-17 0,-13-2-20 16,-9-2-15-16,-15 3-11 0,-12-4-24 0,-17 2-11 15,-12-3-9-15,-16 0-25 0,-14-1-9 0,-17-2 2 0,-13-1-27 16,-22-3-17-16,-7 2-38 0,-23-4-20 0,-14 1-46 16,-15-4-45-16,-12-4-42 0,-15 0-18 0,-9-4-34 0</inkml:trace>
  <inkml:trace contextRef="#ctx0" brushRef="#br0" timeOffset="5795.83">23875 6982 816 0,'1'-3'8'0,"3"1"2"0,6-3 1 16,2 2 3-16,5-1 1 0,7 1 8 0,6-3 17 0,11-1 11 15,8 0-2-15,13 0 3 0,13-2 3 0,18-1 10 16,17 0-2-16,18-1-1 0,13 6-3 0,17-3-3 15,11 2-55-15,11-1 36 0,12 3-8 0,8 1-8 16,14-3-3-16,7-1 10 0,14 1-50 0,-2-3 46 0,14 4-1 16,8-2 32-16,3 1-56 0,2 1 64 0,-5 3-47 15,0 7-15-15,-2-1 36 0,6 2-52 0,-6-1 49 0,-3 4-74 16,-9-5 64-16,-8 3-72 0,-5 0 52 0,-14-5-3 16,-7 2-2-16,-14-3 0 0,-8 1 5 0,-13-2 1 0,-9 4-6 15,-12-4 6-15,-11 0-4 0,-11 2 3 0,-16-2 4 16,-9 1-3-16,-11-1-9 0,-14 0 2 0,-5 0-1 0,-15 1 4 0,-2-1-3 15,-10-2 2-15,-5 2-2 0,-12-2 3 0,-3 2 3 16,-7 0-3-16,-7 0 2 0,-7-2-3 0,-3 2 9 16,1 0-4-16,-8 0 0 0,4 0 6 0,-4 0 13 0,0 0 3 15,3 0 6-15,-2 0 4 0,-2 0-6 0,1-2 2 16,0 2 0-16,4 0-8 0,-6 0-13 0,3 0 1 0,-1 0-11 16,3 0 0-16,-2 0-5 0,-1 0 4 0,4 0-5 15,0 2 4-15,-1-2 0 0,1 2 1 0,0-2 4 0,1 4-8 16,-1-2 8-16,0 5-2 0,4-4-1 0,-4 4-2 0,0 1 2 15,3-1-4-15,0 4-2 0,0-3 6 0,0 7-7 16,5-7-1-16,-3 5 8 0,0 1-5 0,1 2 2 0,-1 1-4 16,0 1 1-16,-1 1 4 0,-1 1 0 0,-1 5 2 15,-2 2-3-15,-2 2 4 0,-1 3-1 0,-1 6 0 0,-4 3 2 16,-4 5 11-16,3 6 12 0,-4 2 9 0,2 4 1 16,-3 2 3-16,0 6-2 0,0 1 26 0,2 2-1 0,0 1-16 15,-2 3-5-15,-1 0-7 0,3 0 27 0,-1 0-2 16,2 4 1-16,-2-1-23 0,0 1 6 0,3 1 2 0,2-1 7 15,-2-1-1-15,4 1-22 0,-3-6-2 0,2-1 2 0,1-6 3 16,1-3 1-16,2-3 0 0,-2-1-13 0,1-6-4 16,0-4 1-16,3 1 0 0,-1-6-9 0,-1-2 1 0,0-2-8 15,-1-1 3-15,0-5 0 0,4 1 1 0,-4-4-7 16,0-4 2-16,2-1 2 0,1 0-4 0,-1-5 3 0,1 0-7 16,1-4 5-16,0-1-2 0,-2-1 1 0,2-4 3 0,-2 1-1 15,1-5 3-15,-1 1-3 0,1-1 5 0,-1-1-5 16,2-2 0-16,-2-1 14 0,1 0 1 0,1-1 9 0,0 0-3 15,-3 0-3-15,3 0 1 0,0 1 6 0,-5-1-8 16,0 0-11-16,4 2-3 0,-2-2-7 0,-2 5 3 0,0-3 4 16,-1 4 3-16,2 0-7 0,-3 2 5 0,4 0 3 15,-4 5-6-15,2-3 4 0,0-1 1 0,2 2-1 0,-3 0-7 16,2-3 3-16,0 0 2 0,3-1-3 0,-2-1 2 16,1-3-2-16,0 0-5 0,1 0 2 0,2-1 2 0,-1-2-3 15,2 0 5-15,-2 0-6 0,0-2 2 0,2 2-16 0,-4-1-10 16,4-1 0-16,-6 2-21 0,3-3-17 0,-9 1-19 15,-1 2-30-15,-3 1-22 0,-3 0-24 0,-4 2-18 16,-8 4-44-16,-2-3 23 0,-10 1-38 0,1 2-44 0</inkml:trace>
  <inkml:trace contextRef="#ctx0" brushRef="#br0" timeOffset="6670.46">26588 8099 1759 0,'-3'-7'28'0,"-2"9"7"0,2-4 3 0,6 6-2 0,-6-6 0 0,3 7-1 0,0-1-2 15,0 3 3-15,0 6-27 0,0 2-11 0,-1 4-2 0,-3 0 4 16,0 3-1-16,-3 2 0 0,-4 6 6 0,2 0-6 16,-1 2 0-16,-4-2 7 0,1 4-2 0,4 3-3 0,-5 1 3 15,1-3-2-15,1-3-4 0,-1 1 5 0,0-3-3 16,0-5-4-16,1-2 3 0,1-1 2 0,1-3-4 16,1-5 4-16,-1-1-1 0,2-7-7 0,4 0-29 0,-1-6-13 15,3-5 30-15,1-2-62 0,1-9 30 0,1-3-5 16,4-4-13-16,1-5 7 0,2-4 26 0,3-6 15 15,0-3-30-15,7-4 60 0,-6-1-29 0,6-2 3 16,1 0 19-16,0-2 16 0,-2 0 16 0,4 4-29 0,18-31 103 16,-17 44-67-16,0 4 16 0,-2 2 10 15,-2 11-15-15,3 0-7 0,-3 6 34 0,-1 3-65 16,-1 5 42-16,1 2-7 0,-1 5-15 0,-2 3-5 0,-3 4-4 16,3 5-7-16,-3 4 1 0,-2 4-8 0,0 3-3 15,-5 3 1-15,1-1 3 0,0 1-10 0,-2 0 3 0,-1 1 2 16,0 3-4-16,-2-1 4 0,1-1-19 0,-1-1-16 15,0 0-37-15,0 3-23 0,0-5 6 0,-1-2-53 16,-1-2-61-16</inkml:trace>
  <inkml:trace contextRef="#ctx0" brushRef="#br0" timeOffset="6811.92">26607 8408 1539 0,'0'-15'97'0,"4"-2"-33"0,-1 4 12 16,1 4 10-16,-1-1 5 0,4 3-1 0,2-1 3 15,2 3-1-15,2-2-98 0,1 1 32 0,7 1-31 0,1 2-24 16,3-2-33-16,3-1-36 0,6 1 18 0,-4 2-42 16,1 1-41-16,2-2-30 0</inkml:trace>
  <inkml:trace contextRef="#ctx0" brushRef="#br0" timeOffset="7232.88">27132 8249 1664 0,'0'-7'43'0,"0"3"-34"0,0 2 5 0,0 0 28 0,-1-2 8 15,-1 4 1-15,0-1 2 0,2 1-7 0,0 2-39 16,0-2 34-16,2 5-7 0,-4-3-29 0,2 5-2 16,-1 3-4-16,-1 6-4 0,1 3 10 0,-3 5-6 0,4 4-1 15,-3 5 2-15,2 3 4 0,-1 2-8 0,-1 1 4 16,2-1 1-16,1-2-1 0,0-1 2 0,-4 0 0 0,4-3-4 16,0-4-2-16,0-1 6 0,-1-4-3 0,-1-3 1 15,2-3 0-15,0-3-3 0,-1-3-11 0,1-3-5 16,-2-2-15-16,0-5-8 0,1-1-15 0,1-5 48 0,0-2-66 15,0-7 62-15,-3 0-45 0,3-4 62 0,0-1-39 16,0-6 58-16,3-1-42 0,-3-3 14 0,0-2 5 16,1-3 3-16,-1-1-1 0,2-2-3 0,0-6-3 15,-1 5 19-15,2-3 17 0,1 4-55 0,2 2 54 0,-2 8-52 16,0 1 58-16,0 7-47 0,3 5 54 0,-1 5-62 16,-4 3 41-16,4 1-9 0,-1 0 4 0,-1 3-10 15,3-2 0-15,-2 4-3 0,-2 0 3 0,3 1-8 0,3 2 1 16,1 1 6-16,-1 1 3 0,1 2-1 0,3 1-2 15,2-1 4-15,-2 3-7 0,-2 0 3 0,-3 1 5 16,2 1-2-16,-6 2-9 0,0 0 11 0,-3 2-4 0,-1 0-3 16,-5-4 8-16,2 2-8 0,-3-1 0 0,-1-1-3 15,-7-3 10-15,2 1-11 0,-2-1-9 0,1-3-23 16,3-1-3-16,-4-1-23 0,6-4 31 0,-3 0-71 0,2 0 4 16,4-4-33-16,-3-3-25 0</inkml:trace>
  <inkml:trace contextRef="#ctx0" brushRef="#br0" timeOffset="7657.03">27501 8245 1493 0,'-4'2'71'0,"1"0"-41"0,-3-4 3 16,6 4 0-16,-8 1-4 0,5 4 6 0,-2 0-3 0,0 3 1 15,2-1-69-15,0 6 41 0,0 0 0 0,-1 4-4 0,0 0 4 16,4 3-3-16,-1 0 4 0,1 3 1 15,-4 1 0-15,6 1-4 0,-2 0 7 0,0-1-2 16,2-1 3-16,-1 2-6 0,-1-5 2 0,0 0-1 0,4 1-3 16,-4-6 2-16,0 2-6 0,4-3 5 0,-4-4-3 15,0 0 4-15,0-5-2 0,0 1 4 0,0-4-2 0,0-3 2 16,-4-2-6-16,4-3-4 0,-4-2-8 0,3-3-3 16,-3-3 3-16,3-3-8 0,-2-2 4 0,-1-4 0 15,3-2 4-15,-2-1 1 0,3-4 11 0,-4-4 1 16,4 0-4-16,-1-1 5 0,1-5-6 0,0 1 5 15,1-1-4-15,3 3 5 0,-3 6-7 0,2 0 4 0,4-1-5 16,-1 9 1-16,2 0 7 0,-2 7-6 0,2 0 1 16,0 6 0-16,5-3 3 0,-5 7-2 0,1-1 3 15,2 5-2-15,-1 2-2 0,3 2 0 0,-3 3 3 0,0 0 2 16,0 5-1-16,-1-2-4 0,-1 1 3 0,-5 2 1 0,-1 0-3 16,-2 0 2-16,-2 2 1 0,-5-1-9 0,1 3 0 15,-5-1 4-15,-2 2-13 0,4-1 41 0,-7 2-59 16,2-4 28-16,0 1-60 0,-2-3 23 0,0-2-18 15,2 0-33-15,1-3-11 0</inkml:trace>
  <inkml:trace contextRef="#ctx0" brushRef="#br0" timeOffset="7873.72">27782 8011 1703 0,'0'1'-33'0,"-3"2"57"0,3-2-53 0,-3 2 55 0,-1 4-50 0,0 2 57 16,-1 4-51-16,-3 1 54 0,2 5-2 0,1 6-53 16,-1-2 56-16,0 2-52 0,-1-3 57 0,6 3-42 0,-4-1 54 15,3 5-56-15,1-1 36 0,1-4-4 0,0 4-1 16,1 1-4-16,2-1-3 0,1 3-18 0,-3-4-2 16,4-1-34-16,1-1-31 0,-3-6 1 0,0-1-46 0,1-2-37 15,1-3-44-15</inkml:trace>
  <inkml:trace contextRef="#ctx0" brushRef="#br0" timeOffset="8069.97">27926 8287 1711 0,'5'-4'18'0,"-5"-3"14"0,5 4 4 0,-9 3-4 16,4 0-4-16,0 0-3 0,0 0 1 0,0 5-1 0,-1 1-15 15,1 3-12-15,-2 3-5 0,0 1 3 0,1 5 6 16,-1 2 3-16,-4 0-2 0,5 2 0 0,-2 2-1 15,-1-5-1-15,-1 4-12 0,2-5-15 0,0 2-31 0,0-3 24 16,0-2-67-16,-1-1 4 0,0-1-36 0,3-4-47 16</inkml:trace>
  <inkml:trace contextRef="#ctx0" brushRef="#br0" timeOffset="8227.91">28076 8161 1696 0,'-4'0'-32'0,"-1"-1"42"0,3-2-37 0,-4 0 40 0,1 7-44 16,-5-1 37-16,4 5-34 0,-2-3 39 0,4 4-12 0,-3 0-6 15,1 0-20-15,1 1-41 0,1-3 0 0,4 0-89 16</inkml:trace>
  <inkml:trace contextRef="#ctx0" brushRef="#br0" timeOffset="8465.07">28354 8291 1477 0,'0'-6'71'16,"-4"-1"-38"-16,1 0 6 0,4-1-1 0,-5 2-2 0,-1-1 0 16,0 4 3-16,-2 0-4 0,3 3-70 0,-5 1 38 15,-1 1-3-15,0 5 0 0,-4-2 18 0,1 5 8 0,-4 1 6 16,4 2 5-16,-4 3 1 0,4 0-3 0,1 1 2 15,4 1-1-15,-2-2-15 0,7 3-13 0,-2-2-7 16,5 2 0-16,2-4 3 0,3 1 2 0,0-1-5 0,4-3 1 16,4-1-5-16,1 2 6 0,3-4-16 0,2-1-26 15,3-4-44-15,4-1 1 0,-3-2-57 0,5-5-36 16</inkml:trace>
  <inkml:trace contextRef="#ctx0" brushRef="#br0" timeOffset="9015.03">28658 8263 1493 0,'-3'-5'85'16,"-5"1"-52"-16,6 0 2 0,-1 1 1 0,-3 3 0 15,2-3-2-15,0 3-4 0,-4 0 3 0,3 5-85 0,1-5 50 16,-3 1-2-16,-2 3 1 0,-1-3-1 0,1 7 2 16,-4-5 4-16,4 7 1 0,-3-3-2 0,3 5 4 15,0-3 2-15,4 2-7 0,-2 1 6 0,2-1-2 0,1 0 2 16,3 1-6-16,-1-2 5 0,2-5-5 0,2 2 1 15,-1-1 2-15,4-2-2 0,1 2 1 0,1-2 4 16,1-1-6-16,0-2 4 0,4 0-3 0,-1-1-3 0,1-2-2 16,0-4-7-16,-1 3-7 0,-2-2 43 0,-1 0-43 15,-3 1 45-15,3-3-42 0,-6 2 2 0,-1 0 5 16,-1 2 10-16,4-3 12 0,-4 5-49 0,0 1 48 0,-2-3-43 16,0 2 44-16,2 1 2 0,-1 1-3 0,-1 0-1 15,-1 1-3-15,3-1 2 0,0 2 7 0,0 2-3 16,0 1 2-16,0-2 4 0,0 1 3 0,0 0-1 0,0 1 0 15,0 0-7-15,0-3 2 0,0 3-10 0,0-4 4 16,0 5-7-16,0 0 2 0,0-3-3 0,0 1-5 16,1-1 5-16,-1 2-1 0,5-1 3 0,-1-2-31 0,5 1-11 15,4-4-29-15,0-4 15 0,4 1-27 0,0-4-28 16,0 0-27-16,4-3 2 0,-5 0 10 0,1-3 9 16,-4-1 23-16,2 2-19 0,-3-4 30 0,2-3 31 0,-5 1 26 15,3 1 7-15,-3 1 33 0,0 2 6 0,-2-2 23 16,-1 0 13-16,2-3 15 0,-4 0 8 0,1 1 19 15,2-3-39-15,-1-2 43 0,2-2-48 0,1 1 39 16,-2 5-40-16,-2 3-13 0,-1 4-8 0,1 2-19 0,-4 8 33 16,-1-5-63-16,4 9 47 0,-4-2-63 0,0 5 35 15,0 2 1-15,-2 3-7 0,2 1-6 0,0 5 2 0,-2 3 3 16,1 1 2-16,1 6 1 0,0-3-3 0,0 0-1 16,0-1 1-16,1 2 5 0,1-3-1 0,0 4-4 15,-1-7-16-15,2 2-34 0,1-1 0 0,-3 4-35 0,2-5-45 16,2 1-44-16</inkml:trace>
  <inkml:trace contextRef="#ctx0" brushRef="#br0" timeOffset="9335.45">28919 8293 1767 0,'0'2'7'0,"-2"-5"-1"0,9-2 0 0,-7 3-3 0,1 0-2 0,6-3 3 16,-1 0-10-16,2 1-10 0,5-4 32 0,4 2-59 15,-3 1 23-15,7 0-17 0,1 2-1 0,0 0-10 16,3 0 13-16,-1-2 9 0,-2 4-40 0,-3-4 62 16,3 1-25-16,-2 1 26 0,-3-5 0 0,-4 3 4 0,0 1-3 15,-4-1 2-15,-1 1 12 0,-4 3 18 0,1-1-31 16,-4 1 53-16,-1 2-33 0,0-1 61 0,0 5-39 0,0-5-2 16,-1 5-1-16,-4-3-24 0,4 4 30 0,-6-3-54 15,4 1 39-15,-2 0-56 0,0-1 43 0,1 3 9 16,-2-2-9-16,-1 4 3 0,4 2 10 0,-3 4-5 15,2-1 0-15,1 4-4 0,-2 2-5 0,3 5-5 0,-1-4-3 16,-1 2 2-16,4-1-6 0,0 2 1 0,0-4-28 16,4-3-21-16,-4-2 10 0,5-3-85 0,-1-1 4 0,-3-2-46 15</inkml:trace>
  <inkml:trace contextRef="#ctx0" brushRef="#br0" timeOffset="9469.95">29343 8019 1703 0,'-2'-11'-27'0,"-1"2"68"0,5 2-65 16,-5 1 56-16,3 4-57 0,0-2 52 0,0 8-59 0,-4-1 41 15,4 2-29-15,0 0-51 0,-3 3 36 0,2 3-85 16,-3-1 33-16,4 4-71 0</inkml:trace>
  <inkml:trace contextRef="#ctx0" brushRef="#br0" timeOffset="10192.89">29550 8241 1815 0,'-3'0'32'16,"3"0"11"-16,0-5 1 0,-2 5 2 0,-3 0 1 16,4 0 3-16,-2 0-2 0,-2 0 0 0,4 0-33 0,-3 2-9 15,1-2-3-15,-2 1-3 0,2 2 3 0,-3 2 13 16,-2 0 6-16,2 4 5 0,-1 1 4 0,1 3-2 15,-2 1 4-15,0 0 2 0,4 1-3 0,-1-1-16 0,2 1 0 16,3 0-7-16,0-3-5 0,0-2 7 0,0 1-4 16,3-3-1-16,0 2 1 0,2-3 2 0,0 1-7 15,4-3 1-15,-1-1 3 0,0-2-6 0,1-1-5 0,4-2-9 16,-2-1-4-16,1-3-7 0,1-2 2 0,3 0-2 16,-3-3 2-16,1 0-2 0,-2-4 7 0,-2 1 7 15,1-2 3-15,-1-3 9 0,-2 0-2 0,-4 0 0 0,1 0 3 16,-1 1 2-16,0 2-3 0,-4-2 1 0,0 3 7 15,-2 2 4-15,0 1 2 0,-2 2 9 0,3 0-5 16,-3 0 6-16,1 7-3 0,0-2-4 0,1 4-7 0,1 0-11 16,1 3 2-16,-3 0-9 0,-1 4 2 0,1 2-10 15,-2-2 9-15,3 1 4 0,-3-1-3 0,2 0 9 16,-1 2-9-16,3 1 6 0,1-4 4 0,3 2-3 0,0-1 2 16,0 1-2-16,5 2 3 0,-2-1-2 0,1-1 5 15,1-4-4-15,-2 1-5 0,3-3 5 0,-2-1 2 0,1-1-3 16,-2-1 2-16,3-4-1 0,-1 2-3 0,0-4 3 15,5 1-1-15,-5-1 5 0,2-3-9 0,2 2 2 0,-1 0-1 16,-1 1 2-16,0 2 3 0,2 2-1 0,-1 0-4 16,0 0 0-16,-2 3-1 0,-1 0 5 0,1 0-6 0,-2 0-4 15,-1 0 1-15,-2 0 1 0,0 0-3 0,-2 0 3 16,1 0-3-16,-1 3 4 0,1 0 3 0,0 4 2 0,-3-2 0 16,3 2-2-16,0 1 7 0,-1 3-6 0,1-1 5 15,-1 0-3-15,-1 0 2 0,4-2-1 0,-2 1 3 16,2 0-1-16,-2 0-5 0,0-1 0 0,3-4-1 0,-1 4 2 15,2-2-3-15,2-4 2 0,-4 3-4 0,3-3-2 16,0-2 8-16,1 0 0 0,0 0 3 0,-2-2-3 0,1-3 1 16,-1 3-6-16,2-5 7 0,-3-1 4 0,-1-1-9 15,1 0 4-15,2-2-3 0,-2-1-5 0,-1 1 2 0,0-3 6 16,-2 2 1-16,0 0 3 0,3 3 17 0,-3 1 11 16,5 1-2-16,-4 3 11 0,2 2 3 0,-3 2 1 0,5 0-5 15,-3 0-11-15,-1 0-1 0,0 0-1 0,-1 3 11 16,2 2-2-16,0 1-6 0,0 7-3 0,0 0-3 15,2 3 5-15,1 4-7 0,0 4-17 0,-2 0-41 0,-2 0-18 16,5 3-53-16,-5 0-50 0,3-1-101 0,0-2-52 16</inkml:trace>
  <inkml:trace contextRef="#ctx0" brushRef="#br0" timeOffset="11452.39">28059 12104 1048 0,'-13'-9'19'0,"-4"-4"19"0,1 2-8 0,2-6 6 0,-7 3 2 15,-3 2 2-15,-3-1 2 0,-1 5-10 0,-5-3-16 16,0 4-12-16,-11 2 10 0,-3 1-9 0,-3 1 3 0,-7 3-3 16,-4 0 5-16,-4 0 15 0,-3 0 17 0,-5 5-35 15,-5-3 59-15,-4 3-29 0,-7 2 5 0,-1-1 6 16,-6 4 9-16,-1-2-1 0,-8 7-25 0,-2-6 41 0,0 7-58 16,1-2 39-16,6 4-12 0,-4 1 0 0,9 0-13 15,4 4 1-15,11 1-2 0,5 3-12 0,8 3-3 16,7-3-7-16,9 0 3 0,4 1-6 0,11 1-5 0,2 4 1 15,7-1 4-15,6 3 2 0,6-3 4 0,9 5-3 16,6 3 4-16,9-1-3 0,7-1 5 0,6 2 2 0,12-3 1 16,-3-2 1-16,16-1 0 0,4-3 2 0,18 0-5 15,8-3 7-15,14-3-6 0,11-2-8 0,16 0 2 16,19-4-3-16,9 3 0 0,9-5-5 0,5-1-4 0,7-4-3 16,3 0 5-16,0 0-3 0,3-2-4 0,-2-5 4 15,0 0-10-15,-1-4 13 0,-4-3-3 0,-1-2 1 16,2-4-2-16,1-4 4 0,-1-4 1 0,-4-3-1 0,0-4 10 15,-4-5-3-15,2-2 7 0,-8-1-1 0,-12-1 3 16,-11-3-5-16,-12-1 4 0,-12 0-7 0,-12 2 1 0,-14 0-6 16,-15 0 0-16,-10-1 4 0,-12 2 7 0,-8 0 6 15,-18 0 0-15,-11 1-1 0,-17 1-1 0,-8 3 3 0,-14-1-7 16,-10 6 0-16,-10-4-8 0,-6 4-7 0,-10 3-1 16,-10 0-3-16,-10 1-2 0,-4-2 2 0,-12 3-4 0,-7 2 0 15,-7 1-12-15,-13 0-5 0,-6 4-2 0,-6-1 3 16,3 4-4-16,-2 1-4 0,-3 3 0 0,-1-1-1 15,-2 4 8-15,1 0 0 0,-1 2-1 0,2 0 2 0,-3 4 9 16,-1-1 1-16,9 2-13 0,6-1-10 0,-1 1-23 16,9 0 39-16,3-1-52 0,6 2 32 0,10-1-29 15,6 0-20-15,4 0-11 0,13 1-18 0,12 1-14 0</inkml:trace>
  <inkml:trace contextRef="#ctx0" brushRef="#br0" timeOffset="12185.9">25742 12418 1370 0,'-4'-2'13'0,"4"2"23"0,0-4-8 0,3 2-3 0,-3 2-5 16,0 2-4-16,0 0 1 0,0 4 3 0,1 1-18 15,1 4-15-15,2 1 3 0,-1 5 4 0,1 4 3 16,-4 4 6-16,1 5 3 0,1 4 14 0,0 5-26 0,-4 3 46 16,-1 8-47-16,-1 1 62 0,3 6-56 0,-7 0 55 15,4 5-62-15,-5 0 48 0,-2 2-29 0,1 2 2 16,-3-1 5-16,-1 1-4 0,-1 3 17 0,1 3-56 0,1-2 54 15,1-4-56-15,-2 3 52 0,1 3-47 0,-3 2 47 16,3 2-60-16,-4-1 46 0,3-2-3 0,-3 0 9 0,0 8-9 16,2-5 3-16,-1-2-8 0,0-6 1 0,0-1 0 15,1-3-3-15,0-3 3 0,1-4-7 0,3-1 3 0,-2-5 2 16,-1 0 1-16,1-5 0 0,1 1-2 0,1-5 1 16,1-2-2-16,-2-2 4 0,2-7-4 0,0 0 1 0,0-7 3 15,2-1-6-15,0-6 4 0,0-1-3 0,2-8 5 16,-1 4-4-16,1-4 0 0,2 0 4 0,1-5-6 15,0 4 5-15,0-7-1 0,2 1-1 0,1 2 3 0,-2-7 1 16,4 4-4-16,-2-3-1 0,0-1 2 0,1-2 2 0,2 1 0 16,0-1 1-16,-3 1-11 0,7-1 3 0,-2-1 6 15,3 1-4-15,1 3 2 0,2 0-5 0,5 0 3 16,3 2-1-16,3-1 3 0,5 0 0 0,3 2 1 0,3-3 1 16,8 3 1-16,4-4 3 0,3 4-3 0,3-4-1 15,11 4 1-15,6-4-1 0,13 1-1 0,9-2-3 16,15 2-6-16,10 0 2 0,17 0 2 0,12-2 4 0,11 2 1 15,2-2-8-15,5 4-3 0,4-3-1 0,1-3 5 16,2 4-5-16,-3-1 1 0,-1-1 0 0,-5-3 10 16,7 1 13-16,-3 0 8 0,-6-1 7 0,2-1 2 0,-2 2 0 15,-6-2-2-15,-2 0 1 0,-3-3-18 0,-5 4-3 16,-2-3-4-16,-6 0-2 0,-10 2-3 0,-14-2 0 16,-10 0-1-16,-10 2 0 0,-8-2 6 0,-12 1-6 0,-9 0 2 15,-9 0-4-15,-10 0 3 0,-4-1 1 0,-11-2 2 16,-6 4-6-16,-12-2 4 0,-6 2-3 0,-8-2 3 0,-6 0 2 15,-11 0-1-15,0 2-4 0,-7-3 1 0,-1 0 1 16,0 2-1-16,-1 0-31 0,1 1-38 0,7-2 3 0,-4-2-45 16,4 1-59-16</inkml:trace>
  <inkml:trace contextRef="#ctx0" brushRef="#br0" timeOffset="12577.62">30146 12470 1078 0,'0'-3'12'0,"-8"3"14"0,7 2 20 0,-7 1 26 0,6 2 14 0,2 3-30 16,-3 0 73-16,3 6-37 0,-8 0 6 0,8 3-1 0,-3 8-11 16,-3 1-4-16,6 5-2 0,-8 4 49 0,6 5-61 15,0 3 59-15,2 5-15 0,4 7-5 0,-4 3-9 16,4 4-18-16,-4 1 3 0,5 3-13 0,-3 5-6 0,1 0-14 16,0 4-5-16,-3 2-1 0,0-3 9 0,0 2 1 15,0 2-9-15,-3-2 9 0,1 6 11 0,-6 1 10 16,5-4 5-16,-5 0-3 0,2 3-8 0,1-5-7 0,1-1-7 15,0-6-12-15,0-5-18 0,2-9-17 0,0-1-2 0,1-5-4 16,-1-6-2-16,1-6 0 0,1-4 6 0,-5-5-10 16,5-4-31-16,-3-5-37 0,1-9-53 0,-2-1-60 15,-3-5-73-15,-1-5-82 0,-3-4-68 0</inkml:trace>
  <inkml:trace contextRef="#ctx0" brushRef="#br0" timeOffset="13068.72">26726 13874 1703 0,'-5'-9'-3'0,"2"-1"15"0,0 0 28 0,4 2 6 16,-4 5-2-16,3 3-1 0,0 0 4 0,2 1-3 0,-2 4 23 15,1 6-7-15,-2 3-24 0,2 3-6 0,-2 5 6 16,1 1-2-16,-2 5 1 0,2 4 1 0,0 1-19 0,0 4-8 15,2-4-4-15,1 4-1 0,-3-2-7 0,1 3-35 16,1-5-36-16,-2 1-53 0,2-2-13 0,-2-2-66 16</inkml:trace>
  <inkml:trace contextRef="#ctx0" brushRef="#br0" timeOffset="13372.63">26408 13912 1720 0,'-8'-38'36'0,"-3"4"17"0,6 6 9 0,13-1 3 15,-6 7-2-15,4 4 0 0,7 3 0 0,1 1-5 16,6 10-34-16,7-2-15 0,3 2-10 0,5-3-5 0,3 6 3 16,5-2 0-16,-2 6-1 0,2 1 4 0,1 0 2 15,-3 0-5-15,0 4 3 0,-2 5 2 0,-5 1 0 16,-3 5 4-16,-2 4-3 0,-7 4 6 0,-5 5-6 0,-4 2 1 15,-5 2 0-15,-5 1-3 0,-5 3 3 0,-7-2-8 16,-4 0 3-16,-7-1-7 0,-2 1-2 0,-8-4-5 0,-6-1-3 16,-6-1 9-16,-1-3-8 0,-4-2 7 0,1-4 0 15,-3-1 3-15,2-5 5 0,-1 0 6 0,6-4 2 0,-1-4-6 16,8-2 9-16,4-1-7 0,2-4 0 0,8-1-13 16,3-3-15-16,6-1-28 0,3-5-32 0,9 0-10 0,6-4-49 15,1 1-45-15</inkml:trace>
  <inkml:trace contextRef="#ctx0" brushRef="#br0" timeOffset="13827.15">27312 14122 1960 0,'2'-11'-24'0,"-4"0"4"0,1-5 2 15,7 2-2-15,-7-1 2 0,1 2 0 0,0-4 2 16,-4 0-6-16,6 4 26 0,0-2-5 0,-1 1 2 15,2 1 1-15,-1 2 11 0,-2-2 18 0,0 4 3 16,-2 2 15-16,-1 2 0 0,2 1 6 0,-3 2-6 16,0 4 6-16,0 2-16 0,-3 3-17 0,0 3 1 0,-1 1-8 15,0 4 1-15,-2 3-4 0,-2 1 5 0,3 2-8 16,-5 2 5-16,4 0-2 0,0 0-4 0,3-3-2 16,1 4-3-16,1-2-2 0,0-3-1 0,3-1 5 0,1-2-7 15,1 0 1-15,0-5 1 0,0 2 0 0,0-4 0 0,0-2 0 16,1-1 0-16,-1 0-3 0,5-4 6 0,-2 1 0 15,4-1-4-15,0-4 2 0,1 2-1 0,2-5 2 16,0-1-4-16,2-1 1 0,2-2-2 0,0-2 2 0,2-2 1 16,-2-1-1-16,-1 2 1 0,1-2-4 0,-1-2 4 15,-3 2 1-15,4-3 0 0,-5 0-5 0,-1 0 3 0,5 3 3 16,-5-1-9-16,0 4 6 0,-3 0-2 0,0 3 3 16,-1 4-4-16,1 1 0 0,-2 3 8 0,-2 3 11 0,-1 4 16 15,4 2 5-15,-8 5-2 0,8 0-5 0,-8 4 6 16,3-2 3-16,-2 3-11 0,3 0-12 0,-2-4-8 0,2 3-7 15,2-5-1-15,1 2 5 0,2-4-4 0,-2 1-6 16,3-4-7-16,2-1-25 0,1-2-32 0,-1-2-33 16,5-3-25-16,0-5 7 0,0-2-52 0,0-2-35 15,0-4-30-15</inkml:trace>
  <inkml:trace contextRef="#ctx0" brushRef="#br0" timeOffset="13981.21">27679 13753 1302 0,'2'-16'11'0,"-2"3"2"0,0 8-1 0,-2 5-3 0,2 0-2 0,-3 0 6 16,1 5-3-16,1 3 3 0,-4 7-14 0,2 0 1 16,2 6 4-16,-1 3-1 0,-1 4 4 0,3 2-4 15,-2 4 2-15,4-4 7 0,-1-1 4 0,3 0-5 16,-3-2-4-16,4-2 4 0,3-2-18 0,-5-1-33 0,3-6-30 16,1 0-37-16,-1-2-42 0</inkml:trace>
  <inkml:trace contextRef="#ctx0" brushRef="#br0" timeOffset="14475.88">27687 14054 1672 0,'-6'-10'-19'0,"3"4"77"15,-1-4-45-15,-2 5 8 0,3 2 9 0,2 0 4 0,1 1-1 16,0-1 0-16,4 2 15 0,1-6-75 0,3 5 43 16,5 0-7-16,1 0-11 0,3-3 0 0,2 1-2 15,6 2 1-15,2-2 1 0,-1 1-2 0,2-3 2 16,1 1-7-16,1-1 3 0,-3 3-4 0,-1-4-5 0,-2 1 3 15,-3-2-3-15,-2 3 5 0,-3-2-2 0,-2 0 9 16,-5-1-3-16,-2 1 1 0,-1 1 8 0,-5-4 2 16,-2 2 3-16,-1-1 5 0,-5 4 10 0,0-4 0 15,-1 4 2-15,-2-3 2 0,-2 3 4 0,-1 3-7 16,-1 1 2-16,0 1-5 0,-2 0-9 0,3 3 2 0,-1 0-3 16,2-1 1-16,0 6 6 0,2-2 0 0,-2 4 2 15,6 1 4-15,-5 2 0 0,1 2-4 0,4 4 5 16,0-1-3-16,1 0-10 0,-1 2 4 0,3-1-7 0,3-1-3 15,0 0-2-15,1 1 1 0,2-6-2 0,3 2-5 16,1-2 6-16,-1-2-9 0,4-3 10 0,1 2-8 16,-2-7 2-16,1 0 0 0,1-1 4 0,-2-2-2 15,-1-2-6-15,0-1 5 0,3-2-3 0,-1-1 0 16,-4-2 2-16,3 1-1 0,-1-2-5 0,0-2 8 0,0-2 0 16,-2 2-1-16,2 0-3 0,-1 0 5 0,-1 0-7 15,1 0 4-15,0 2 4 0,0 0-6 0,-3 4-2 16,3-1 3-16,-2 2 3 0,2 3-6 0,0 2 7 0,-6 5-2 15,4 1-4-15,0 4 4 0,-3-1 1 0,1 5 1 16,-3 0-3-16,1 1 4 0,-1 0-3 0,3 0-29 16,-3-2-33-16,3-1-12 0,2-3-25 0,-2 0 11 15,4-6-30-15,1 1-35 0,1-5-29 0,-1-2-9 0,2-3 2 16</inkml:trace>
  <inkml:trace contextRef="#ctx0" brushRef="#br0" timeOffset="14843.5">28236 13762 1167 0,'0'-25'17'0,"1"0"23"0,3 6 9 0,-4 9 1 0,0 5-9 16,-4-3 5-16,4 11-5 0,0-2 14 0,0 6-13 15,0 4-19-15,-1-1-2 0,-1 7-28 0,1 7 61 16,-1 0-41-16,-1 3 48 0,2 0-42 0,-1 5-7 0,2-2-1 16,2 2-7-16,-2-2 30 0,1-6-56 0,4 3 37 15,-4-7-45-15,2 0 36 0,2-1-3 0,-2-3 1 16,1-2-5-16,-3-1 0 0,4-5 1 0,-2-1 3 15,0-1 2-15,-1-3-8 0,-2-1 5 0,1-4-4 16,-1-1 3-16,0-5 0 0,0 2 0 0,2-4 1 0,-1-1-6 16,-1-4 4-16,5 1-5 0,-2-2 7 0,2-3-2 15,2 1 1-15,-1-2 1 0,-2 0-1 0,6 3 12 16,0 0 4-16,-3-1 10 0,5 7-2 0,-4 0 2 0,2 3 7 16,2 2-3-16,-3 6 1 0,4 0-9 0,-4 4-5 15,-1 3-4-15,0 2-4 0,3 4-2 0,-5 0-5 16,1 3 5-16,-1 3-8 0,-1-2-2 0,-2 0 3 15,-3 3-3-15,0-4 3 0,-3 1 2 0,-2-2-1 0,0-2 3 16,1 1 1-16,-3-3 6 0,1-2-6 0,-5-2 1 16,1-3 0-16,2 0-2 0,-1-1-1 0,3-1-12 15,-1-4-28-15,-1 1-27 0,3-5 3 0,2 2-31 16,-3-5-50-16,5 2-35 0,-2-6-59 0</inkml:trace>
  <inkml:trace contextRef="#ctx0" brushRef="#br0" timeOffset="15560.05">28628 13905 1855 0,'11'-11'-14'0,"-3"-3"8"0,3-4 23 0,2 9 8 0,-5-4 2 16,5 4 15-16,-3-4 1 0,2 3 6 0,-8 1 24 0,3 2-4 16,0 0-19-16,-3 3-6 0,-1-1 1 0,-2 3-18 15,-1 0 4-15,-1 0-8 0,-6 4-8 0,-2-2-10 16,3 3 1-16,-6 1-5 0,-1 1 3 0,-4 1-3 0,5 1-5 15,-1 0 1-15,2 5 2 0,-1-2 7 0,-1-1-8 16,2 1-2-16,3 3-4 0,-2-2 9 0,1 2-4 16,-2-2 2-16,1 1-4 0,4 1 5 0,-1-2-4 15,2-1 8-15,5 1-2 0,-2-3 0 0,2 0 3 0,2 0-4 16,2-1 2-16,1-1-8 0,3-3 12 0,-3 2-9 16,3-2 5-16,2-1-5 0,0-2 3 0,-2 2 0 15,0-2-2-15,0-2 2 0,-5 0-7 0,5-1 7 0,-3-2-7 16,-2 2 5-16,3-2-3 0,0 1 3 0,-3-2-2 15,6 0 4-15,-5 1 0 0,1 0-1 0,-1 2 2 16,0-3 9-16,0 6 5 0,-4-4 3 0,4 4 4 16,-4 0-4-16,1 2 2 0,-1 0-1 0,4 1-1 0,-4 0-6 15,0 4-2-15,-2-1 8 0,4 4-2 0,-6 1 4 16,4 0 4-16,-3 3-1 0,1 1-1 0,2 0-5 0,-3-2-1 16,3 1-10-16,0-1-2 0,0 0-6 0,0-2 2 15,3-1-2-15,1-1 3 0,1-2-2 0,-1-4-18 16,1 2-9-16,1-3-18 0,0-4-6 0,-1 0-24 0,7-3-15 15,-5-1-30-15,4-4-4 0,2-1-1 0,3 0 40 16,4 0-37-16,-4-5 41 0,5 3-23 0,-4-3 51 0,5 0 30 16,-5 1 12-16,0 0 13 0,1-4-33 0,-3 1 55 15,2 0-28-15,-3-2 40 0,4 1-35 0,-2-3 5 16,-1-1-32-16,1 1 71 0,0 1-37 0,-3 0 10 16,-1 7 5-16,-2-1 24 0,-4 5 8 0,-3-2-3 0,1 11 24 15,-8-5-65-15,1 6 38 0,-3 0-14 0,-7 1-7 16,4 5-21-16,-4-2-8 0,-3 6-4 0,0-1 8 0,-1 3-2 15,3 0 3-15,-2 4 7 0,3-5-2 0,1 3 0 16,4-1 8-16,1 1 5 0,4-1-11 0,2 0 6 16,1-1-2-16,1 0 9 0,2-1 2 0,5 2-3 0,0-3-3 15,3 2-2-15,-1-4 5 0,4 3-7 0,-1-6-2 16,0 3-9-16,-1-2-6 0,-4 1 4 0,3-2-2 16,-3 2-3-16,-4 0 1 0,0-1 1 0,-4 1 5 0,-4 2-4 15,-2-1 4-15,-1 2-2 0,-6 1-1 0,0 1 0 16,-4-3 1-16,0 2 1 0,-4-2-5 0,2 0 1 15,-5 0 1-15,6-1 0 0,1-2-13 0,1-2-25 0,4 0-28 16,2-1-27-16,7-3 6 0,5 2-76 0,-2-4-7 16,1-3-39-16,7-4-19 0</inkml:trace>
  <inkml:trace contextRef="#ctx0" brushRef="#br0" timeOffset="15918.58">29190 13947 1791 0,'-3'0'32'0,"-2"0"21"0,5-8 11 15,0 7 8-15,-4 5 3 0,3-4 1 0,-1 0-1 0,1 1-2 16,1 3-31-16,1-4-17 0,2 0-9 0,1 3 7 16,-3 0-1-16,6-3 8 0,-1 3 3 0,2-1 9 0,-2 0 0 15,1-2-3-15,3 1 0 0,2-1-15 16,-1-1-5-16,-1-3-7 0,3 1-1 0,1-3-9 0,1 1 1 16,0-1 6-16,0-2-11 0,-2 0 3 0,1-2 2 15,-3 1-1-15,0-1 0 0,-2-1 0 0,-2-2-4 16,1 2-5-16,-2 1 9 0,-3-2-3 0,-2-1-2 0,1-1 2 15,-2-1-5-15,-3 1 1 0,-5 1-4 0,2 1-1 16,-2 2 4-16,-3 0-2 0,-7 5 6 0,1 1-8 16,-4 1 2-16,-1 5 6 0,0 0 2 0,-2 4 1 0,2 2 0 15,0 5 13-15,5 2 7 0,-2 4 15 0,4 5 14 16,3 1 12-16,2 2 8 0,1 0 21 0,1 4 8 16,5-4-2-16,1 0 2 0,1-1 10 0,6-3-12 0,-1-2-13 15,9 0-6-15,-2-4-23 0,6-4-10 0,-1 0-9 16,5-6-10-16,2 0-19 0,0-4-2 0,0-1-18 0,-1-5-31 15,0-2-37-15,-2-3-39 0,2-5-59 0,-11 1-64 16,0-4-87-16,-3-3-46 0</inkml:trace>
  <inkml:trace contextRef="#ctx0" brushRef="#br0" timeOffset="16849.82">27569 10005 1703 0,'0'-6'-18'0,"0"-2"78"0,0-2-48 0,1 2-1 0,-2 2 1 16,-1-2-4-16,2 3 1 0,-1 2-2 0,-3 3 21 16,3 5-77-16,-3 3 44 0,-2 4 6 0,-1 3-4 15,0 4 4-15,-3 3 3 0,1 3 9 0,-7 1-6 16,5 1 6-16,-3 0-1 0,4-1-1 0,-3-1 1 0,6-1 1 0,1-2-2 15,-1-2-4-15,4-2 1 0,0-3-7 16,3-2 2-16,0-5-6 0,0 0 9 0,1-3-2 16,1-2 0-16,0-1-2 0,-1-4-2 0,2-2 7 15,1-2-10-15,-1-5-10 0,3 3-16 0,3-7-6 0,4 0 34 16,-5-4-46-16,9 0 55 0,-7-1-61 0,6-2 72 16,-4 0-46-16,2 1 60 0,-2-6-51 0,1 5 26 0,-1-5-9 15,1 4 1-15,1 1 25 0,-5 0-59 0,3 4 58 16,0 5-51-16,-1 4 54 0,-4 0-58 0,3 8 51 15,-3 3-47-15,-1 6 35 0,1 1-2 0,-2 4 0 16,0 2-2-16,2 4 6 0,-4 3-3 0,3 2 3 16,-1-1-8-16,0 3-6 0,1-2 5 0,-3-2-7 15,4-2-32-15,-2-3 20 0,3-2-43 0,-4 0-33 0,2-4-29 16</inkml:trace>
  <inkml:trace contextRef="#ctx0" brushRef="#br0" timeOffset="17231.08">27651 9870 1294 0,'-3'4'16'16,"-1"3"5"-16,4-2-2 0,2 8 5 0,-2 3 20 16,0 2 4-16,3 6-26 0,-1 2 66 0,3 4-47 15,-1 4 6-15,0 2 26 0,5 5-2 0,-4-1-7 16,1 3 18-16,-1 2 30 0,3 0-62 0,-1 1 28 0,0 0-10 15,-1 3-20-15,1-2-3 0,-2 5-13 0,2-3-19 16,-1 4-3-16,-2-1-8 0,2 3 46 0,1-2 19 0,0 1-6 16,-4 4 5-16,7 0-5 0,-5 2-1 0,1 2 0 15,2 2 14-15,-4 0-32 0,3 4-12 0,-1-4 0 16,-2 3 2-16,2-4 0 0,2-3 2 0,-2 0 0 16,0-5-7-16,2 0-14 0,2-6-6 0,-4-2-1 15,0-1-3-15,4-4 1 0,1-4-3 0,-5-2 3 0,2-5-4 16,0-3 2-16,3-3-1 0,-1-4-1 0,-4-2 0 15,2-4 1-15,-2-4 0 0,1-2 0 0,-4-2 2 16,-2-4-9-16,1 0 7 0,0-3 3 0,-2-3 0 16,0 1-5-16,0-2 2 0,0-2-6 0,0-3-5 0,0 0-24 15,0-4-34-15,-2 0-32 0,-1 0-41 0,0-3-39 16,-1 2-40-16,-1-4-15 0,1 4-40 0,-5-7-29 16</inkml:trace>
  <inkml:trace contextRef="#ctx0" brushRef="#br0" timeOffset="17547.41">27784 11796 1672 0,'-3'4'-19'0,"-1"-1"64"15,6 3-31-15,-4-1 12 0,2-3 23 0,0 4 0 16,2 1 14-16,0-1 6 0,1 4 31 0,-2-2-58 16,3 0 32-16,-1 1-12 0,3-1-24 0,2 3 2 15,-3-3-16-15,-1 2-1 0,4-1-16 0,2-1-5 16,-1 3-28-16,-2-4-24 0,3 2-35 0,3-4-34 0,-1-3 0 15,0 0-33-15,1 3-28 0,-4-5-32 0,5-1 22 16,-1-2 12-16,-1-2 24 0,0 2 35 0,-3 1 3 16,2-2 25-16,-1-3 30 0,-1 2 44 0,1-1 26 15,-2-3 19-15,-2 2 41 0,0-2 13 0,2-3 27 0,0 4 31 16,-3-4 32-16,1 4-27 0,-2-2 5 0,-1 7 10 16,-3 0-14-16,1 3 4 0,2 1-12 0,-7 1-11 15,1 5-21-15,-1 4 31 0,-4-3-25 0,2 6-11 0,-7 0-18 16,1 3-22-16,-1 1-12 0,-1 2-16 0,-1-1-7 15,0 0-42-15,2-1-44 0,-4 1-67 0,4-1-65 16,-1-5-52-16</inkml:trace>
  <inkml:trace contextRef="#ctx0" brushRef="#br0" timeOffset="18691.99">27561 5431 1656 0,'3'-1'40'0,"-5"-7"-29"0,4 8 2 15,-2-4 4-15,5 4 8 0,-8-1 18 0,7 1 4 16,-7-3 2-16,6 2-37 0,5 1 28 0,-8-3-1 0,5 4-4 15,-5-2-3-15,1 4-13 0,-4-2-8 0,1 7 5 16,-3 3-4-16,1 0 3 0,-2-1 3 0,-2 0 0 0,-4 2-10 16,2 3 0-16,-1 2 3 0,-2 0-9 0,0 1 6 15,4-3-9-15,-5 5 3 0,4 0 2 0,0 1 5 0,0-2-7 16,-1-4 0-16,2 0 2 0,0-3-4 0,5 0 6 0,-3-2-6 16,2-1 5-16,0-5-8 0,5 0 5 0,-4-2 3 0,4-2-1 15,0-2-4-15,4-2-2 0,0-1-9 0,-3-6-13 0,6 0 0 16,-2-4-4-16,3 1 2 0,-3-4 0 0,7-2 5 15,-4 1 2-15,6-1 5 0,-5 1 10 0,3 1 10 0,-3 2-2 16,4-1-2-16,-4-1-4 0,2 0 4 0,-1-2-3 0,3 2 3 16,-3 0 7-16,-2-1 7 0,4 2 5 0,-3-1-2 15,-1 4 9-15,0 4-8 0,-3 5 7 0,2 2-8 16,-4 2-4-16,1 3-10 0,-1 3-3 0,2 4 4 0,-1 1-1 0,1 2 6 16,4 4-6-16,-2 2 9 0,2 0-1 15,1 1-4-15,2 3 0 0,0-2-1 0,2 4-6 16,-3-2-1-16,0-1 0 0,1-2 2 0,1 1-6 15,-5 0-4-15,1-2-25 0,0-2-18 0,-1-3-22 0,-4-4-38 16,5-2 24-16,-5-1-35 0,-3-5-37 0,1-1-36 16</inkml:trace>
  <inkml:trace contextRef="#ctx0" brushRef="#br0" timeOffset="19093.75">27604 5484 1470 0,'-5'-8'32'16,"3"-5"-15"-16,7 4 71 0,-5 4-46 0,0-2 28 15,2 1 5-15,-2 1 16 0,1 3 7 0,-1 2-24 16,4 0 10-16,-4 0-73 0,2-2 57 0,0 6-16 0,-1-2 9 16,6 9-14-16,-6-3 3 0,6 5 5 0,-4 5 14 15,2 4 11-15,-1 7-12 0,1 2 13 0,-2 6-1 16,-1 4 3-16,-1 4-12 0,1 2-13 0,0 4 1 16,-1-2-4-16,1 1 7 0,-2-1-22 0,3 1-11 0,-3-4 1 15,2 4 12-15,-1-3 12 0,2 2 11 0,-1-3 7 16,4 0-7-16,-3-3 1 0,0-4-1 0,1 0-8 15,0-5 2-15,0 0 6 0,-1-7-17 0,3 2-12 0,-3-5 8 16,2 1-2-16,-4-6 3 0,6 5 6 0,-4-4-3 16,2 0-16-16,-2-2-1 0,1 0 5 0,1 0-7 15,-2-2 6-15,-1-1-8 0,3 1-5 0,-3-2-9 16,1-5-2-16,-2 4-1 0,3-4-2 0,-1-3-2 16,-2 0-8-16,2-2 6 0,-1-2 0 0,-1 0 5 0,-1-2 3 15,0 0-7-15,0 0 0 0,0 0-1 0,0-4 7 16,-1 1-7-16,1 1 5 0,-2 1-5 0,-1-1-6 15,2-2 0-15,1 1 5 0,-2-1 0 0,1 3-2 16,1 1-2-16,0 0-3 0,-4-4-2 0,4 4 9 0,0-1-15 16,-1-1-37-16,1 2-6 0,-3-1-32 0,3 4-31 15,-4-8-47-15,3 2-46 0,-1-2-50 0,0 5-42 16,-4-6-43-16,2-4-13 0,1-2-45 0</inkml:trace>
  <inkml:trace contextRef="#ctx0" brushRef="#br0" timeOffset="19485.05">27534 6630 1711 0,'-16'4'11'0,"0"1"27"0,8-7 4 0,-3 7 3 15,-1-2 3-15,5 3 15 0,1-4 7 0,2 4 7 16,-1 0 0-16,5-4-17 0,1 6 3 0,3-4 0 16,5 5-4-16,-1-2-15 0,4 3-4 0,2-1-3 0,3 2-18 15,0-2-9-15,0 0-7 0,1 3 0 0,2 0-2 16,-2-3 0-16,0 2-22 0,-2-1-27 0,2-3-19 15,-4 8-28-15,0-10-12 0,-1 2-34 0,2-5 29 16,-2-2-58-16,0-2 48 0,0-5 17 0,-2 5 25 16,-1-9 28-16,3 4 11 0,-5-1 36 0,1 0-32 0,-2 2 91 15,-1-2-21-15,2-1-20 0,2-1 62 0,-4 0-32 16,0-3 21-16,1 4 12 0,0-6 24 0,1 6-4 16,-3-2 10-16,2-2 57 0,-2 5-49 0,-2 0 65 15,3 3-10-15,-6 3-12 0,0 2 2 0,-4 2-17 0,-1 2-13 16,0 5-18-16,-7-3 6 0,3 4-20 0,-5 1 13 15,-1-3 2-15,1 6-8 0,-2-5 1 0,1 7 4 16,-1-7-7-16,0 8-22 0,2-2-12 0,0 0-21 0,1-1-7 16,1-3-15-16,0 3-12 0,4-7-9 0,-1 3-7 15,3-5-25-15,2-3-21 0,0 0-32 0,4 1-37 16,-2-3-33-16,4-2-50 0,-2-1-54 0,1 3-57 16,-1-5-45-16,2-2-36 0</inkml:trace>
  <inkml:trace contextRef="#ctx0" brushRef="#br0" timeOffset="25967.33">27084 15327 2148 0,'-4'-3'-25'0,"3"0"15"0,-3-3-1 0,1 6 0 0,0 1-1 0,1 3 2 0,1 0-1 15,2 3 0-15,-1 4 22 0,0 2-3 0,2 5 25 0,-2 2 2 16,0 4 6-16,0 2-3 0,0 4 27 0,-2 1 1 0,1 5 6 15,-2-3-11-15,-1 7-22 0,3-5-2 0,-6 3-5 16,1 0 1-16,0 1-27 0,-1-4 1 0,1 1-5 0,0-3 0 16,-2-1 0-16,2-1 1 0,2-3-2 0,1-1-10 15,2-1-45-15,-1 2-55 0,0-7-57 0,2-21-40 0,0 0-67 16</inkml:trace>
  <inkml:trace contextRef="#ctx0" brushRef="#br0" timeOffset="26186.01">27015 16011 1863 0,'0'0'-14'0,"0"0"-13"16,0 0 1-16,0 0 3 16,64 3 11-16,87-11 13 15,-94 6 13-15,3-1 27 0,7-1 14 0,8 1 29 0,6 1 21 16,6 0 33-16,3 0 2 0,0 2 0 0,-1 2-12 15,-7-4-25-15,0 5-18 0,-10 0-27 0,-9-1-17 0,-9-1-57 16,-13 2-23-16,-7 0-27 0,-11-2-41 0,-6 1-45 0,-7-4-56 16,-7 2-51-16,-6-7-79 0</inkml:trace>
  <inkml:trace contextRef="#ctx0" brushRef="#br0" timeOffset="26921.17">27142 15428 1664 0,'-7'-1'23'0,"3"-2"-27"15,2-1 56-15,-4 2-40 0,2 1 2 0,3-1-7 0,-1 2 4 16,4-2 4-16,3 2-27 0,-1 0 35 0,4-1-52 0,3-2 54 15,0 3-1-15,10-2 13 0,0 2-2 0,9 0 2 16,3-2 0-16,13 1 3 0,1 1-3 0,13 0-10 0,5 0 1 16,8 0-5-16,1-3-1 0,3 3-8 0,1 0 7 15,-1-1-12-15,0 1-4 0,-5 0-1 0,-1 0-1 0,-9-2-1 16,-6 0 2-16,-4 2 0 0,-7 0-7 0,-8-3 6 16,-6 0 3-16,-2 2-5 0,-7-3 0 0,-5 1-5 0,1 1 7 15,-9 0-2-15,-1-1 4 0,-1 2-3 0,-1 0 0 0,-6-1 3 16,3 1-3-16,-3 1 2 0,0 0-5 0,0 0 2 0,-3 0-3 15,3 0 2-15,3 1-8 0,-3-1 4 0,0 0 5 16,1 2-1-16,-1-2-4 0,0 0 0 0,2 1 2 16,-2-1-7-16,0 1-7 0,0-1-19 0,-2 2-22 0,2-4-3 15,-1 2-9-15,1-1 32 0,0 1-61 0,-3 0 32 16,3 0-6-16,0 1-4 0,0 1 14 0,0-1-5 0,0 1 5 16,0 0-41-16,0-2 50 0,-5 0-22 0,5-2 22 0,0 0 16 15,0 1 7-15,0-1 12 0,-1 2 11 0,-2-1 4 16,1 0 7-16,-1-1-6 0,-4 0-1 0,4-1 3 0,-3 0 1 15,0 1 3-15,-1-4-6 0,2 4 20 0,2-3 11 16,0 2 10-16,0 1 5 0,0-1 9 0,-2-1 22 0,4 2-8 16,1-1 12-16,-2-2-41 0,0 3 46 0,2-1-41 15,0-1 1-15,0 2-4 0,0-2-20 0,2 3 18 0,-2-2-1 16,3 3 30-16,-3-5-52 0,5 5 33 0,-5 0-2 16,3 0-5-16,-3 0-5 0,1 0-13 0,1 3 9 0,0 0 18 15,-2 5 3-15,1-1 5 0,-1 4-9 0,2 2 8 16,-2 3 10-16,0 6 12 0,0 2-20 0,-2 3-15 0,-1 0-7 15,1 4 1-15,1 2 14 0,-2 0-9 0,-2 2-8 16,2 0-16-16,1 1-1 0,-2-1 0 0,0 0 3 0,3-2-10 16,-1-1-11-16,-1 1 3 0,1-5-3 0,1 0 1 15,-2-2 5-15,3-3-4 0,-5-4-2 0,5 1 4 16,-1-4-4-16,-1-1 1 0,0-4 2 0,2 0 0 0,-1-1-3 16,1-4 2-16,-2-1-1 0,2-2 1 0,-1-1 3 15,1-1-3-15,0-2 3 0,0-2-4 0,1 0 1 16,-1-2-4-16,2-3 3 0,-2 1-5 0,1-4-4 0,-1 2-28 15,-3 1-34-15,2-1-37 0,-4 0-50 0,-2-3-50 16,-1 2-29-16,-2 2-78 0</inkml:trace>
  <inkml:trace contextRef="#ctx0" brushRef="#br0" timeOffset="27387.85">27224 15544 723 0,'5'-8'19'0,"1"-3"17"0,2 2 19 0,-5-1 17 0,-5 2 15 16,7-1 30-16,-3 2 27 0,1 1-22 0,0 1-17 15,0 0-2-15,1 3-1 0,-3 2-12 0,-1 2-10 0,0-2-30 0,-3 3-7 16,5 2 33-16,-6-1 4 0,4 2 6 15,0 2-13-15,-3 1 4 0,3 3 9 0,-1 0 12 0,1 6-13 16,-7-1-9-16,6 2-8 0,-8 2-3 0,2 1-3 16,1 2-1-16,-1-3-10 0,2 6-8 0,-3-3-5 0,1 1-3 15,2-2 4-15,2 3-17 0,1-2-2 0,0-1-7 0,1-1-4 16,2-4-3-16,3 1-4 0,-1-1-2 0,2-3-3 16,2 0 3-16,0-1-3 0,1-3-1 0,1-4-34 15,2 0-23-15,-3 2-43 0,0-3-43 0,-5-2-58 0,10-7-23 0,-8-1-72 16,4-3-70-16</inkml:trace>
  <inkml:trace contextRef="#ctx0" brushRef="#br0" timeOffset="27638.13">27434 15532 1431 0,'0'-10'32'16,"2"1"-15"-16,-1 0 66 0,6 1-37 0,-10 5 1 15,3 2-1-15,0-2 2 0,-4 3-1 0,4 3-33 0,-1-2 17 16,1 3-37-16,-2 0 40 0,2 3 17 0,0 2 16 0,0 4 11 15,0 1 17-15,2 2 3 0,-1 3 13 0,-1 2-19 16,4 1 0-16,-8-1-20 0,4 2-11 0,0 0-15 0,0 1-14 16,-1-1 1-16,-1 0-16 0,-1 1-12 0,3-2 4 15,0-2-4-15,0-1-3 0,-2 4 7 0,4-5-8 16,-2 0-5-16,0-3 7 0,2-1-2 0,-1 0-36 0,-1 0-19 16,-3-5-20-16,3 3-29 0,-3-5-28 0,3 1-16 15,1-7-8-15,-1-1-32 0,-1 0-4 0,2-1-8 0,1-7-12 16,4-3-5-16</inkml:trace>
  <inkml:trace contextRef="#ctx0" brushRef="#br0" timeOffset="27842.09">27644 15520 1347 0,'7'-12'35'0,"1"4"30"16,-3 1-35-16,-2 3 44 0,-3 4-28 0,1 0 8 16,-2 5 3-16,-1 1 8 0,-1 3-26 0,-3 4-21 0,1 3 39 0,-5-3-40 15,3 6 29-15,-1 0 5 0,0 0 13 16,3 0-5-16,-1 1-7 0,3-1-3 0,-2 1 9 0,2 2-3 15,1-2 0-15,0 2-11 0,1-3-18 0,1 2-3 0,0-3-1 16,0 1-5-16,1-2-13 0,3 1-4 0,-3-2 1 16,4 0-6-16,-3-1-19 0,1 0-28 0,3 1-30 15,-3-6-29-15,2-5-5 0,0 0-35 0,-1 4-47 16,0-9-40-16,5-4-31 0</inkml:trace>
  <inkml:trace contextRef="#ctx0" brushRef="#br0" timeOffset="28046.88">27845 15476 1219 0,'4'-6'18'0,"-3"2"16"16,1 2 15-16,1 4 6 0,-5 3 15 0,1 3-33 15,-2 2 50-15,-1 5-35 0,3 3 29 0,-1 0-45 0,-1 6 5 16,0 1 11-16,0 1-11 0,-1 0 44 0,4 0-33 0,-4 2 45 16,4-2-40-16,0 1 36 0,-2-4-21 0,4 0-20 15,-2-2 1-15,3 0-9 0,-3-5-20 0,0 3-7 0,1-2-12 16,-1-4-5-16,4 2 1 0,-1-5 3 15,-2 3-40-15,3-7-30 0,-1 4-34 0,-2-7-39 0,4-1-12 16,-2-4-47-16,3-2-66 0</inkml:trace>
  <inkml:trace contextRef="#ctx0" brushRef="#br0" timeOffset="28217.95">28072 15404 1211 0,'0'0'17'0,"0"3"25"0,0-1 10 0,0 7 4 15,-3 4 8-15,-1 1-29 0,1 5 54 0,0 4-29 16,0 3-12-16,1 2-16 0,-1 2-6 0,0 2-2 0,1 0-6 16,-2-1 28-16,6 0-54 0,-2-4 33 0,2-1-7 15,0-2-9-15,1-2-5 0,-2-2-23 0,3-5-47 0,-1-2-6 16,-2 0-52-16,1-1-60 0</inkml:trace>
  <inkml:trace contextRef="#ctx0" brushRef="#br0" timeOffset="28507.72">27217 15586 1056 0,'-20'0'25'0,"2"-3"20"0,5-2 16 0,9 0 9 15,-2 2 3-15,3 0 2 0,3 0-4 0,0-1 1 16,0 4-24-16,0 0-24 0,0 0-4 0,0 0-44 15,0 0 43-15,0 0-35 0,0 0 55 0,96-24-33 0,49-8 8 16,-92 25 0-16,1 2 0 0,6 0 46 0,1 0-35 16,6 0 39-16,-2 1-49 0,4 2 31 0,4 1-2 15,-3 0-4-15,-2 1-10 0,-3 1-14 0,-4 0-10 0,-6 4 0 16,-3-3-5-16,-9 2 1 0,-5 1-34 0,-8-3-28 16,-4 2 10-16,-6-1-43 0,-9-1-46 0,-3 0-49 0,-8 2-58 15</inkml:trace>
  <inkml:trace contextRef="#ctx0" brushRef="#br0" timeOffset="28716.73">27398 15699 1385 0,'0'0'31'16,"0"0"15"-16,0 0 28 0,0 0 4 15,0 0 2-15,0 0-96 0,-199 30 37 16,213-31-5-16,3-1-5 0,7 2 8 0,4-5-14 15,7 2 14-15,2-2-16 0,7 1 11 0,2 0-12 16,3 2 0-16,-2-4-4 0,7 3-4 0,0-1 4 0,-3 3-4 16,-1 1 2-16,-3 0-1 0,-6 0-18 0,-6 1-25 15,-8 2-43-15,-8 1 18 0,-5 2-53 0,-7-1 9 16,-10 0-68-16,-4-1 5 0</inkml:trace>
  <inkml:trace contextRef="#ctx0" brushRef="#br0" timeOffset="28874.97">27322 15866 1226 0,'-25'6'19'0,"10"-6"25"0,7 3 9 0,5-3 10 0,5 1-25 16,4-5 70-16,7 4-40 0,7 0-1 0,2-1-16 16,8 2-29-16,0-3-2 0,12 3 0 0,-4-3 30 0,7 2-64 15,2-3 40-15,1-2 1 0,2 1-1 0,3 3 7 16,-1-4-9-16,-2 2-8 0,0-1-11 0,-2 3-2 0,-3 0-1 16,-2 1 1-16,-4-3-34 0,-7 3-44 0,0-2-20 0,-10 2-75 15,-3 0-58-15</inkml:trace>
  <inkml:trace contextRef="#ctx0" brushRef="#br0" timeOffset="29661.53">28852 15549 902 0,'0'0'21'0,"0"0"30"0,0 0 28 0,0 0 26 0,0 0-4 0,0 0 16 0,-4-43 29 0,4 43 18 15,0 0-3-15,0 0-19 0,0 0-16 0,0 0-28 0,0 0 3 16,0 0-15-16,-3-29-26 0,3 29-22 0,0 0-15 0,0 0-5 15,-37 63-15 1,21-22 6-16,7-21-3 0,1 1-1 0,3 0-1 16,1 0-2-16,-1-1 2 0,0-1 4 0,2-1-8 15,2-3-2-15,-3-1-3 0,4 0 3 0,-1-3-1 0,1-11 22 32,0 0-53-17,0 0 2-15,0 0 0 0,0 0-2 16,0 0 0-16,0 0-1 0,0 0 3 0,0 0 8 15,15-141 17-15,-11 115 7 0,-1-3-1 0,2 0-2 0,-1-1 5 16,5-1-2-16,0 0-4 0,-1 4 3 0,1 1 1 0,37-24-11 31,-2 119 19-15,-39-46-7-16,-2 3 1 16,3-2 2-16,-2 3-7 0,0-1 7 0,0 0-3 0,-1-1 2 15,2-2-2-15,-1 1-39 0,1 0-33 0,1-4-33 16,-3-7 1-16,2 3-36 0,0-2-41 0,-2-3-45 0,-1-3-39 15</inkml:trace>
  <inkml:trace contextRef="#ctx0" brushRef="#br0" timeOffset="29985.98">28835 15667 1524 0,'-6'-8'44'0,"3"-3"-18"0,3 3 16 0,-4 2 11 0,0-1 10 16,4 1-1-16,3 2 1 0,2 0-1 0,-2 2-42 15,3-1 15-15,6-1-14 0,3 1-11 0,3-1-14 0,1 1-4 16,4 1-26-16,1-4-34 0,6 3-1 0,-6-3-19 0,4 2-26 15,1-1-22-15,-1 1-26 0,4-3 4 0,1 1 26 16,-1 1 31-16,-6-3 0 0,5 2 21 0,-1-1 25 0,-4-1 22 16,3 0 48-16,-10 3 20 0,1-5 8 0,-2 3 24 15,-6-2 12-15,-2-3 33 0,-2 3 13 0,-4-3-20 0,0 3 36 16,-6-4-45-16,-1 2-11 0,-5-1-11 0,-1 3-5 16,-3 3-11-16,-1-1-8 0,-2 3 25 0,-4 0-42 0,5 5 33 15,-7 1 16-15,5 0-7 0,-1 5-4 0,-2-2-14 0,5 2 1 16,1 3-2-16,1 1-14 0,0 1-6 0,4 4-9 15,-1-1-3-15,3 4-6 0,-1 1-7 0,6 0-7 0,-1 1 0 16,1 1 4-16,1-3-6 0,3 2-1 0,2-2 2 16,1 0-3-16,4-3 2 0,0 2 0 0,2-6-1 0,3 1-1 15,1-2 4-15,1-1-23 0,3-1-38 0,-1-1-41 16,3-4-44-16,-2-4-16 0,6 1-53 0,-4-6-62 0</inkml:trace>
  <inkml:trace contextRef="#ctx0" brushRef="#br0" timeOffset="30346.09">29642 15469 1911 0,'0'-6'-17'0,"3"1"21"16,2-2 8-16,-4 7 5 0,-2-1 2 0,1 0-2 0,1-1 3 15,-1 4 0-15,0-2 13 0,0 0-18 0,-1 1-10 0,1-2-3 16,1 1-3-16,-2 0 2 0,1 0-4 0,1-2 0 16,-2 4 5-16,1-2-2 0,-2 0-4 0,2 0 1 0,-1 0 3 15,1 0-1-15,0-2 2 0,-2 4-15 0,2-4-21 0,-2 2-2 16,2 2 7-16,-1-2-3 0,1 1-4 0,0-1 1 15,0 1 1-15,0-1 14 0,-3 2 22 0,3-2-2 0,0 0-2 16,-4 0 3-16,4-2 0 0,-1 4 1 0,-1-2-2 0,0-2 2 16,1 2-4-16,-1 0 6 0,2 0 1 0,2-1 6 0,-2-2 7 15,1 1 5-15,-1 1 0 0,2 0 8 0,0-2 3 16,-1 1 3-16,-1 0-4 0,4 2-6 0,-4-3-4 0,3 3 5 16,-2-2-4-16,1 2 3 0,0 0-8 0,-1 0-2 0,-1 0 0 15,2 2 4-15,-2 1 19 0,1 3-5 0,-1 1 10 16,0 1-8-16,4 5 4 0,-4 1 1 0,0 3-1 0,1 1-2 15,-1 1-23-15,0 2-7 0,3-2-1 0,-3 1-5 16,0 1 2-16,0-2-3 0,1-3 2 0,1 2-9 0,-2-4-31 16,0 3-24-16,0-5-37 0,0 0-29 0,0-4 8 15,0 0-40-15,-2-3-39 0,-2 1-34 0,4-5-15 0</inkml:trace>
  <inkml:trace contextRef="#ctx0" brushRef="#br0" timeOffset="30575.7">29548 15560 946 0,'0'-22'22'0,"0"0"22"0,4 0 14 16,-6 1 20-16,4-2 12 0,-1 4-23 0,1-3 55 16,1 7-45-16,0-1 29 0,3 5-46 0,-1 2-15 0,-2-2-18 0,5 6-15 15,-1-1 25-15,2 1-54 0,0 1 46 0,4 3-52 16,1-1 27-16,6 5 0 0,-3 1 2 0,5 4-4 0,-1 1 7 16,2 5 2-16,1-1-7 0,-1 6 5 0,-2-1 0 15,0 1 3-15,-7 1-2 0,0 2 13 0,-3-1-1 0,-4 2 1 16,-4-2 6-16,-3-2-5 0,-10 1-1 0,1-2-4 0,-7 0-1 15,2 0-6-15,-8-3-10 0,1-2-4 0,-4 1 3 0,-2-3 1 16,0-1-1-16,0 0-2 0,0-2 0 0,3-3-22 16,1-1-17-16,1-2-29 0,3-1 10 0,3-4-40 0,0 2-45 15,8-4-38-15,2-1-52 0</inkml:trace>
  <inkml:trace contextRef="#ctx0" brushRef="#br0" timeOffset="30921.01">30047 15420 1524 0,'1'-3'58'0,"-2"-1"-36"0,4-5 2 0,-8 6 1 16,0-2 0-16,-1 2-1 0,-2 1-2 0,-5-2-2 15,0 4-60-15,1-2 37 0,-1 6 3 0,-1-2 5 0,0 3 10 16,0-1 14-16,3 1 16 0,1 5 2 0,4-1 19 0,-2 3 4 16,2-1 4-16,1 0-8 0,3 4-5 0,-1-1-17 15,3 0-9-15,0 1-2 0,2-1-15 0,1-1-5 0,3 1-6 16,2 0 1-16,3-2-5 0,0-1 3 0,5-1-4 15,0-1-1-15,4-2 1 0,0-3-4 0,-3 2 0 0,-3-5 2 16,3-1-1-16,-4-1-20 0,4-1-16 0,-9-2-2 16,5-1-9-16,-4-3 10 0,3-2-11 0,-3-1-2 0,0-1-6 15,-2 0 18-15,-2-4 10 0,0 4 4 0,-9-4 7 0,4 3-6 16,-8-2 10-16,2 3-4 0,-6-4 11 0,-1 3-1 16,1 2 3-16,0 2 6 0,-1 0-6 0,-1 5 6 0,1 1-5 15,4 1 2-15,-4 5 1 0,1 2 1 0,-2 0-2 16,2 0-3-16,3 0 5 0,0 1-5 0,1 0-3 15,3-1-35-15,3 0 15 0,4-1-37 0,-1 1-32 0,4-3-37 16,6-2-41-16</inkml:trace>
  <inkml:trace contextRef="#ctx0" brushRef="#br0" timeOffset="31153.84">30374 15342 1743 0,'3'-13'-2'0,"-2"4"8"0,-4-4 26 16,8 2 3-16,-8-2 2 0,1 5 2 0,1-1 6 0,1 2 4 15,-6 2 3-15,4-2-6 0,-1 5-27 0,1-1-6 16,1 3 3-16,-2 1-5 0,-4 2-3 0,1-2-3 0,-7 8-5 16,2 0-3-16,-3 1 4 0,0 7 1 0,-5-1-3 15,3 5 5-15,-5 3 7 0,5 1 17 0,2 2 3 0,2 1 4 16,2-3-4-16,2 1-1 0,5-1-1 0,3-2 2 0,3 0-11 16,4-5-16-16,4-1 1 0,1-1-3 0,6-3-2 15,2-4-1-15,6-2-21 0,-3 1-23 0,6-4-39 0,1-4-35 16,5-4 15-16,-5-4-34 0,0 1-43 0,-2-2-31 15,0-4-6-15,-1-3-6 0</inkml:trace>
  <inkml:trace contextRef="#ctx0" brushRef="#br0" timeOffset="31500.2">30572 15389 1256 0,'-9'-4'31'0,"0"-1"27"0,6 2-28 0,-5 0 57 16,3 3-29-16,-1-1 3 0,3-1 1 0,-2 1 2 0,5 2-34 15,0 1-23-15,-3-1 41 0,3 2-37 0,-1 2 32 0,2 0 14 16,-1 2 2-16,3 3 2 0,-3-2 20 0,0 3 0 15,5 0-11-15,-5 4-22 0,0-2 3 0,0-1-19 16,0 3 1-16,-5-3-5 0,5 0-22 0,-1 2 5 0,-2-1-3 16,-1-3-1-16,3 0-6 0,-2-2 2 0,3 1-5 0,-4-5 3 15,3 1 4-15,-3-2-7 0,3-2 1 0,-1-1 1 16,2 0 4-16,0-3-1 0,-1 0 0 0,1-2-13 0,-2-1-9 16,4 1-1-16,-1-3-4 0,-1-2 4 0,2-2-5 0,-1 1-6 15,1-3-2-15,1-2 5 0,1-3 6 0,-3-1-1 16,4-2 3-16,0-5-3 0,1 3 2 0,2-7 0 0,0 1 10 15,1 2 6-15,2-2-2 0,-1 6 5 0,-1 0-2 16,2 5 1-16,-1 5 2 0,-4 3 1 0,3 4-5 0,-1 7 1 16,-1 1 6-16,-1 9-4 0,1 3 7 0,-3 1 0 15,1 0-5-15,0 10 3 0,-5-1 4 0,3 7-3 0,-3-2 1 16,0 1 2-16,0 0-6 0,0 4 1 0,1-5 1 16,1-1-4-16,1-1-1 0,1-2-39 0,0-4-38 0,4-3 10 15,0-3-39-15,-2-1-27 0,1-3-34 0,0-3-38 0</inkml:trace>
  <inkml:trace contextRef="#ctx0" brushRef="#br0" timeOffset="31624.86">30589 15455 1649 0,'0'-13'33'0,"0"-2"-18"0,6 0 17 0,5 1 6 16,-3 1 4-16,10 2 5 0,2 0 1 0,3 6 1 16,2-3-35-16,3 3 20 0,2 4-23 0,0 1-2 0,2 4-27 15,-5 2-51-15,1 2-22 0,-7-3-74 0</inkml:trace>
  <inkml:trace contextRef="#ctx0" brushRef="#br0" timeOffset="32750.95">28834 16116 1056 0,'0'0'19'0,"0"0"15"0,-5-19 9 16,5 19 14-16,0 0 11 0,0 0 2 0,0 0 23 0,0 0-28 16,0 0 41-16,0 0-51 0,0-19 21 0,0 19 0 15,0 0 13-15,0 0 15 0,0 0-6 0,0 0 52 16,0 0-49-16,0 0 44 0,0 0-30 0,0 0-16 0,0 0-22 15,0 0-19-15,0 0 8 0,0 0-12 0,0 0-10 16,0 0-12-16,0 0 4 0,0 0 6 0,0 0 5 0,0 0 11 16,0 0-21-16,0 0-9 0,0 0-1 0,5 149 6 15,-4-128-5-15,-1-21-1 0,0 0-11 0,29 91 2 16,-29-91 2 0,0 0-2-1,22 20-13-15,32-75-1 31,-54 55-20-15,53-116 15-16,-46 93-2 0,0-2-4 0,0 3 4 16,-2-2-1-16,-1 6-1 0,-4 18-11 15,0 0-1-15,0 0-19 16,0 0 3-16,0 0-9 0,0 0-22 0,0 0-25 16,0 0-26-16,0 0-40 0,0 0-45 0,0 0-23 15,0 0-12-15,0 0-38 0,0 0-40 0</inkml:trace>
  <inkml:trace contextRef="#ctx0" brushRef="#br0" timeOffset="33903.17">29247 16094 1775 0,'-7'-5'34'0,"2"2"32"0,4-2 13 0,-3-2 12 16,0 3 5-16,-2 1 1 0,3 3 0 0,-1-2 0 0,4 4-32 15,-3 1-32-15,1 1-17 0,1 3-8 0,-2 4-9 16,3-1 3-16,-4 4-3 0,1-1 0 0,0 4-2 15,1-1 15-15,0 0 19 0,2 0-5 0,0 0 2 0,-3 0 3 16,6-2 4-16,-3 1-1 0,2-1-1 0,0-2-16 0,1-2-12 16,-1 3 3-16,-1-5-3 0,3 0-5 0,-1-3 0 15,-2-1-1-15,1-1 3 0,-2-3-1 0,0 2-2 16,0-4 1-16,0-1 1 0,0-1 0 0,2 0 0 0,-2-3 1 16,1-3-2-16,-1 3 2 0,4-4-2 0,-4-3-1 15,3 1 2-15,-3 1 2 0,4-4-4 0,-2-2 0 0,-1 2 0 16,2 0-4-16,2-1 10 0,-1 4-8 0,0-3 1 15,0 5-2-15,0 0 4 0,2 2 0 0,-3-1 0 0,4 5-4 16,-2-2-1-16,0 1 2 0,1 3-1 0,2 0 3 16,0 0-3-16,-4 1-2 0,3 2-1 0,0-3 9 0,-3 6-4 15,-1-3 7-15,0 2-5 0,-1 4 0 0,-1-1-3 16,-1 1 5-16,0-1 0 0,0 3 3 0,-1-1-3 16,-3-2-5-16,3 2 8 0,-2-2-4 0,-1 1 7 0,0-2-9 15,-1 0 3-15,0-1-1 0,4-1-1 0,-4 1 2 0,2-2-6 16,3 1 6-16,-3-2-2 0,-1 0 8 0,4 0-7 15,0-2-3-15,0 2 4 0,-1-1-2 0,1-2 5 16,0 3-6-16,0-2 3 0,0 0-7 0,0 1 6 0,0-3 1 16,0 0-5-16,1 2 3 0,-1-2 1 0,0-1-3 15,4-2-3-15,-4 2 7 0,3-2-3 0,0-1 0 0,0 0 4 16,0 0-3-16,2 0-3 0,4 0 3 0,-2-1 5 16,2 2-9-16,-1-1 5 0,5 3 1 0,-4 0-6 0,4 2 1 15,0 0 0-15,-2 2 4 0,3-1-7 0,-4 4 9 16,2-1-3-16,-1 1-2 0,-1 2 3 0,-2 0 1 0,1 0 1 15,-3 3-6-15,1 1 7 0,-4-2-5 0,-1 2 0 16,-1 2 2-16,-2-2 1 0,-3 0-1 0,1 0-1 0,-5 0 5 16,-1 1-6-16,-2-2 1 0,-1 2 4 0,-3-4-6 15,2 3 1-15,-4-2 3 0,2-3-3 0,0 2 0 0,2 0 2 16,-1-2-2-16,4 0-2 0,1-1 5 0,2 0-2 16,1 1-3-16,2-1 5 0,4-1 0 0,0 2-4 15,0-1 6-15,1-1-7 0,2 2 5 0,1-1-2 0,2 0-3 16,-2 1 6-16,4 0-2 0,-3-2 0 0,3 3 0 15,3-2 1-15,-1-1-3 0,-1 2 3 0,4-3 0 0,-4 2-1 16,4-1-3-16,-5 0 2 0,0 3 0 0,-2-1 0 16,2-3 2-16,-5 4-2 0,-2 0 2 0,1 0-1 15,-2 0 6-15,-2 1 0 0,-1 0-1 0,-1 0 0 0,-4 1-1 16,2 2 1-16,-4 0 3 0,-2-3-6 0,2 3 2 0,-1-2-6 16,-3-1 1-16,4 2 0 0,-1-5 2 0,2 0-1 15,2-2-2-15,1 0-10 0,-1 0-32 0,0-2-17 16,4 4-26-16,-4-6-15 0,7 4-36 0,0-7-12 0,3 2-29 15,2-5 29-15,4-1 4 0,4-3 4 0,2-2 16 0,0 2-2 16,6-4 29-16,0 4 7 0,1-1 25 0,-2 3-11 16,2 1 23-16,0-4 16 0,2 4 25 0,-5 0 32 15,2-1 28-15,-1 5 30 0,-5-4 13 0,-2 6 29 0,-3 2-27 16,0 3 12-16,-5 1 10 0,0 2-4 0,-3 1-9 16,-2-1-4-16,0 5-4 0,-2-1-26 0,1-2 25 0,-3 2-4 15,0-2-27-15,3 5-9 0,-2-5-15 0,1 5-14 16,-3-1-3-16,3 1-5 0,2 0 5 0,0 1-5 0,0 0 4 15,0 0-2-15,0-1 1 0,0 1-4 0,2-1-8 16,-2 1 2-16,0 0-5 0,0-3 0 0,0 1-1 0,0-1 1 16,0-4-1-16,-2 3-1 0,2-3 3 0,0-1-5 15,0-3 5-15,0 3-4 0,0-3 1 0,0 0 1 0,0-3 2 16,0 3-1-16,0-3-3 0,0-1 5 0,2-3-2 16,-2 0 1-16,3-1-1 0,1-3-1 0,-1 0 0 15,-2-5-4-15,5 2 5 0,-1-4-2 0,2-1-2 0,-3 0-2 16,4-2 1-16,3-1-2 0,-1 0-3 0,-1 2 6 15,5 3-5-15,-2-2 3 0,-1 5 1 0,3 2 1 0,-4 4-2 16,0 5 5-16,-3-1-4 0,1 3 1 0,-3 3 2 16,1 3-2-16,0 3 2 0,-1 0 0 0,-4 4 2 0,1 3-3 15,-2 2 2-15,0 4 1 0,-2-2 3 0,1 2-5 16,-4 2-1-16,-1-2 2 0,3 2 1 0,0-2-13 0,-1-2-26 16,-1 0-23-16,1 5-22 0,0-8-29 0,4 1-17 15,-1-9 2-15,-2 1-34 0,-3 1-6 0,3-2-13 16,-1-4-8-16,1-6-10 0,0 1 27 0,-4-6-8 0,0 5-11 0</inkml:trace>
  <inkml:trace contextRef="#ctx0" brushRef="#br0" timeOffset="34512.1">29665 16267 924 0,'-3'0'22'0,"-3"-6"25"0,5 4 33 0,-3-4 10 0,4 0 34 15,0 3-33-15,0-6 49 0,4 5-37 0,-4 1-22 0,4 1-24 16,2 2-33-16,1-3-8 0,1 6-38 0,1-9 36 16,4 6-48-16,0-4 35 0,1-3-2 0,2 2-22 0,-1-6 30 15,1 2-54-15,5-2 39 0,-4 2-40 0,-3-2 29 16,7 2 0-16,-5-3 7 0,1 5 21 0,-3 3-31 0,0-1 50 15,-2 0-26-15,-3 1 4 0,2-1 37 0,-3 3-30 16,-5 4 4-16,2-4 21 0,-2 6 15 0,-1-6 27 0,0 5 4 16,-2-3 52-16,-2 2-52 0,2-4 44 0,0-3 1 15,-2 5-18-15,1-6-12 0,2 5-20 0,-1-3-15 16,2 1-18-16,0 3-14 0,-1-1-11 0,-1 1-18 0,0 0 3 16,3 0 0-16,-2 1-11 0,1 2 7 0,0 0-2 15,-1 2-2-15,2 0 0 0,-1 2 8 0,1 4-6 0,-1 0 1 16,0 2 0-16,1 2-1 0,-2 1 0 0,1 0 1 15,0 2 0-15,-2-1 2 0,1-1-2 0,-2 0-4 0,1 0 6 16,-2-2 1-16,-1-2-2 0,1-3-4 0,1 0 7 16,-3-2-8-16,4-1 0 0,0-3 5 0,0-2-2 0,-1 1 0 15,1-4-2-15,1 1-5 0,-1-1-32 0,0-1-2 16,0-1-7-16,0 0-11 0,2-2-2 0,0 1-10 0,4-1 0 16,0 0 7-16,-3-4 19 0,4 3 0 0,-3-5 3 15,6 4 1-15,-3-6-2 0,0 2 6 0,-2-3 8 0,-2 2-2 16,3-3 8-16,4 3 5 0,-6-1 7 0,4 3 2 15,0-2 7-15,1 4 0 0,0 0-2 0,0 3 1 16,-1 1 1-16,3-1 3 0,-5 2-4 0,-1 1 8 0,2-1 3 16,-2 2 20-16,-2-1 9 0,1-2 16 0,-1 3 8 0,-3-1 3 15,0 2 18-15,0-4 5 0,3 5-1 0,-6-3-17 16,6 0-10-16,-6 3-8 0,3 3-13 0,-7-3-7 0,7 3-14 16,-10-1-7-16,0 1-3 0,1 1 1 0,-5 0-5 0,4 2-4 15,-4-1 1-15,8 0 2 0,-4 1-1 0,2-1 1 16,-1 2 1-16,-1-2-10 0,6 1 5 0,-5-1-3 15,-1-1 3-15,2 2 0 0,0-1-1 0,3-1-4 0,-1 3 2 16,3-4 3-16,1 4 1 0,4-4 3 0,-2 3 3 16,3-1-4-16,0 2 8 0,5-1 5 0,0-1 17 0,1 1 12 15,0 0-2-15,0 4 5 0,2-4-3 0,1 2 1 16,3 0-4-16,0-1-7 0,0 0-17 0,2 0-7 0,2-1-1 16,1 1-6-16,0-1-2 0,-3-1 0 0,2 0-2 0,-5 1-40 15,3-1-47-15,-9 6-55 0,-1-3-49 0,1-7-63 16,-2 5-46-16</inkml:trace>
  <inkml:trace contextRef="#ctx0" brushRef="#br0" timeOffset="34859.42">30483 15982 1847 0,'-10'-4'40'0,"4"7"20"0,-1-6 9 0,2 1 3 0,1 0 4 0,3 2 2 0,-1 2-6 0,2-4 10 16,2 5-24-16,-2-3-8 0,5 5 8 0,-4 1-1 16,6 3 1-16,-5 0 5 0,6 4 20 0,-3 0-3 0,0 2-7 15,0 3-12-15,0-2-19 0,1 4 2 0,-3-3-7 16,2 0-7-16,-4 2-11 0,3-1-10 0,-3-4-8 0,2 1 0 16,1-3 2-16,-1 1-8 0,-2-4 5 0,4 0 2 0,-2-3-4 15,0-3 2-15,-1 0-5 0,-1-3 3 0,-1-1-8 16,4-1-14-16,-1-3-10 0,2-3-1 0,-1 3 0 0,1-7 3 15,3 2 1-15,-3-4-6 0,3 1 14 0,1-1 14 16,-3-3 9-16,1 0-4 0,-1-1 7 0,0-1-10 0,2-1 3 16,-2-1 3-16,1 2-1 0,-1 2 1 0,1 2-5 15,-3 0 7-15,1 6-8 0,-4 1-1 0,3 4-25 0,-4 2-25 16,0 4-32-16,0 2-20 0,-4 0-36 0,3 2-43 0,2-1-9 16,-1 6-44-16,-1-5-34 0</inkml:trace>
  <inkml:trace contextRef="#ctx0" brushRef="#br0" timeOffset="35465.76">30705 16075 1935 0,'4'3'0'0,"-2"-3"40"16,4-4 25-16,-1 0 20 0,-5-6 28 0,3 7 10 0,0-3 9 15,0 2 19-15,1-2 8 0,-1 3-39 0,0-2-21 16,1 4-25-16,-1 2-27 0,1-1-12 0,-3 5-5 0,1-2-20 16,1 3-9-16,-1-1 1 0,-1 5-4 0,3 1 5 0,-4 0 2 15,3 2 5-15,-3-1-8 0,0 1 2 0,0 1 3 16,0 1-7-16,0-4 3 0,0 2 0 0,0-2-1 0,-3 0-2 15,3-3 4-15,0 3-4 0,3-7-1 0,-3 3 5 16,0-3-4-16,0-3 4 0,-3-1-5 0,3 0-6 0,0-3-11 16,0 0-18-16,0-5-8 0,0 3-5 0,0-3 2 0,0 2-13 15,0-7 3-15,3 3 0 0,-3-2 12 0,0-1 16 16,0-2 9-16,0 1 4 0,1-3-1 0,1 1 7 0,2-2-1 16,0-1 5-16,-1 0-2 0,2 0 4 0,3-3-4 15,-2 1 2-15,5 2 3 0,0-1-1 0,0 5-2 0,2-1 3 16,1 3-4-16,0 1 5 0,1 6-1 0,-2-1 0 15,0 5-1-15,0-2 3 0,0 4 2 0,-2 0-5 0,0 5 6 16,-3 0-4-16,0-1 6 0,0 4-5 0,-2 1 1 16,-2 2 3-16,0 2 0 0,-3 0 4 0,1 3-2 0,-2 1 0 15,-2 1-4-15,-1-2 6 0,-2 1 2 0,-1 1-7 0,3-2 2 16,-3-1 1-16,1 0-2 0,-5-3 3 0,3 1-3 16,-3-2 3-16,0 0-5 0,1-4 5 0,-4 1-4 0,4 0-1 15,-4-5 2-15,4 0-2 0,-4-1 3 0,-1-2-4 16,3-3 1-16,-2 1 1 0,4-1 6 0,-3-2 4 0,6 2 5 15,-2-3 2-15,7-1-2 0,1 1-2 0,0-1-1 0,5 0-2 16,4-1-6-16,0 0 0 0,3 1-5 0,2-1-4 16,3 2 4-16,2 1-2 0,0 0 2 0,2 2 2 0,2 3-2 15,-1 0-3-15,-1 3 1 0,1 2-1 0,0 0 3 16,-2 1 2-16,0 1-2 0,-3 4 8 0,-1 0 19 0,-2-2-2 16,-4 4 1-16,-1 0 5 0,-4-2-5 0,1-1 3 0,-6 1 1 15,-4 0-8-15,-3-1-12 0,-1-1-2 0,-1-1-2 16,-4 0 1-16,1-1-6 0,-6 1 4 0,5-4-1 15,-4 1-3-15,3 0-1 0,-3-3 3 0,2 1 0 0,0-3-5 16,0 0-4-16,0-3-34 0,2-1-9 0,1 1-24 16,-1 1-25-16,3-2-21 0,2 2-26 0,0-1-34 0,7-3-24 15,1-1 41-15,3-1-29 0,3-2-18 0,2 1-17 0,3-5-21 16</inkml:trace>
  <inkml:trace contextRef="#ctx0" brushRef="#br0" timeOffset="35824.71">31217 15990 1839 0,'6'0'-10'0,"1"1"36"0,-4-1 23 0,-2 0 17 0,-2 0 18 0,-2-4 11 16,-1 2 21-16,3 2 3 0,-4 0 13 0,2-7-36 16,-1 7-22-16,4 0-7 0,0 3-12 0,0 1-6 0,4-1-9 15,-1 5 1-15,0-1 7 0,4 1 3 0,-4 1-4 16,3 3-6-16,2-1-11 0,-4 3-2 0,3-1-9 0,-1 1-7 16,2-1-12-16,-3 1 2 0,1-1-2 0,1-2 0 15,-3 0 5-15,3-1-5 0,-1 1 0 0,-3-4 5 0,0-1-1 16,0-2-2-16,-1-2 2 0,0 1-1 0,-1-1 0 0,1-4-3 15,-4 1-9-15,1-5-24 0,1 4-7 0,-2-5 0 16,2-1-1-16,-2-3-6 0,1 3 0 0,-2-7 3 0,1 4 8 16,-1-4 22-16,3 2 9 0,-2-5-1 0,4-1 1 15,-2 2 6-15,0-2-3 0,1-3 1 0,4 1 5 0,-2-3-1 16,4 2 1-16,-1 1-3 0,0 0 3 0,2 3-8 16,2 2 8-16,-4 5-8 0,2 2 4 0,-2 3-4 0,2 3-1 15,-5 5 4-15,4-1-2 0,-1 5 4 0,-3 3-2 0,0 0 3 16,2 5-5-16,-2 1 5 0,-3 2-1 0,4 3 1 15,-3 1 0-15,-1 0-2 0,3 4 4 0,-1-4-2 0,-2 3-2 16,3-3-2-16,1 1-2 0,-2-2-36 0,1 0-37 16,0 2-27-16,1-4-43 0,-3-4-36 0,3-1-13 0,-3 1-43 15,2-6-62-15</inkml:trace>
  <inkml:trace contextRef="#ctx0" brushRef="#br0" timeOffset="36549.56">31268 16081 2000 0,'-4'0'35'0,"3"-3"36"0,1-5 29 0,5 5 12 16,-7-4-2-16,4 2 4 0,3 4-1 0,-1-3 4 0,0-3-41 16,5 2-32-16,0 0-34 0,5 2-11 0,1-3 6 15,3 1-11-15,4-2-26 0,-1 4-30 0,5 0-19 0,-8 1-30 16,0 3-31-16,-1-3-33 0,1-4 9 0,-3 5-33 0,0 1 1 16,-8-4-1-16,5 2 1 0,-3-3 25 0,4 1 26 15,-1 0 38-15,-7 4-12 0,3-3 45 0,-5-2 33 0,2 3 54 16,-5-2 54-16,-2-1 23 0,-1-3 18 0,0 3 20 0,-1-4 33 15,0 0-29-15,1 2 15 0,0-4-5 0,0 3-8 16,-4-3-5-16,2 2 12 0,0 0-17 0,1 3-21 0,1 1 32 16,0-5-18-16,3 7-23 0,-3-2-24 0,7 5-19 0,-2 0-16 15,1 1-7-15,-3 5-14 0,0 1-8 0,4 2-1 0,-4 1 11 16,4 4 5-16,-4 3 7 0,1 1 0 0,3 1-1 16,-3 4 1-16,2-2 3 0,1 0 2 0,-1 1-13 0,0-2 0 15,0 0-5-15,1-2-6 0,0 0 4 0,1-4-3 16,-2 0 0-16,2-1-5 0,-4 1-3 0,2-7 3 0,1 2 1 15,-3-1 0-15,3-5-2 0,-1 2 1 0,-3-4-4 0,2 1 7 16,0-2 0-16,-2-2-4 0,0 1-25 0,0 0-7 0,0-3-10 16,0 1-5-16,-2-2-4 0,4-1-9 0,-2-2-4 15,0 0-8-15,0 0 28 0,0-3 8 0,0-2 10 0,0 2 5 16,-2-3 7-16,0 1 5 0,2-3 1 0,0 0 11 0,-3 0-10 16,6 0 4-16,-3 0 0 0,0 1-1 0,4-1 0 0,-2 1-4 15,1 1 6-15,-2-1-1 0,4-1 3 0,0 2-3 0,-2 0-1 16,1-1 5-16,0 2-4 0,4 3 0 0,-3 1 13 15,-2 2 6-15,3-1 6 0,-2 4 0 0,-1 0 3 0,4 4-2 16,0 0 0-16,-2 0 9 0,3 0-5 0,-2 4-4 16,2 0-11-16,3 2 6 0,-5 2-5 0,5-2-6 0,-5 3 4 15,2-3-4-15,-3 5-13 0,3-3 4 0,0 0 4 0,-3 0-4 16,1 1-1-16,-3 0 7 0,1-2-3 0,-1-3-3 0,-2 3 6 16,-2-2-7-16,-1-1-2 0,-1-1 3 0,-2 1 4 15,-3 1-2-15,2-2 2 0,-8 2 0 0,2-1-1 0,0 0-4 16,-2 1 4-16,-2-3-3 0,2 2 2 0,-1-1-1 15,1 0-5-15,1 0 3 0,3 0-2 0,-2-1 8 0,4-1-3 16,1 2-1-16,0-2 3 0,1-1 16 0,3 0 16 0,-1 2 2 16,3-4 4-16,2 4 3 0,-2-4 10 0,2 4 8 0,3-5-5 15,-1 3-16-15,2-3-12 0,3 3-1 0,-1-3 8 16,1 3-4-16,0-2-5 0,6 4 8 0,-2 0 5 0,3-1 6 16,-2 6 5-16,3-2 1 0,0 5-8 0,0-2-2 0,1 4-5 15,0 0-8-15,-1 2-7 0,0 0-8 0,-3 1-7 0,-2 0 0 16,-2 1-2-16,1-3-3 0,-4 0-28 0,-1 1-40 0,2-3-39 15,-7-1-42-15,0 5-61 0,-6 2-66 0,0-7-73 0,-2 4-49 16</inkml:trace>
  <inkml:trace contextRef="#ctx0" brushRef="#br0" timeOffset="41861.25">29260 9239 1951 0,'0'0'39'0,"0"0"33"0,0 0 9 16,0 0-5-16,0 0 6 0,0 0-4 0,0 0 5 15,-26-54-5-15,26 54-36 0,0 0 5 16,0 0-15-16,0 0 10 0,0 0 23 15,-29 87 15-15,29-87 0 0,0 0-3 0,0 0 5 0,0 0-6 16,-25 209 2-16,23-175-2 0,1-3-32 0,1 0-9 16,-2-1-4-16,2-3 6 0,0 0-11 0,2-6-16 0,-2-2-5 15,1 6-4-15,1-7-34 0,0-2-50 0,-2-16-66 16,0 0-71-16,0 0-71 0,0 0-62 0</inkml:trace>
  <inkml:trace contextRef="#ctx0" brushRef="#br0" timeOffset="42247.93">29302 9177 2091 0,'0'0'35'0,"0"0"11"0,0 0 2 0,0 0 0 15,0 0 0-15,-72-47 2 0,72 47-1 0,0 0-1 16,0 0-31-16,-13-19-36 15,13 19-3-15,22-27 16 16,-5 26 2-16,4-5 4 0,9 4 4 0,6-1-4 16,11 0 6-16,10 3 0 0,11 0 2 0,8 0-1 15,14 0 5-15,7 4-4 0,7-1 1 0,13-1-4 0,0 4 2 16,10-2-3-16,4 2-1 0,0-1 4 0,-1 2-7 16,0 1 2-16,-5-2-4 0,-5 0 7 0,-7-1-2 0,-16 2 2 15,-10-3 0-15,-11-2-5 0,-8 0 1 0,-11-2-1 16,-8 0 7-16,-8 0-8 0,-6-2 7 0,-4 1 16 0,-1 0 18 15,-4-2 6-15,-4 2 3 0,-8-2 3 0,2-1 19 0,-8 3 13 0,0-1-2 16,-7 2-18-16,1-2-15 0,-2 2-6 16,-2 0 7-16,1 2-7 0,-3-4-26 0,1 4-4 0,-2-2-12 0,4 1 4 15,-2 0-2-15,-2-1-3 0,1 1-5 16,-1 3 0-16,3-1 5 0,-3 0-10 0,0 0-2 0,1 1-27 16,2-2-14-16,-4 1-28 0,0 2-35 0,1-1-37 15,-2-1-65-15,6-3-15 0,-7 1-82 0</inkml:trace>
  <inkml:trace contextRef="#ctx0" brushRef="#br0" timeOffset="42952.19">29767 9572 1920 0,'-5'-2'32'0,"2"4"16"16,4-7 4-16,-6 8 2 0,4-4 1 0,1 4-6 0,-2 0 3 16,2-3-2-16,-1 5-31 0,-2 0-14 0,6 0-5 15,-3 0 0-15,0-1-4 0,1 0 10 0,1 2-2 0,-1-3 2 16,3 4 10-16,-4-3 11 0,3 2-3 0,0-1 7 16,0 1 0-16,-3 0-1 0,7-2 8 0,-6-2 15 0,5-1-3 15,-3-2-5-15,1 1 0 0,-1-3-5 0,3 0-2 0,1-4 5 16,-2 1-15-16,0 1-13 0,5-3-9 0,0 0-4 15,-4-5 0-15,7-3-5 0,-2 2-6 0,0-6-12 16,-3 1 1-16,0-4-5 0,1-5 1 0,0 1-2 0,1-2 2 16,-4 1-1-16,1-2 13 0,0 0 5 0,-2-1 3 15,0 4 3-15,-3 0 0 0,1 5 0 0,-1 3-1 0,-1 5 6 16,-1 3-3-16,-1 4-6 0,1 2-3 0,-2 5 4 0,-1 3-4 16,1 2 5-16,-3 7-2 0,0 0-1 0,2 4 4 15,-4 6 7-15,0 1 5 0,2 3 10 0,1 2 12 16,-1 2-7-16,2 0 5 0,0-1 1 0,3 2-3 0,3-2-5 15,0 0 1-15,-2-2-14 0,6-3-5 0,-1-6-2 16,4-1-5-16,1-1-1 0,-2-5-24 0,4 1-30 0,-2-3-49 16,0-6-36-16,1 4-44 0,1-2 3 0,-3-4-54 15,-1-1-59-15</inkml:trace>
  <inkml:trace contextRef="#ctx0" brushRef="#br0" timeOffset="43560.84">30159 9503 1735 0,'0'0'24'0,"-6"-7"22"15,10-1 20-15,-8 4 21 0,1-4 13 0,-1 5 12 0,3-1 5 16,-6 2 5-16,2-4-23 0,5 4-24 0,-3-1-23 16,3 3-19-16,-3 1-16 0,1-1-13 0,1 4-5 0,-3 0-1 15,0 0-6-15,3 1 7 0,-1 2-1 0,0 0 4 16,2 4-3-16,-3-2 6 0,2 2 0 0,1-1-4 0,0 0 7 16,0 1-7-16,0 2 3 0,0-4-4 0,0 2 6 15,3-5-7-15,0 1 2 0,0-3-2 0,1 1 1 0,-4-3 2 16,4-2 2-16,1 0 2 0,-2 0-3 0,2 0-2 15,-2 0 3-15,0 0-3 0,0-2 5 0,4 2-7 16,0-2 0-16,0-2-5 0,-2-2 5 0,-1 2 1 0,3-7-6 16,0 3 6-16,-3-4-9 0,0 0 7 0,-2 0-7 0,0-1 8 15,-2 0-7-15,-2 1 8 0,-1 3-2 0,0-2 0 16,-1 3 2-16,1 1 2 0,-1 2 5 0,-3 1-6 16,4 0 3-16,-2 0-4 0,0 4 3 0,2-2-3 0,2 2-3 15,-1 2-2-15,0 2-2 0,0-2 0 0,2 2 0 16,2 1 2-16,2-1 2 0,-3 3 0 0,6-1 4 0,-4-1-3 15,3 2 6-15,7 0-1 0,-2-3 4 0,0 2-1 16,5-4-3-16,1 3 1 0,4-3 3 0,-2-1-2 0,2 0 1 16,1-2-3-16,1 0 1 0,1-1-3 0,-3 0 3 15,-1-1 0-15,0-1-2 0,-4 1 5 0,0-1-4 0,-2 1 4 16,-4-2-1-16,-1 1 7 0,-2-1 4 0,-2-1 3 16,-4 2-5-16,2-3 7 0,-3 1-6 0,-1-1 1 15,-2 0-1-15,-1-2-6 0,-1 2-3 0,-1 0-5 0,0 0 0 16,0 3-2-16,-1-1 1 0,-1 2-1 0,1 2 0 0,0 1-3 15,1 1-3-15,1 4 2 0,0 0 2 0,2 2-3 16,0 2 1-16,0 2 0 0,3 2 5 0,0 2 3 16,3 1-1-16,-2 3-1 0,3 2-1 0,2-2 2 0,-1-1 2 15,1 1-5-15,3 1 1 0,-4-1-2 0,2 3-1 16,-3-2 4-16,0-2 1 0,1 2-3 0,-4 3 1 0,-1-2 1 16,0-1-3-16,-1 0 3 0,-1-2 0 0,-1-1-2 15,-1-4 1-15,0 1 4 0,-3-2-6 0,2-1 5 0,0-3-7 16,-2-1 4-16,2-3 1 0,0 0 0 0,2-3-3 15,-2-2-2-15,1-3-7 0,-1-3-32 0,0 0-22 0,-3-3-42 16,4-4-31-16,-1 1-40 0,2-6 19 0,0 0-52 16,4-3-35-16,1-2-16 0</inkml:trace>
  <inkml:trace contextRef="#ctx0" brushRef="#br0" timeOffset="43748.7">30735 9457 1720 0,'-4'2'36'0,"4"0"5"15,0-1 20-15,-4 5 5 0,-5 0 18 0,6 3 13 0,-4 3-3 16,0-5 6-16,2 7-22 0,1-6 7 0,0 8-18 16,1-2-1-16,3-1-18 0,-1-2-11 0,1 0 5 0,0-1-5 15,3-2-18-15,-2 1-5 0,-1-5-4 0,4 2-3 16,-3-1 0-16,2 2-3 0,1-3-29 0,-3 3-27 0,-1-3-40 16,4-1-36-16,-4-1-37 0,3-4-9 0,-3-1-55 15</inkml:trace>
  <inkml:trace contextRef="#ctx0" brushRef="#br0" timeOffset="43872.91">30748 9349 1831 0,'-3'-7'-25'15,"3"-8"60"-15,3 11-45 0,-6 1 0 0,2 2-5 0,-4 2 2 16,5-1 0-16,0 6 2 0,-1-5 19 0,-2 7-84 16,3-2 66-16,0-3-82 0,0 5 10 0,0 1-27 15,3-1-47-15</inkml:trace>
  <inkml:trace contextRef="#ctx0" brushRef="#br0" timeOffset="44076.81">30965 9532 2082 0,'3'0'32'0,"1"-3"28"0,-1 1 5 0,-3-2 9 0,-2-3 19 16,2 3 8-16,-1-5 4 0,-1 5 4 0,-1-2-26 16,1 1-26-16,1 5-1 0,1-1-10 0,-5 1-27 0,4 1-4 15,-3 1-3-15,0 3-7 0,0 0-2 0,0 2-2 16,-5 2 1-16,2 2 14 0,-1 5 10 0,2-3 2 0,-1 1-7 15,2-1 6-15,3-1-1 0,0 0-2 0,6 3 3 16,-2-3-17-16,8 0 4 0,-2 0-8 0,5 3 11 0,0-3-4 16,5 3-5-16,1-4-21 0,3-3-47 0,0 1-63 0,-1-1-81 15,1-4-101-15</inkml:trace>
  <inkml:trace contextRef="#ctx0" brushRef="#br0" timeOffset="46060.94">29705 8903 2140 0,'0'0'46'15,"0"0"22"-15,0 0 19 0,17-25 0 0,-17 25 3 0,0 0 2 16,0 0-1-16,0 0 0 0,0 0-48 0,0 0-21 15,11-24-25-15,-11 24-13 16,5 29 29 0,-5 76-4-1,0-91-10-15,-1-1-12 0,-1-2-27 0,2-11-18 0,0 0-21 16,0 0-24-16,0 0-27 0,0 0-15 0,0 0-21 16,0 0 36-16,-2 25-31 0,2-25 37 0,0 0-4 15,0 0 0-15,0 0 24 0,0 0-6 0,0 0 13 16,0 0-27-16,0-17 61 0,0 17-13 0,0 0 27 15,0 0 31-15,5-123 77 0,-5 104 2 0,0-2 7 16,4-1 12-16,-4-2 0 0,3 2 21 16,-3-4-46-16,3 6 48 0,1-3-55 0,-1 2 49 0,1 2-43 15,-1 2-10-15,2 7-3 0,-5 10 23 16,0 0-34-16,0 0-59 0,39-22 28 16,-30 27-1-16,-2 0 5 0,-1 4-7 15,4-1 7-15,1 3-1 0,-2-2-2 0,-2 4 6 16,4 0-4-16,-7-1-3 0,1 0 5 0,-2-1 1 0,-3 0-5 15,0 1-2-15,-1-3 7 0,-4-1-2 0,-1 2-1 16,-2-4 6-16,2 2-7 0,-2-2 0 0,-5 1-1 0,7-2 5 16,-4-1-3-16,0-2-6 0,3 2 7 0,1-2-4 15,2-2 18-15,1 2 9 0,3 1 4 0,-2-3-3 0,2 0 2 16,2 0 3-16,1 2-7 0,1-2 8 0,0 4-21 16,0 0-2-16,1 2-4 0,4 2 6 0,-1 3-4 0,0-2 0 15,1 6 8-15,0-1-8 0,1 2 7 0,1-1-12 0,2 1 7 16,-4-2-2-16,4 2-1 0,-5-2 1 0,3-3-8 15,0 2 7-15,-3-5-10 0,0-1 0 0,1 0-31 16,-4-1-29-16,-1-6-30 0,1 1 7 0,0-1-55 16,0 0-60-16</inkml:trace>
  <inkml:trace contextRef="#ctx0" brushRef="#br0" timeOffset="46264.94">30072 8834 1531 0,'0'-11'89'0,"-3"-3"-38"0,4 4 20 0,-1 1 17 0,0 3 14 0,0-1 9 0,0 6 3 15,-3-1 5-15,3 2-92 0,-2 2 37 0,2-2-20 16,0 1-19-16,-1 5-12 0,1-1-13 0,1 2 1 16,-1 1 15-16,0 3 16 0,2 2 8 0,-2 1 1 0,3 3 4 15,-3-2 0-15,0 3 4 0,0-4-4 0,2 3-18 16,-2-1-14-16,1-1-6 0,-1-1-3 0,0 0 3 0,0-3-5 16,0 2 2-16,0-3-41 0,-1-1-38 0,-1 4-32 15,1-7-43-15,1-1 14 0,1-2-95 0,1 2 0 16,-2-3-55-16</inkml:trace>
  <inkml:trace contextRef="#ctx0" brushRef="#br0" timeOffset="46534.68">30290 8761 1508 0,'3'-4'58'0,"4"-3"-28"0,-6 5 4 0,-1-1 4 0,0 0 7 15,2 1 15-15,0 2 5 0,-7 0 0 0,1 2-55 0,1-2 31 16,0 0-8-16,0 1 0 0,0-1-8 0,-1 2-16 0,-1-1-4 15,0 1 1-15,1 0 0 0,-2 0-4 0,0 2 6 16,-2-1-4-16,2 3-2 0,-4 0 8 0,4 2 9 16,-5 1-3-16,3 1 1 0,0 1 3 0,0 0 7 0,2 1 11 0,-1 1 7 15,6 0-9-15,-2 0-3 0,3-1 9 0,0 0 7 16,4 2-1-16,0-3-4 0,5 3-5 0,-4-3 0 16,6 2 3-16,-3-4-6 0,6 2-4 0,-5-3-10 0,5 1-3 15,1-4-3-15,0 2-9 0,-2-1-25 0,4-4-32 0,-2 4-29 16,-4-5-48-16,5-1-34 0,0-4-19 0,-1 4-52 15</inkml:trace>
  <inkml:trace contextRef="#ctx0" brushRef="#br0" timeOffset="46786.13">30554 8803 1751 0,'0'-2'37'0,"5"0"19"0,-5-2 18 15,0 4 9-15,0 0 10 0,-5-2 6 0,5 1-4 16,0-1 6-16,-3 4-37 0,2-4-18 0,2 2-20 0,-2 0-9 15,-1 0-11-15,0 0-6 0,2 0 6 0,-1 2-5 16,-1-1-4-16,1 2-1 0,-3 0 4 0,-1 1-5 0,1 2 5 16,-1 3-4-16,-1 0 3 0,1 1-3 0,0 0 5 15,-3 3-1-15,2 0 1 0,2 2 1 0,-1 0 0 0,1 0 1 16,1-1-1-16,0 0-3 0,1 0 2 0,2-2-3 16,2-1 3-16,0 0-1 0,2-3 0 0,0 1 2 0,4-4-10 15,-2 2-13-15,2-1-30 0,-2-1-7 0,2-2-40 16,3 1-23-16,0-4 8 0,0-1-48 0,-2-2-23 0,3 0-20 15</inkml:trace>
  <inkml:trace contextRef="#ctx0" brushRef="#br0" timeOffset="46919.53">30568 8945 1279 0,'-8'-3'21'0,"-4"-1"29"0,2-2-29 16,4 3 72-16,-2 1-43 0,5 2 11 0,0-2 4 16,3 2 3-16,0 2-14 0,0-2-19 0,3 2 28 0,-3-2-68 15,3 1 46-15,-3-1-6 0,8 2-1 0,-2 0-5 16,4-2-6-16,1 0-10 0,2 0 0 0,4 0-2 0,-1 0-1 15,4 2-17-15,0-4-34 0,3 2-38 0,-3-5-9 16,1 3-45-16,-2-2-37 0</inkml:trace>
  <inkml:trace contextRef="#ctx0" brushRef="#br0" timeOffset="47093.92">30744 8835 1703 0,'-5'-3'-13'0,"4"-2"84"0,2 0-48 0,-1 3 20 0,-1 2 0 16,1 0-2-16,0 0 10 0,1 2-4 0,-2-2 18 0,2 1-87 15,1 1 48-15,1 0-18 0,-2-2 1 0,-1 3-2 16,3 2-7-16,1-1 3 0,-3 3-11 0,1 1 10 0,1 2 3 16,-1-1-4-16,-1-1 2 0,-1 3 1 0,0 0 2 0,0 0-5 15,0 0-10-15,0-2-36 0,0 0-40 0,0-1 25 16,0 1-38-16,-1-2-39 0,1-1-43 0,0 1-22 16</inkml:trace>
  <inkml:trace contextRef="#ctx0" brushRef="#br0" timeOffset="47289.51">30769 8808 1500 0,'-1'-13'79'0,"1"-5"-43"0,5 3 8 0,-5 3 17 16,2 1 8-16,0 2 1 0,0 2 0 0,1 1 1 16,0 0-80-16,2 6 39 0,0-3-3 0,1 1-17 0,2 1-7 15,3 1-4-15,0 1-20 0,1 1-15 0,3 0-10 16,-1-2-24-16,-1 1 5 0,0 1-34 0,-3 3-41 0,-2 0-35 15</inkml:trace>
  <inkml:trace contextRef="#ctx0" brushRef="#br0" timeOffset="47418.5">30821 8865 1362 0,'-4'3'12'16,"0"-3"13"-16,3 1 15 0,1-1-32 0,0-1 47 0,1 1-44 15,1-2 57-15,3 2-47 0,-2-1 47 0,2 2-69 0,1-1 39 16,2-1-24-16,0 1 8 0,0 0-12 0,6-1-9 15,-1-1-33-15,0 2-51 0,1-2 12 0,0 2-93 16</inkml:trace>
  <inkml:trace contextRef="#ctx0" brushRef="#br0" timeOffset="47906.23">31109 8771 1570 0,'-1'-3'92'0,"-2"0"-49"15,3-3 12-15,0 3 1 0,-2 0 4 0,0 2 3 0,2 1-2 16,0 0-3-16,0 1-90 0,0 2 46 0,0-3-11 16,2 3-1-16,-2 2-2 0,0 0-5 0,-2 3 3 0,1 2 4 15,1 1-1-15,-3 2 1 0,3 1 5 0,-4 2 0 16,3-3-6-16,-1 4 4 0,0-3-1 0,1 1-2 0,1-1-2 16,0-3 0-16,0 2-4 0,0-2 2 0,1 0 3 15,1-4-4-15,1 2 0 0,-3-2 2 0,4-1 0 0,-1-1 2 16,-2-3-1-16,1 2-3 0,0-4 1 0,-1 0-9 0,1 0-4 15,-2 0-19-15,1-4 3 0,-1 2-13 0,4-4-15 16,0-1 44-16,-1-2-58 0,0-1 51 0,4 0-37 16,-2-1 52-16,3-3-39 0,-3 2 48 0,4-3-22 0,-5 4-8 15,3-4 24-15,-2 5 7 0,4-2 1 0,-4 1 26 16,-2 2-19-16,2 2 31 0,-4 2-17 0,2 2 20 16,-3 3-10-16,4-2-46 0,-4 5 44 0,0-2-63 0,0 2 54 15,0 2-61-15,0 2 56 0,0 0-56 0,0 1 55 16,1 1 14-16,1 1 0 0,-2 0 9 0,6 1 0 0,-5 0 2 15,6-4 10-15,-2 1 6 0,0-3 1 0,1 4-10 0,1-4 3 16,3 0-5-16,0-1 7 0,-1-1-6 0,0 0-12 16,3-1 0-16,0-2-10 0,-1 0-9 0,-1-2-1 15,2-1 4-15,0-1 4 0,-3 0 13 0,0-4 4 0,-1 1 3 16,-1-1 0-16,-1 0 11 0,-1-3-1 0,1 2 14 0,-1-4-1 16,0 3-20-16,-4-2 8 0,3-2-4 0,-3 1 8 15,1-1-13-15,-1 1-2 0,-1-1-18 0,-1 1-10 16,-2 1-5-16,3 3-13 0,-4-2-18 0,-2 4-46 0,-1 3-59 15,-7 6-76-15,-2-2-88 0</inkml:trace>
  <inkml:trace contextRef="#ctx0" brushRef="#br0" timeOffset="49934.94">24556 8215 1447 0,'3'-7'33'0,"7"6"-25"0,-9 1 75 0,-1 0-35 15,2 0 33-15,-2-2 21 0,1 0 18 0,3 0 18 0,-3 0-21 16,-1-1 46-16,0-1-71 0,0 1 43 0,0-3-28 16,3 3-16-16,-6 0-12 0,3 2-22 0,-5 1-15 15,1-2-19-15,-4 4-3 0,-2-2-14 0,-7 2-1 16,1 4-5-16,-6 2-6 0,-3-1 3 0,-2 2 4 0,-3 1-1 16,3 6-4-16,2 0 9 0,4 3-6 0,0-1 1 15,7 4 1-15,1 2 4 0,3 0 7 0,7 3 10 16,-4-3 8-16,2 0-1 0,4-2 7 0,1-3 0 0,3-1 4 15,3-3 8-15,-2-1 1 0,0 0-3 0,9-5-1 16,-4-1-1-16,8-2-7 0,0-2 4 0,1-4-6 0,6-1-12 16,2-6-4-16,2 0-10 0,2-5-2 0,-1 0-5 15,-3-4 4-15,1 1-4 0,-2-3-1 0,-4-2-1 16,-4 1-5-16,0-2 4 0,-7 1-2 0,-2 0 2 0,-4 0-2 16,-6 0 0-16,-1 2-5 0,-7-1-2 0,-4 5 0 15,1-2-6-15,-4 7-10 0,-1 1-7 0,-4 1-5 16,2 6-8-16,-4-4 11 0,5 5-9 0,-4 0-17 0,5 0-9 15,1 0 1-15,1 3-18 0,3-1-17 0,2-1-13 16,5 4-26-16,-2 0-29 0,8 0-16 0,3-1 36 16,5 1-72-16,-3 0 20 0,6 0-40 0</inkml:trace>
  <inkml:trace contextRef="#ctx0" brushRef="#br0" timeOffset="50309.86">24667 8244 1400 0,'0'-2'32'0,"1"1"23"0,-1 2-18 0,-3-1 9 0,1 0 36 0,-2 0 6 0,3-1 24 15,-3 1 18-15,4 0-15 0,0 0-7 0,-3-2 38 16,3 2 1-16,0-3-8 0,3 3 3 0,-3 0-15 15,5 0-8-15,-1 0-21 0,1 0-15 0,3 0-23 16,0-5-7-16,6 1-30 0,2-5-4 0,6-2-12 0,4-2-9 0,4-3 2 16,1-1-2-16,7-3 7 0,0 0-4 15,6-2 3-15,1 3-3 0,2-2-1 0,-1-1 6 0,3 1 2 16,-4 2-1-16,0 2-6 0,-5 1 5 0,-5 2-2 16,-4 2-2-16,-4 2 7 0,-8 4-7 0,-3 1 0 15,-6 2-2-15,-4-1 3 0,-3 4-5 0,-3 0 1 0,-5 0-3 16,1 0-2-16,-1 2-4 0,0 0-10 0,-3-2-3 15,-1 0-8-15,1 3-26 0,-4-4-12 0,3 4-24 16,0-3-25-16,-1 0-26 0,4 4-36 0,-2-1-38 0,5-5-8 16,-4 2-42-16</inkml:trace>
  <inkml:trace contextRef="#ctx0" brushRef="#br0" timeOffset="50659.72">25407 7833 1735 0,'-6'-2'-25'16,"1"0"76"-16,2-5-50 0,1 4 5 0,-4 1-3 16,-1-1 4-16,1 3 3 0,2 0 12 0,-1 1 34 15,-2 1-69-15,1 1 52 0,-2 1 5 0,0 1 13 0,-1 1-4 16,1 1 1-16,-6 4 0 0,4-1-11 0,0 3-2 16,0 1-3-16,2-1-13 0,0 3-7 0,0 0-2 0,2 1-1 15,2-1-10-15,1-2 1 0,3 3 9 0,3-4 8 16,1 1 6-16,-1-3-5 0,4 0 6 0,0-2 7 0,2-1 2 15,4-1 7-15,0-1-4 0,1-4-11 0,2 2 2 16,0-4 0-16,2 2-3 0,0-4-6 0,-2-1-6 16,-1-2-8-16,1-1-10 0,-2-2 3 0,-1 2-2 0,-2-4 4 15,0 1-1-15,-3-2-8 0,-1 0 6 0,-4 2-3 16,-1-5 9-16,-2 2-7 0,-2 0-1 0,-3-2-4 16,0 1-5-16,-3 0 3 0,-1 1-15 0,-1 2-7 0,-2 1-17 15,-2 2-18-15,-1 2-21 0,-2 7-21 0,-1-4-22 16,1 7-31-16,1-2 34 0,-4 4-71 0,-1 1-4 15</inkml:trace>
  <inkml:trace contextRef="#ctx0" brushRef="#br0" timeOffset="51055.91">24542 8406 1562 0,'-8'0'15'0,"5"1"-31"0,1-4 50 0,7 5-46 0,-5 0 60 0,8 1-32 16,1 1 6-16,-1 3 5 0,5-2 2 0,3 3 50 15,1 3-34-15,6 3 61 0,3 1-49 0,8-1 51 16,3 3-1-16,6-1 9 0,2 2-2 0,3-1-15 0,3-1-12 16,-4 1-16-16,4 0-14 0,-5-1-16 0,0 0-6 15,-8-1-11-15,0 0-17 0,-7-1-1 0,-1-1-4 0,-3-1-1 16,-5-2 5-16,-2 0-4 0,-3-1 1 0,-4-3-1 16,-1 1-2-16,-3-1 2 0,-4-3 6 0,0-1 6 15,-2 1 1-15,-3-3 0 0,0 0 3 0,0 1 3 0,-1-2 0 0,-1-1-3 16,1 1-9-16,1-1-19 0,-2 0-25 15,2 1-46-15,-2-3-48 0,2 0-67 0,2-2-22 16,0 1-69-16</inkml:trace>
  <inkml:trace contextRef="#ctx0" brushRef="#br0" timeOffset="51372.38">25415 8668 1751 0,'0'0'22'0,"0"0"18"0,0 0 19 15,0 0 14-15,0 0 6 0,0 0 14 0,0 0 6 16,0 0-5-16,0 0-15 0,0 0-19 0,0 0-13 16,0 0-20-16,0 0-5 0,0 0-13 0,-22-18 0 15,15 27-10-15,1 1 3 0,-2 0-6 0,0 2 0 16,2 2 1-16,-2 0 1 0,0 1 6 0,2-3-8 0,3 1 7 16,1 0-3-16,0-1 1 0,2-1 9 0,2-3-9 15,0 1 5-15,-1-1 2 0,-1-8 17 0,0 0 7 0,0 0 3 16,0 0 6-16,0 0-5 0,0 0 7 0,0 0-8 15,95 25-7-15,-76-26-4 0,1-2-16 0,-4-3 1 16,2 1-11-16,-2-2 7 0,-2 1-2 0,-5-3 4 16,-1 2-2-16,-3-2-9 0,-2 1 6 0,-3 0 5 0,-3-2 5 15,0 1-5-15,-7 0 1 0,1 0-5 0,-5 0 3 16,-2 2 3-16,-2 1-2 0,-4-1-8 0,0 2-4 0,-2 1-1 16,-1 2-12-16,0-1-35 0,4 3-46 0,-4 0-51 15,4 0-66-15,5 0-29 0</inkml:trace>
  <inkml:trace contextRef="#ctx0" brushRef="#br0" timeOffset="52128.91">24030 7749 1004 0,'-10'-7'20'0,"2"-2"14"0,5 6 10 15,-5-1 3-15,2 0 2 0,4 4 4 0,2-2 34 16,2 8-27-16,-2-1 44 0,3 8-44 0,0 6-8 16,0 2 22-16,3 6 8 0,-1 2 11 0,0 8-20 0,-2 0 44 15,2 4-47-15,2 3 36 0,-2-2 11 0,-3 4-10 16,1 2 0-16,-1 4-16 0,-1 2-15 0,-1 1-13 15,0 6-20-15,-3-1-2 0,2 1-11 0,-3 1-17 0,0-3-8 16,-1 0-2-16,0-6 2 0,1 1-5 0,-3-7 6 0,2-1-7 16,1-4-3-16,-1-3 6 0,0-3 0 15,2-4 3-15,2-2-3 0,-1-2 3 0,0-5-1 0,1-2-2 16,-1-4-22-16,1-1-27 0,-1-5-31 0,0-2-20 0,1-1-12 16,1-1-17-16,0-4-16 0,0-3-3 15,0 2 3-15,1-7 61 0,3 1-24 0,0-3 40 0,0-2 18 16,0-2-32-16,1-1 55 0,3 0 7 0,-3-1 18 15,-1 3-31-15,1-1 54 0,-2 3-47 0,1 0 62 0,-1 1 12 16,0 4-41-16,1-1 10 0,-2 2 6 0,1-3-4 16,0 7-2-16,-1-4 21 0,1 6-61 0,0-6 35 15,1 2-2-15,2 0-5 0,3 0-5 0,3 0-4 0,3 0 7 16,3 0 4-16,5-2-4 0,4 2 1 0,3 0 2 16,3-3-5-16,10 1 1 0,4-1 1 0,14 0-6 0,0 0 28 15,12-2 40-15,8 5 3 0,4-3-1 0,5 3 10 16,1-2 6-16,0 6 2 0,-4-6-4 0,-2 7-24 15,-8-7-39-15,0 4-2 0,-9-2 2 0,0 0 9 16,-8 0-1-16,-3 0 2 0,-5 0 3 0,-8 0-1 0,-10 3-2 16,-3-3-3-16,-7 0 3 0,-10 0-17 0,-4-3-4 15,-6 3-1-15,-4 0 4 0,0-2-9 0,0-1 3 16,-4-2-4-16,-2 2-25 0,-7-2-22 0,-1 2-29 0,-6-5-31 16,-3 3-39-16,-4-5-40 0,-5 1-11 0,-2-2-63 15</inkml:trace>
  <inkml:trace contextRef="#ctx0" brushRef="#br0" timeOffset="52843.61">24050 7722 1226 0,'-6'-4'24'0,"2"4"4"0,-1-5 2 0,5 3-2 0,-4-1-3 0,4 0 3 0,0 3 6 0,2-2-3 15,0 0-25-15,3 1-4 0,0-1-2 0,5 0 11 16,4-1 12-16,5-2 3 0,6 1-2 0,5 0-40 16,4 0 43-16,9 0-39 0,9 0 43 0,12 2-46 0,9-2 26 15,11 3-40-15,8 1 34 0,11 0 5 0,7 0-3 16,4 3 3-16,-3-1-1 0,2 0-6 0,-5-1 24 16,-2 3-20-16,-8-4 15 0,-8 2-13 0,-5-2 9 0,-9 0-11 15,-4-2-2-15,-7-2-1 0,-8 3-10 0,-7 0 3 16,-4-2-1-16,-5 0 8 0,-11 2 32 0,-8-1 13 0,-8 1-20 15,-4 1 69-15,-7-3-43 0,-3 3 50 0,-6-1-48 16,-4-1 41-16,-5 0-77 0,2 0 35 0,-5 0-17 16,4-1-19-16,-2 1-8 0,2 2 4 0,2-3-3 0,0 1-1 15,8 1-7-15,-1 1 2 0,1 0-1 0,4 1-9 16,0 1 6-16,0 1-8 0,4-1 2 0,-3 3 7 16,1-1-3-16,1 2 4 0,-1-1-1 0,-1 5 5 0,3-2-4 15,-4 1 8-15,0 3 7 0,-4 2-2 0,4 0 6 16,-1 3-4-16,-2 3-1 0,-2-2-2 0,-3 8 14 15,3-1 19-15,1 5-6 0,-3 2 0 0,2 2-7 0,-3 3 4 16,4 2 24-16,-2 4 12 0,2-4-18 0,1 5-23 16,-2-1-2-16,0 3 0 0,2 1 6 0,-1 1-2 15,1-2-22-15,-2 1-14 0,0 1-1 0,2 0 10 0,-4 3 38 16,4-4 2-16,-1-1-4 0,4-4-2 0,-3-2-2 16,4-3-1-16,-4-3 6 0,5-3-6 0,-1-7-41 15,4-1-1-15,-4-4 1 0,2 0-1 0,-1-4 5 0,1 0-5 16,0-4 5-16,2-4-4 0,-3 2-2 0,0-2-3 15,-1-1 7-15,1-3 0 0,1 1-4 0,-3-3 3 0,3 2-3 16,-6-3 2-16,3 0 4 0,-2 0 0 0,1 0-5 16,1-3 2-16,0 2-4 0,-2-1 1 0,2 0-24 15,0-2-35-15,3 2-66 0,-6-3-64 0,0 4-74 16,1-6-39-16,-3 1-92 0</inkml:trace>
  <inkml:trace contextRef="#ctx0" brushRef="#br0" timeOffset="53889.43">25478 9097 1234 0,'-6'-5'13'0,"2"0"15"0,0 2 24 0,1-5 19 16,1 5-36-16,-1-2 78 0,3 4-46 0,0-1 26 0,0 1-3 15,0 4-14-15,0-3-24 0,0 2-11 0,0 1 34 16,2 0-73-16,-2 0 66 0,0 2-22 0,-2 0-11 16,4 2 5-16,-2 2 0 0,0 3-8 0,0 1 4 0,1 0-4 15,-1 3-20-15,2-1-4 0,-1 2 1 0,-1-1-2 16,2 1 0-16,0 0-2 0,0 0-2 0,-2-1-3 0,0-1 2 15,4-1 1-15,-4 2-2 0,0-4-6 0,1 0 1 16,-1-2 8-16,2-1-4 0,-2-3 5 0,1-1-2 16,1 2-1-16,-2-5 2 0,2 1 0 0,-1-3 6 15,-1 0-14-15,3 0 11 0,-3 0 0 0,2 0 8 0,0-3 2 16,1 3 3-16,-3-2 10 0,3 2 3 0,0-5 5 16,2 3-12-16,-4-1 1 0,6 0-7 0,1 0 2 0,0 1-6 15,4-4-7-15,1 3-7 0,6-2 3 0,3 2 3 16,-1 1 0-16,4-2 0 0,-2 1-6 0,7-2-4 15,4 2 5-15,-1-1-6 0,7 1 1 0,5-1-4 0,1 2 2 16,10-4-4-16,5 2 1 0,6 1 4 0,-1-2-4 16,10 2 4-16,3 1 1 0,3-1 0 0,7 3 1 15,2-1 1-15,7 1 2 0,2 0 4 0,2 0-4 0,2 1-8 16,-1-1-2-16,3 0 4 0,3 3-9 0,2-3 2 16,1 0-4-16,3 1 0 0,3-1 2 0,-2 0 7 15,3 0 3-15,-6-4 0 0,-2 3 7 0,-7-2-5 0,-9 0 4 16,-5-2-5-16,-5 1-3 0,-2-3 9 0,-4 3-8 15,-4-2 0-15,-6 1-3 0,-1-1 5 0,2 1 0 16,-2-1 2-16,-7 3 2 0,-2-1-5 0,-8 0 5 0,1 2-1 16,-8 1 2-16,2 0 0 0,-11 1-4 0,-4 1 1 0,-2-1 0 15,-7 1 1-15,-6 1-2 0,-4-1-2 0,-2 1 0 16,-7-1 5-16,-1-1 1 0,-1 2 6 0,-2-2 0 16,-3 2 10-16,1-2-3 0,0 0 4 0,-3 0-3 15,0 0 0-15,-1 0-3 0,1 0-1 0,-4 0-3 16,1-2-10-16,1 0 1 0,2 2-1 0,-1-1 6 0,4 1-6 0,-1-2 1 15,4 1 3-15,0 1 2 0,0 0-4 16,2 0 6-16,0 0-1 0,-1 0-4 0,1 0 1 0,0 0 10 16,1 0-12-16,-3-2-2 0,2 2 6 0,-2 2-1 15,0-2 1-15,-2-2-3 0,2 2 5 0,-2 0-8 0,1-1 4 16,-1 2 4-16,0-2-2 0,1 1-5 0,-1-1-1 0,2 1-19 16,0 0-37-1,0 0-47-15,0 0-55 0,0 0-24 0,0 0-81 16</inkml:trace>
  <inkml:trace contextRef="#ctx0" brushRef="#br0" timeOffset="54688.73">29523 9760 1211 0,'-1'-3'26'0,"2"-2"20"15,2 0 13-15,-3 2-27 0,0-1 65 0,0 0-31 16,0 1 6-16,0 1 26 0,2-1-14 0,-2 1 6 0,0-1 2 15,0 3 47-15,0-2-55 0,0 2 55 0,2 0 2 16,-2-1-25-16,1 1-3 0,-1 1-13 0,0 1-7 0,3 0-21 16,-1 0-5-16,1 2-28 0,-2-1-7 0,1 5 10 15,0-1 3-15,1 6-14 0,-2 1-5 0,4 3 2 0,-3 4 2 16,1 3 1-16,-1 4 9 0,-1 5-2 0,1-1-10 16,1 7 2-16,-6 3-3 0,1 0 1 0,1 2-6 15,-2 3 2-15,-2 0-11 0,0 0-8 0,0 3-2 0,-1 2 1 16,-2 1 44-16,3 3 9 0,-1 1 5 0,3 0 1 15,-2 3 3-15,2 0 15 0,-2 2-7 0,5 0 1 16,3 0-42-16,-1 3-13 0,1 1-1 0,0 4 4 0,0 1 5 16,2 5-5-16,1 1 15 0,-1 1 2 0,4 5-3 15,-2-7 2-15,3 3-4 0,-4-5-4 0,5 1-5 16,-5-8-6-16,2 2-12 0,0-5-5 0,0 2 2 0,-4-7-1 16,5 0 0-16,-5-4 0 0,2-4-2 0,-1 2 2 15,-2-5 0-15,4 1 6 0,-4-4-3 0,2-2-3 16,-4-6 2-16,3 1-4 0,1-3 4 0,0-5-8 0,-1-3 6 15,-1-4-4-15,0-3-1 0,2-3 2 0,-4-3-2 16,3-5 8-16,-3 0-5 0,2-5 2 0,-3 2 10 0,0-6 25 16,0 0 10-16,0-3 19 0,0 1 8 0,-3 1 2 15,3-3 37-15,-1 3 5 0,1-3-7 0,0 0-26 16,-4 1-9-16,4-1-11 0,-1 0-14 0,-1 0-3 16,-1 1-36-16,3 0-8 0,-2 1 1 0,1 0 5 0,1-1-8 15,0 1-5-15,-3 2 12 0,3-2-9 0,0 2-4 16,0 0-1-16,0-2-2 0,0 2-19 0,0 0-31 15,0-3-29-15,0 3-27 0,0-1-31 0,0-1-47 0,3-1-39 16,-3-3-61-16,0 3-40 0,0-1-28 0,-3 0-35 16,-1-1-39-16,3 0 4 0,-4-1-1 0</inkml:trace>
  <inkml:trace contextRef="#ctx0" brushRef="#br0" timeOffset="55030.2">29520 12631 1799 0,'-2'-3'-8'0,"2"3"31"0,0 0 16 0,0 0 30 0,0 0 15 0,0 0 18 16,0 0 20-16,0 0 6 0,0 0 16 0,0 0-31 0,0 0-14 16,0 0-25-16,0 0-16 0,0 0-17 0,0 0-14 15,0 0 0-15,0 0 0 0,19 5 3 0,-19-5 3 0,0 0-4 16,0 0-2-16,0 0 3 0,24 38-6 0,-24-31-7 16,-1 2-8-16,1 1-4 0,-2-1-5 0,1 0 5 15,-1 0-3-15,0-2-35 0,2-7-37 0,0 0-27 0,0 0-30 16,0 0-18-16,0 0-34 0,0 0-21 0,0 0 50 15,0 0-29-15,0 0 87 0,0 0-23 0,0 0 79 16,14 16-33-16,-14-16 92 0,0 0-39 0,84-39 15 16,-70 29 20-16,-1 1 26 15,0-3-26-15,-2 3 95 0,-2-2-14 0,1 3 85 16,-2 2-12-16,-2 3 88 0,-6 3-38 0,0 0 40 0,0 0-7 16,0 0-29-16,0 0-34 0,0 0-28 0,0 0-10 15,0 0-30-15,0 0-25 0,0 0-12 0,0 0-32 0,0 0-6 16,0 0-4-16,0 0-7 0,0 0-81 0,-36 87-87 15,22-71-108-15,-6 3-141 0,-2-1-145 0</inkml:trace>
  <inkml:trace contextRef="#ctx0" brushRef="#br0" timeOffset="58921.06">23778 6973 1241 0,'0'-4'17'0,"0"0"9"0,0 1 27 0,-1-1 1 15,-3 3-26-15,1 0 62 0,-2-2-43 0,4 3 49 0,-7-2-47 16,7 2-11-16,-6 4-20 0,4-3 1 0,0 0 31 0,-1 2-62 15,4-1 47-15,-3 0-40 0,6-1 31 0,-3 3 13 16,4-1-3-16,2 2 7 0,2-2 4 0,6 1 9 16,2-1 3-16,6 1-4 0,7-3-1 0,2-1-9 15,4-3 4-15,6 0-8 0,3-1-2 0,3-1-11 0,0 1-3 16,0-2-4-16,-3-1 4 0,-2 2-3 0,0 0-12 16,-6 0-2-16,-2 1-3 0,-4-1-1 0,-9 4-1 15,-4-3-4-15,0 4 0 0,-9-1-1 0,-3 2 9 0,-7 1-2 16,-6 1-1-16,-6 2 3 0,-2-1-6 0,1 1 4 15,-5 2-5-15,-2 0-6 0,-3-1-17 0,2 1-36 0,0 0-47 16,-1 0-75-16,7-2-42 0</inkml:trace>
  <inkml:trace contextRef="#ctx0" brushRef="#br0" timeOffset="67779.52">30465 7212 1115 0,'7'-2'3'0,"-6"0"9"0,4 1 13 0,-5 0 13 0,3-1 3 16,-3 0 9-16,2 2 15 0,-2 0 13 0,-5 0-48 0,5-2 34 0,-3 2-50 15,3 0 46-15,-8 0-55 0,8 0 60 0,-7 0-73 0,8 0 46 16,-2-2 6-16,2 2-42 0,-4-1 42 0,3 1-58 0,0-1 52 15,2 1-57-15,-2 0 71 0,1 0-49 0,1 1 40 0,0-1 0 16,0 0 5-16,0 0 11 0,2 0 5 0,-4-1-2 16,5 2-10-16,-5-2 4 0,5 0 4 0,-5 1 8 15,3 0-6-15,-1-2-4 0,1 2 7 0,-3 0-7 0,0 0 3 16,0 0-9-16,0 0-10 0,0 0-4 0,0 0-1 0,0 0-8 16,0 0-10-16,0 0 13 0,0 0 8 0,0 0 3 0,0 0 13 15,0 0 10-15,0 0 7 0,0 0 5 0,0 0 0 0,46 56-16 16,-18-24-14-16,-10-16-2 0,-3-1-12 0,5 3-3 0,-3-1-10 15,3 1-4-15,0 0 4 0,-2 2 1 0,4-2 1 0,-2 1-4 16,2-1 2-16,-2 1-6 0,1-2-1 0,-2 0 2 16,1-1-12-16,-4-1 4 0,3-1 0 0,-6 0-2 0,4-1-4 15,-3-2-4-15,2 0 3 0,-16-11 18 16,48 21-5 0,-48-21-40-1,0 0-18-15,0 0-33 0,0 0-33 0,39 0-27 16,-39 0-44-16,0 0-37 0,0 0-40 0,0 0-22 0,0 0 22 15,0 0 2-15,0 0-7 0</inkml:trace>
  <inkml:trace contextRef="#ctx0" brushRef="#br0" timeOffset="68147.98">30950 7264 1400 0,'-2'-8'15'0,"4"1"23"0,-2 1-30 0,0 0 75 16,0-1-45-16,-4 4 9 0,4 0 7 0,-3 0 22 0,3 3-10 15,-3-2-18-15,1 0 39 0,1 2-65 0,-1 2 50 16,2 0-4-16,-2-2-5 0,2 2-11 0,-5 1 0 0,1 1 5 16,-4 3-4-16,2 2-6 0,-4 0 5 0,-2 2 9 0,-3 0 4 15,3 6-7-15,-4-4 0 0,0 3 0 0,0 0 10 0,1 2 5 16,-1 1-4-16,-5-3-17 0,8 3-1 0,-5 0-5 0,3 0 6 16,-4-1-1-16,7 2-5 0,-4-7-9 0,5 6 0 15,-5-4 8-15,10 2-4 0,-7-3 6 0,5 0-8 0,-1 0-6 16,2-2-2-16,-1-2 0 0,2 1-4 0,0-2-1 0,3 0-6 15,-4 0 0-15,4-4-4 0,0 1 2 0,0-1-14 0,-2 1 2 16,4-4-3-16,-1 2-3 0,2-1 3 0,-1-1 0 0,1-1-3 16,0 0-4-16,0 0 5 0,0-1 3 0,1 0-4 15,-1 0 2-15,0 0-1 0,0-1-1 0,0 1 9 0,0-1-4 16,0 1-2-16,0-1 2 0,0-1 1 0,0 2-1 0,0-3 4 16,0 3-7-16,0-1-3 0,0-2-3 0,2 2-18 0,-2 0-45 15,1-5-36-15,8 4-56 0,-5-4-67 0,-3 2-67 0,7-4-30 16</inkml:trace>
  <inkml:trace contextRef="#ctx0" brushRef="#br0" timeOffset="68873.69">31066 7235 1656 0,'0'-5'5'0,"-3"1"-20"0,2 1 66 15,1-1-36-15,0 0 11 0,-2 4 23 0,2-2 0 0,0-1 25 16,2 3 6-16,1 0 30 0,-2-2-51 0,3 2 44 0,-4-1-3 16,3 2-14-16,-1-2 15 0,1 2-26 0,-3-1-3 0,1 2-10 15,-1-2-17-15,0 3 0 0,4 1 21 0,-4 0-6 0,4 5-6 16,-4 0 11-16,6 1 4 0,-2 2 8 0,4 4 3 16,-4 2-2-16,10-1-25 0,-4 2-3 0,3 2 0 0,1-1-6 15,2 0-4-15,1 2-3 0,2-2 2 0,-1 0-8 0,-1 2 0 16,2-2 0-16,0-3-2 0,-1 2-6 0,-1-4-6 0,0-1-5 15,-1 0-2-15,-2 0 1 0,-1-3-1 0,-2 0-1 16,0 0-6-16,-3-4-4 0,0-1 2 0,-2 1 4 0,0-2-3 0,-1-3 3 16,0 2-2-16,-4-3 6 0,3 1-5 0,-4-1 2 15,0-1-4-15,0-1-3 0,0 1 2 0,0-2 3 0,0 1-4 16,0-1-23-16,0 0-18 0,0-2-29 0,0 1-27 0,0-4-41 16,0-2-37-16,0 4-56 0,-4-5-42 0,-1 2-20 0,4-6 18 15,-1 3-21-15</inkml:trace>
  <inkml:trace contextRef="#ctx0" brushRef="#br0" timeOffset="69215.89">31415 7268 1454 0,'0'-5'21'0,"0"3"10"0,-4-2-36 15,4 3 59-15,-1 0-47 0,-1 1 69 0,0 0-42 0,1 1 2 16,-1-1-18-16,1 1-4 0,-3 3 49 0,-1-4-44 0,0 3 49 15,0 1-54-15,-3-2 52 0,1 3 11 0,-2-3 2 16,3 6 11-16,-4-3-2 0,2 4 1 0,-3-2 8 0,3 3-9 16,-1 2-2-16,-4-1-8 0,2 5 13 0,-3-3-6 0,3 4-10 15,-4-2-13-15,5 2-12 0,-2-4 1 0,1 6 2 0,-3-3 3 16,8 0-7-16,-8 1-6 0,7-4 3 0,-2 3-1 0,1-1 2 16,-1-1-6-16,1-1-8 0,3-1-11 0,-2-2-6 15,2 1-2-15,0-2-1 0,1 1 3 0,1-2-4 0,0-2 5 16,0 1 0-16,3 0 1 0,-3-3-3 0,3 1-7 0,0-1-2 15,0 0-2-15,0-2 6 0,0 2-10 0,0-4 2 0,3 1 0 16,-3 1 2-16,0-2 0 0,0 0-2 0,1-2 1 0,-1 1-8 16,2-2 7-16,0 2-4 0,-1 0-25 0,2-4-41 0,1 0-38 15,3-3-41-15,0 1-65 0,-3 0-41 0,1-2-84 16,2-3-28-16</inkml:trace>
  <inkml:trace contextRef="#ctx0" brushRef="#br0" timeOffset="70068.72">31492 7076 1129 0,'0'0'31'0,"0"0"0"0,0 0 13 0,0 0 25 0,6-23-45 0,-6 23 63 16,0 0-43-16,0 0 59 0,0 0-69 0,0 0 52 15,0 0-63-15,-3-28 34 0,3 28-26 0,0 0-62 0,0 0 63 16,0 0-54-16,0 0 51 0,0 0-2 0,-62-65 6 16,62 65 0-16,0 0 3 0,0 0-3 0,-104-47-3 0,80 41-1 0,-6 2-2 15,-2 0 0-15,-5 0-3 0,0 2-2 0,-1 1 3 16,-1 2 9-16,-4-1 0 0,0 2-3 0,1-2 3 0,-6 5 5 16,4 1-3-16,0 1 5 0,-2 3-2 0,2 2-7 0,-1-1 1 15,4 7-1-15,-1 2 0 0,4-3-1 0,1 6-1 0,2-1-2 16,2 3 6-16,5 2-2 0,-1 0 6 0,4 1-5 0,0 2 0 15,1 2-5-15,5 1-2 0,-5-1-3 0,7 0-14 0,1 1 1 16,0-2-7-16,4-1 2 0,4 0-1 0,-2-3-3 0,6 1 3 16,0-1 2-16,8-3 11 0,-4 3 11 0,7-2 0 0,0-1 9 15,5 0-4-15,2 0-1 0,6-2 1 0,0 0-9 0,7 1-4 16,-5-4-14-16,11 2 3 0,-4-1-7 0,7-1-1 16,-1 0 1-16,1 0-2 0,4-4 5 0,1 1-4 0,2-2 0 15,0 1-1-15,-1-6-2 0,1 1 4 0,0 0-1 0,1-3-1 0,-1-3-4 16,0-2 7-16,0 0 1 0,0-4 4 15,0 0 3-15,0-4 0 0,-2-1 1 0,3-3 1 0,-4-1 5 0,2-2 0 16,-4-3-2-16,2-3-9 0,-4 1 2 0,-6-3-4 0,-1-5-2 0,-3 1 1 16,0-2-5-16,-6-4-3 0,1-2 2 0,-2-3 2 15,-5-1-4-15,6-2 5 0,-3 2 3 16,-4-5 1-16,0 0 0 0,-5 0-5 0,0 2 7 0,-3-1-4 16,-9 1-4-16,3 2-2 0,-7 2-4 15,-1 2 1-15,-4 4 6 0,-6 3 2 0,0 1-9 0,-3 5 1 16,-3 0 3-16,-9 5-2 0,1 0 1 0,-7 3-1 0,-5 2-9 15,-1 4 1-15,-6 1 2 0,-5 1 2 0,2 1-3 0,-1 1-23 0,2 3-18 16,1 2-33-16,2 1-24 0,4 1-41 0,-7 1-72 0,9-1-22 16</inkml:trace>
  <inkml:trace contextRef="#ctx0" brushRef="#br0" timeOffset="72153.03">31599 5981 1070 0,'22'-13'3'0,"-10"2"15"0,10 1 4 0,-13-1 7 0,9-3 8 0,-7 3 4 16,3-1 16-16,-5 1 11 0,3 0 11 0,-4 0-60 0,1 2 55 15,-4-1-53-15,-1 1 63 0,0 0-47 0,-11 3-7 0,10-2-11 16,-9 3-8-16,6 1 53 0,-6-1-47 0,4-1 51 0,-6 2-69 16,5 0 46-16,2-1-14 0,-4 3 9 15,0-3-9-15,-1 2-3 0,-2-4-16 0,2 4-5 0,-2 0 0 0,-4-1-1 16,5 2 8-16,-3 2-4 0,4-2 8 0,-7 2-2 0,5 2 7 0,-1-2 9 15,-1 2 4-15,-4 2 0 0,4 1-2 0,-3-1 11 0,-4 6 1 16,4-1 1-16,3 3 4 0,-3-1 8 0,2 7 5 0,-2 1 0 16,-4 2-1-16,4 1-12 0,-2 2-3 0,-3 3 10 0,-4 0 7 0,0 6-11 15,-4-4-6-15,3 5-6 0,-1-1 1 0,-1 2 9 0,2-3 3 16,0 3-14-16,1-3-9 0,-2 1-4 0,3-2 2 0,3 0 12 16,-3 0-4-16,7 0-4 0,-3-1-7 0,1 0 4 0,2-1 3 15,2 0 4-15,3 0-6 0,0-4 0 0,2 3-2 16,1-5-3-16,1 0 0 0,2 1-1 0,-2-3-5 0,2-1 0 15,-2-1 6-15,4-1-6 0,-1-1 8 0,-1-2-4 0,3 0 6 16,0-5-4-16,0 1-1 0,0 1-2 0,1-3-7 0,-1 0 1 0,0-1-6 16,2-1 5-16,-2-1-10 0,0-3 3 0,0 1-6 0,0-1 5 15,-2-3 0-15,2 0-8 0,0 0 3 0,0 0-9 16,-1 0 5-16,1 0 5 0,0 0-3 0,0 0-7 0,1 0 4 16,-1 0 5-16,2 0-9 0,-2 0 16 0,0 0-10 0,0 0-5 15,2 0 9-15,-2 0-2 0,0 0-5 0,0 0-10 0,1 0-26 16,4 2-44-16,-5-2-37 0,4 0-44 0,0 0-72 0,-1 0-54 15,-2 0-58-15,6-2-11 0</inkml:trace>
  <inkml:trace contextRef="#ctx0" brushRef="#br0" timeOffset="72594.67">30893 6760 1539 0,'-7'-2'98'0,"4"-1"-45"0,0-4 14 0,-2 4 1 0,2-1 5 0,0 2 11 0,3 0 8 15,0 2 0-15,1-3-95 0,1 3 47 0,-1-2-8 16,3 0-1-16,-4 1-4 0,3 2-5 0,-3-1-4 0,1 0 0 16,1-1 3-16,0 2 6 0,-2 3-1 0,0-2 17 15,3 3 8-15,-1-1-3 0,1 3 9 0,0-1-10 0,1 4 2 16,-2 1-9-16,3 1-4 0,0-2-14 0,-1 3-9 0,1-2 0 0,0 2-14 16,2-5 9-16,0 1-3 0,-1-1 1 0,1 2-3 0,-1-1 0 15,2-1-2-15,0 0 1 0,-2 1 3 0,2 2-7 16,0 0 2-16,-2-4-1 0,1 2 5 0,-1-4 0 0,2 0 1 15,0 0-3-15,-4-1 2 0,5-3 5 0,-1-1-3 0,2 2 1 16,-2-4-2-16,4 2-4 0,-2-3 6 0,0-1-6 0,4 1 0 0,-4-2-3 16,2 1 4-16,2-4-1 0,1 0-4 0,0 1 1 0,-2-2-3 15,3 1 4-15,-3 0-1 0,1 0 2 0,-2 0 1 0,1 2 9 16,0 3 12-16,-5-3 16 0,0 4 12 0,0-1 1 0,-2 1 16 16,-3-3 7-16,0 0 2 0,0-1-1 0,-3-2 0 15,2 2-3-15,-4-2-6 0,2 5 4 0,-1-5-8 0,1 6-10 16,-2-5-1-16,1 7-10 0,-1-3-5 0,0 5-9 0,2-4-12 15,-1 2-1-15,1 0-8 0,-4 2 6 0,2-1 0 0,0 1 9 16,-1 3-10-16,0 0 6 0,0 3 5 0,-4-2-1 0,2-1-2 0,2 0 0 16,0 5-12-16,-1-6-5 0,0 2 3 0,3-4-6 0,-2-2-6 15,3 2-33-15,3 1-16 0,-3-3-64 0,0 4-43 16,0-1-85-16,0 5-94 0,-3-3-96 0</inkml:trace>
  <inkml:trace contextRef="#ctx0" brushRef="#br0" timeOffset="83996.6">27681 7018 1048 0,'3'0'8'0,"-5"0"8"0,6-3 11 0,-4 3 12 16,3 0 4-16,-3-2 7 0,3 2 4 0,-3 0 8 0,0 0 4 15,0 0-3-15,-5 0-56 0,7 0 35 0,-9 2-44 0,7-1 36 0,-3 1-30 16,2 1 60-16,-4 4-46 0,6 3 15 15,-1 5 57-15,0 1-45 0,4 1 57 0,-4 7-35 0,3 1 36 16,0 6-62-16,3 0 36 0,-4 2-15 0,1 1-6 16,-1 4 4-16,1-1-19 0,1 0-5 0,-2-1-13 0,3-1-6 15,-5-1-2-15,3-4-2 0,2-1-5 0,-2-2-10 16,0-1 3-16,1-4-2 0,-3 3 1 0,1-7 4 0,2 1-2 16,-2 0-9-16,-4 0-25 0,2-1-29 0,-2-4-40 15,0-1-62-15,0 0-27 0</inkml:trace>
  <inkml:trace contextRef="#ctx0" brushRef="#br0" timeOffset="84404.9">27659 7419 1393 0,'-2'0'16'0,"-1"-3"24"15,6-2-50-15,-3 4 48 0,0-3-46 0,5 2 43 0,-2 1-43 16,6 0 51-16,-1 1-64 0,5-2 21 0,6 4 19 15,6-2 13-15,5 2 3 0,8-2 16 0,7 3 4 0,8-1-50 16,11 1 50-16,5-1-39 0,10 1 46 0,7-1-52 16,1 2 39-16,0-2-56 0,6 0 44 0,0 0 0 15,2-1-2-15,-1-1-7 0,-4 0-5 0,0 0-5 0,-3 0 19 16,1-1 0-16,-8-1 4 0,-3 1 1 0,-9 0 1 16,-7-3 4-16,-5 2-10 0,-7 0-1 0,-10-1-18 0,-4 1-3 15,-11 0-6-15,-5 1 0 0,-5-1-7 0,-8 1-1 16,1-1-10-16,-7 1-1 0,-3 2-33 0,-1-2-38 0,-6 1-57 15,0 0-25-15,-5 0-61 0</inkml:trace>
  <inkml:trace contextRef="#ctx0" brushRef="#br0" timeOffset="85734.76">27657 7390 752 0,'0'2'1'0,"-1"-2"10"0,1 0 19 15,-4 0 1-15,4 0-1 0,-1 0 8 0,1 3 8 16,0-3 11-16,0-3 9 0,0 6 3 0,0-6-18 0,0 3 11 0,0-2 14 16,0 2 2-16,0-1-41 0,0 1 46 15,0 0-52-15,1 0 54 0,1 0-39 0,-2-2-3 16,0 4 7-16,0-2-1 0,2 0 32 0,-2-4-57 0,3 2 42 15,-3-4-67-15,3 1 39 0,-1-2-8 0,4-3-15 16,0 0-4-16,0-5 4 0,2 4 2 0,-1-5-6 16,4 1 2-16,-2-1 3 0,1-1 0 0,2-4-6 0,3 2-4 15,-1-4-10-15,0-1 5 0,2-2-2 0,0-2 7 16,3 0-8-16,-3-1-1 0,2 0-1 0,2 2 1 16,-2 0 5-16,3 3-6 0,-2 4 6 0,2 3-6 0,-4 3 2 15,-1 2 1-15,-2 5 1 0,2 2-4 0,-3 2-2 16,-1 2 4-16,-1-3-1 0,2 4 2 0,-4 4 0 15,4-3-1-15,-2 3 5 0,0 2-6 0,0 2 3 0,3 1 1 0,-1 3 2 16,1 2-4-16,-1-1 0 0,3 6 4 16,-2-2-5-16,2 4 11 0,1-1-5 0,0 0-1 15,3-2 1-15,-2 3 2 0,1 0 5 0,4-2 3 0,-1 1 0 16,0 3 6-16,0-1 2 0,0 1 0 0,3 4-4 16,-1-1 4-16,-1-1-4 0,0 1-9 0,-1-2 1 0,-6 1-6 15,5-1-1-15,-6-1 0 0,3-2 0 0,-3-1-3 16,0 0 1-16,0-3-1 0,3 1 5 0,-1-5-8 15,-1 2-1-15,2-3 6 0,-6 2 2 0,6-2 4 0,-9-2 2 16,7 2 12-16,-54-2-4 0,51 0 6 0,-4-2 2 16,1 2-6-16,-3-2-2 0,0 0-4 0,-1-1-4 0,1 0-8 15,43-1-2-15,-47 1 4 0,4-2-1 0,-4 0 1 0,0-1-5 16,1-1 1-16,0 0 2 0,-1-1 3 0,0 0-1 16,-1 0-6-16,-1 0 1 0,-1-1-1 0,4-1 6 15,-1 0 1-15,-2 0-1 0,1 2-6 0,0-2 6 0,-1 0 2 16,-1 0 1-16,3 0-1 0,-3 0 0 0,5 0 1 15,-5 0 4-15,0 0-2 0,0 0 2 0,1 0-4 0,1 0-1 16,-2 0 8-16,2 0-2 0,-2 0-4 0,0-2-1 16,1 2 6-16,-1 0-5 0,0 0 8 0,0 0 1 15,0 0 0-15,0 0 5 0,2 0 2 0,-2 0-5 0,1 0 1 16,-1 0 3-16,0 0 10 0,0-1 0 0,4-1-5 0,-1 0-6 16,-2-1 1-16,3-1 2 0,0 0-4 0,2 0-6 15,1 0-13-15,-1-2 0 0,1-2 1 0,2 1 2 16,-3 0-6-16,1 0 3 0,1-1-2 0,1 0 3 0,-1-2-4 15,0 1-2-15,2 0 0 0,-1-1-4 0,-1 0 5 0,3-2 1 16,-2 3-2-16,1-5 1 0,-2 3 1 0,1-2-1 16,2-1-2-16,-3 1 3 0,0 0 4 0,1-1-9 15,-1-1 6-15,2 0 2 0,-2 2-1 0,1-1-1 0,-2 1 6 16,1 0-8-16,-3 1-1 0,0 3 2 0,0 2 2 16,-2-1-2-16,1 3 1 0,-3 2 3 0,-1-2-6 0,2 5 7 15,-2-2-2-15,0 2-1 0,1 0-7 0,-1 0 4 16,0 2-8-16,0-2 1 0,0 0 2 0,0 0-1 0,0 0-8 15,0 2 11-15,0-1-3 0,0 1-2 0,0 1 8 16,0-2 0-16,0 1 2 0,0 1-1 0,0 1 6 0,0-3-7 16,0 2 7-16,0-3-5 0,2 2 2 0,-2-2 4 15,0 1-11-15,0-1-3 0,0-1-11 0,0 1-12 0,-2-2-21 16,2 2-21-16,-4 0-32 0,4 2-49 0,-4-2-39 16,3 0-35-16,-6-3-70 0</inkml:trace>
  <inkml:trace contextRef="#ctx0" brushRef="#br0" timeOffset="89008.62">29148 7244 1182 0,'0'-2'25'0,"-1"-1"17"0,2-1 24 0,3 2-32 0,-4-2 73 15,1 1-34-15,-1 0 11 0,3 1 26 0,-3 2-23 16,0-4 2-16,0 2-8 0,-3 2 40 0,3 0-58 16,0 0 33-16,0-2-4 0,0 2-26 0,0 0 2 0,0 2-22 15,0-2-17-15,3 0-7 0,-3 2-16 0,0 2 2 0,0 1-3 16,0 4 5-16,0 4 4 0,2 0 17 0,1 3 4 15,-2 4-3-15,1 0 3 0,0 2-3 0,-1 2 2 16,2-3-11-16,-3 1-4 0,4-1-11 0,-4-1-5 0,3 0 5 16,-2 0-1-16,1-4 0 0,0-1-3 0,-2 0 2 15,1-3-3-15,-1 2-4 0,0-3 2 0,0-1 0 0,0-1-2 16,-1-2 6-16,2 2-5 0,-2-4 5 0,1-1 1 16,0 0 4-16,0 0-3 0,0-2 0 0,0 0 5 15,0-2-6-15,0 0 4 0,1 0 11 0,-1 0 7 0,0 0 8 16,0 0 9-16,0 0 12 0,0 0 10 0,-1-3 5 0,-1 3 1 15,2-5-14-15,0 1-10 0,-2-3-4 0,4 0-11 16,-2-4-14-16,2 1-14 0,-1-5-3 0,-1 2-4 16,0-4 0-16,4 1 2 0,-4-3-6 0,-4 0 0 0,4 0 5 15,0-2-6-15,-3 0 6 0,0 2-3 0,0-2 6 16,-1 0-4-16,1 2 2 0,0 3 3 0,0 0-8 0,-2 3 8 16,2 0-4-16,3 4 1 0,-1 1-1 0,-1 2-3 15,0 4 5-15,2-1-5 0,0-1 3 0,0 4-1 0,2 0-2 16,-2 0 1-16,0 0-3 0,2 0 6 0,-2 2-13 15,1 0 5-15,-1 1-1 0,0-2-3 0,0 5 2 0,3 1 4 16,-3 3-3-16,2 1 0 0,1 4 6 0,-3 1 2 16,1 1 4-16,1 2 2 0,0 2-4 0,-1-2-3 0,-1-1 7 15,2-1-5-15,-1-1 1 0,-1 0 1 0,4-1-8 16,-4-3 5-16,1 1-1 0,2-4 4 0,-1 1-4 16,0-1 4-16,-2-4-2 0,1 2 0 0,-1-1 4 0,0-3-3 15,0-1 2-15,0 1-2 0,0-2 1 0,0 0-2 16,0-1 1-16,0 0-1 0,-1 0 3 0,1-1-4 0,-2 0 2 15,2 1 2-15,-2-3-2 0,2 0 2 0,-1-1-2 16,1-3 2-16,0-3-4 0,-2-3 5 0,2 1-2 0,-1-4-4 16,1-3 2-16,0 1-2 0,0-3 0 0,0-2-2 15,0 2 4-15,0-2-1 0,0 3-2 0,0-3 2 16,0 6-2-16,-4-1 3 0,4 5 0 0,0 2-2 0,0 3 1 16,4 1-5-16,-4 6 0 0,0-1-1 0,0 0 3 0,0 4-5 15,0 0 2-15,1 1-3 0,-1 3 4 0,0 1 2 16,0 5 1-16,0 0-3 0,0 4 3 0,0 3 0 15,0 3 4-15,0-2 2 0,2 4-10 0,-1-2 4 0,1 1 1 16,-2-1 2-16,3-2 0 0,-3 0 1 0,4 0-5 0,-1-3 3 16,-3-1 2-16,2-1 2 0,0-4-2 0,0 3 3 15,-2-5-5-15,0 0 2 0,1-1 3 0,-1 0-2 16,0-5 1-16,0 3-5 0,0-4 5 0,0-1-9 0,2-2-30 16,-2-1-50-16,1 2-54 0,-1-2-86 0,0-2-91 15</inkml:trace>
  <inkml:trace contextRef="#ctx0" brushRef="#br0" timeOffset="89701.08">29045 6986 1287 0,'-6'-2'20'0,"8"-2"20"0,-2 3 8 0,0-1-27 0,-2 1 70 16,2-1-39-16,3 0 7 0,-3-1 7 0,2 1 6 0,-2 0-14 15,0-3 8-15,1 1 45 0,-2-1-58 0,2 0 53 16,-1 1 3-16,2-2 10 0,0 0-18 0,-1-2 1 0,4 2-17 15,-2-1-13-15,4-2-18 0,-3 2-4 0,2-1-18 16,-1 3-10-16,3 1-11 0,0 0-8 0,3 1 2 0,-3 1-5 16,3 0 1-16,0 2-1 0,-1 0 3 0,-1 0-8 15,1 0 4-15,-2 0 1 0,1 4-1 0,0 0 1 0,-1 2 9 16,-3 0-9-16,2 4 0 0,-2 2 4 0,-1 4 0 16,1 2-1-16,-4-2-2 0,-1 1-1 0,0 2-4 15,-1-1 0-15,-1-1 9 0,-2 1-10 0,-3-1 4 0,2-1 1 16,1-2 0-16,-4 1 1 0,-1-3 5 0,-1 1-3 15,0-1-4-15,-4-1 3 0,5-3 0 0,-3 1-4 0,0-3 6 16,1 3-1-16,1-5-7 0,1 0 2 0,1-2 1 16,3 0 5-16,0 0-4 0,2-2 6 0,-1 0 0 0,4 0 14 15,0 2 15-15,0-2 3 0,1-2 4 0,2 2-2 16,0-4 6-16,4 2-9 0,-4-3 0 0,7-2-20 0,0 0-11 16,3 0-2-16,0-1-6 0,6 2 1 0,-2 1-5 15,1 3 6-15,0 0-1 0,2 2 0 0,-5 0 2 0,1 2-3 16,0 0 4-16,-2 1-1 0,-1 0-1 0,-4-1-2 15,3 0 2-15,-3 3 0 0,-4-2 0 0,-1 0-5 16,1 0 7-16,-2-1-10 0,-1 0-4 0,0-2-26 0,-1 2-16 16,-1-2-33-16,0 2-35 0,-1-1-25 0,-1 1-59 15,0-4 9-15,1 4-41 0,-1-2-20 0</inkml:trace>
  <inkml:trace contextRef="#ctx0" brushRef="#br0" timeOffset="90279.16">29414 6976 1264 0,'-8'-4'10'0,"2"-4"17"0,3 2 20 15,-4 3 10-15,1-1-40 0,-2 3 48 0,4 2-40 0,-1-1 72 16,1 4-68-16,0-3 42 0,0 0-54 0,0 4-9 16,-1-2 51-16,2 4-29 0,0-2 43 0,1 2-63 15,1 2 69-15,1 4-53 0,-4-3 40 0,8 2 4 0,-4 2-8 16,1 1-14-16,2-1-4 0,2-1-11 0,3 2-3 15,-3-1-11-15,-1-1-5 0,3 1-6 0,-1-3-3 0,2 0-1 16,-2 2-6-16,1-4 7 0,-2 0-7 0,-1 0 4 16,4-3 1-16,-5 1 1 0,2-3 2 0,-3-2-4 0,1 0 2 15,-3-1-6-15,3-1 5 0,-3 0 4 0,2-1 3 16,-2-1 10-16,1 0-5 0,1-2 4 0,1 1 0 0,0-3 5 16,1-2-3-16,1 1-4 0,2-5-5 0,-4 3-11 15,5-2 8-15,-2-1 0 0,0 0 1 0,1 0-3 0,-2-3 7 16,1 2-1-16,-3-1 2 0,5 2 4 0,-3 0-1 15,-2-1-2-15,0 4 3 0,2 1-2 0,-4 5-9 0,1-3 1 16,1 6-5-16,-3 0 0 0,0 0-7 0,0 2-1 16,0 2-3-16,3 0 3 0,-3 5 1 0,0-2-3 0,2 2 8 15,-1 2-6-15,-1 1 6 0,3 1-4 0,-1-2 4 16,1 0 1-16,-1 1-3 0,3-2 3 0,0 2-6 16,-1-4 7-16,1 0-2 0,-1 1 10 0,1-2-3 0,0 0-2 15,2 0 5-15,-3-3 1 0,2-1 5 0,2-1-2 16,-3 0-4-16,3-2-4 0,-1 2 1 0,2-4 2 0,0 0-3 15,-1-1-3-15,3-1-6 0,-1-1 4 0,-1-2-1 16,2 1 2-16,-1-1-3 0,-4-2 2 0,2 0 0 0,0 1 2 16,-3-2 2-16,-1 0-7 0,1-1 2 0,-5 0 6 15,0 2 10-15,0-3-4 0,-3 1-5 0,0 0 3 16,-4 0-4-16,-3 2 2 0,0 2-3 0,-1 1-9 0,-3-2-11 16,-1 3 5-16,-2 1 1 0,1 3-1 0,-1-4 3 0,2 3-2 15,2 2 0-15,1 0-5 0,-2 0 2 0,8-1-32 16,-2-1-17-16,3 4-30 0,0-4-39 0,2 1-48 15,3-2-1-15,3-2-42 0,-1 2-48 0</inkml:trace>
  <inkml:trace contextRef="#ctx0" brushRef="#br0" timeOffset="90733.88">29759 6858 1196 0,'-11'-3'16'0,"1"-3"4"0,1 3 14 0,-5-5 6 0,-2 0 10 0,-3 1 16 16,-2-5-41-16,-4 5 20 0,-4-5 31 0,-2 2-53 15,-6 0 53-15,-2 3-44 0,-2 3-3 0,-5-1 4 0,-5 5 51 16,1-4-20-16,0 7-25 0,-2-3 55 0,6 5-63 16,-1 2 35-16,7-2-1 0,2 5-20 0,10 3-5 0,3 1-4 15,4 1-14-15,7 5-9 0,6 5 2 0,4 1 3 16,5 4-7-16,7 2 3 0,0 2-1 0,6 2 6 0,5 1-2 15,1 3 3-15,5-2 7 0,1-3 0 0,1 0 7 16,5-4 9-16,-1-2-1 0,3-2-1 0,-3-3-4 0,3-2 2 16,0-4-8-16,2-2 5 0,1 0-12 0,-4-7-6 15,2-1 4-15,0-1-3 0,0-5 2 0,1 0-3 0,-1-6 0 16,2-1-5-16,2-3 0 0,-3-3-1 0,4-2-5 16,-3-3 4-16,0-1-5 0,-1-4-1 0,-3 0-1 15,-1-3-4-15,-5-2-5 0,-2-2-5 0,-4-3-9 0,-1-1 1 16,-4-4 3-16,-6-1-2 0,-4 1-4 0,-1-1 5 0,-5 1 6 15,-7 5 2-15,-2 0 11 0,-7 4-10 0,-3 4 2 16,-10 3 5-16,-2 2-3 0,-10 6 2 0,-3 1-3 0,-5 1 1 16,-10 2 0-16,-2 2 3 0,-3 2-3 0,-1 1-2 15,-1 2-4-15,3 1 5 0,4 0-15 0,7 1-23 16,6 4-27-16,6-3-35 0,10 8-38 0,5-6-60 0,11 2-4 16,-2-2-62-16</inkml:trace>
  <inkml:trace contextRef="#ctx0" brushRef="#br0" timeOffset="115093.72">21417 2986 1423 0,'3'0'12'0,"-3"-7"13"0,4 7 4 0,-4 0 2 0,0 0-41 0,0 0 50 16,-4 0-35-16,4 1 53 0,-4 2-61 0,4-2 54 16,-8-1-44-16,8 0 2 0,-4 2 43 0,4-1-45 0,0-1 60 15,0 3-44-15,5 0 64 0,-5 2-50 0,7 3 50 0,-7 0 4 16,4 2 8-16,-4 0-6 0,10 3-19 0,-6-1-7 0,0 1-9 16,-3-1-14-16,7 0 3 0,-1 4-6 0,-4-3-6 15,0 2 4-15,5-1-5 0,-5 1-2 0,3-1-6 0,-3 1 2 16,-1-1-9-16,1 3-6 0,-1-3-5 0,-2-1-3 0,0 2-1 15,-2-1 1-15,-3 2-2 0,2 0-3 0,2 1-2 16,-3 0 1-16,0 0 1 0,0 2 0 0,-5 1 2 0,4-1-1 16,1 3-1-16,-1-1-1 0,-6 1 3 0,9 0-4 0,4-2 0 15,-4 0-34-15,-1 2-31 0,3 2-49 0,-5-2-61 0,5-2-23 16,4 1-68-16</inkml:trace>
  <inkml:trace contextRef="#ctx0" brushRef="#br0" timeOffset="115485.77">21394 4342 1378 0,'0'-3'14'0,"0"1"26"0,-4 2-40 0,4-3 45 0,4 3-33 16,-8 0 63-16,4 0-54 0,0-1 62 0,0 2-61 16,0-1-18-16,0 3 37 0,-3-3-40 0,3 0 33 0,0 0-69 15,0 0 62-15,3 2-63 0,-3-2 47 0,4 3-5 0,-4-1 3 16,3 5-5-16,-5 0 0 0,5 6 14 0,-6-1-1 15,6 4 6-15,-3 2 4 0,2 2 5 0,2 4-1 0,-4 3 3 16,5 1 3-16,-5-1-9 0,7 4-9 0,-7-1 2 0,1 2-11 16,-1-1-4-16,3 0 1 0,-3-3-4 0,0 3-1 15,0-1-4-15,0-2 10 0,0 1-8 0,0-2 3 0,0 2-1 16,0-1-4-16,-3-2 0 0,2 2 2 0,-4-1-17 0,-2-2-33 16,0 1-52-16,4-2-13 0</inkml:trace>
  <inkml:trace contextRef="#ctx0" brushRef="#br0" timeOffset="115796.16">21341 6117 1431 0,'-3'2'12'15,"3"-3"7"-15,-1 1-28 0,1 3 38 0,1 0-1 0,2 0 4 16,0 1-50-16,0 3 44 0,1 0-6 0,1 2-56 16,-1 4 79-16,1 0-84 0,1-1 48 0,-3 3-47 0,1 3 92 15,-3 0-82-15,1 1 37 0,-2 1 15 0,0 2-11 0,0 0 6 16,1 2-1-16,-2 1-6 0,1-1 4 0,-3 2-6 15,-1-3 5-15,-2 4-15 0,2 1 6 0,-3-1-6 0,2 0-18 16,-3 2-26-16,1 3-55 0</inkml:trace>
  <inkml:trace contextRef="#ctx0" brushRef="#br0" timeOffset="116093.37">21326 7642 1423 0,'-2'7'16'15,"0"-5"19"-15,1 4-36 0,2-1 40 0,-1 2-38 0,0 1 57 16,2 2-49-16,0-2 69 0,2 2-80 0,-2 0 45 15,1-1-24-15,0 0 18 0,3 4-19 0,-3-2 3 0,1 3-8 16,-1-1-12-16,-1 2 5 0,-1 0-8 0,-1 2 3 0,0 4 1 16,0 3 4-16,-3 0-7 0,0 3-5 0,-1 0-11 15,0 3-3-15,-2 2-22 0,-1 0-7 0,1 3-35 0,-1-3 28 16,3 1-75-16</inkml:trace>
  <inkml:trace contextRef="#ctx0" brushRef="#br0" timeOffset="116360.25">21175 10105 1137 0,'4'19'7'0,"-3"-1"5"0,2 1 2 0,0-4 4 15,0 1 9-15,-1-3 1 0,0 3 7 0,-2 1 1 16,0-3-6-16,0-1-5 0,1 3 1 0,-1-1-1 0,0-2-8 16,0 4 0-16,0-2 2 0,0 3-1 0,0-4 8 0,-1 5-1 15,1-3-4-15,0 3-1 0,-2-1-4 0,2 1 4 16,-2 0-16-16,1 1 0 0,-1-1-6 0,2 1 6 0,-3 4-10 16,3-5-18-16,3 2-23 0,-1 2-30 0,-2-1-27 15</inkml:trace>
  <inkml:trace contextRef="#ctx0" brushRef="#br0" timeOffset="116621.44">21196 11695 961 0,'1'21'-3'0,"-1"2"5"0,2-2-1 0,-4 0 1 0,4 0-1 15,0-1-2-15,-4 1 2 0,2-2 1 0,-2 1 2 0,1-2-7 16,1 0 0-16,-2 3 2 0,1-2 2 0,-3 0-4 16,3 2 2-16,-4-1-1 0,4 0-1 0,-2 1 2 0,-1 0 2 15,1 3-2-15,0-5 1 0,0 4 1 0,-1 1 1 16,1 1-3-16,-2 0 1 0,0-1 3 0,0 1-3 0,-2-3-1 16,2 0 1-16,-1 1 1 0,-1 0-1 0,0 1 2 0,1 0-6 15</inkml:trace>
  <inkml:trace contextRef="#ctx0" brushRef="#br0" timeOffset="116888.39">21096 14210 1196 0,'0'25'1'0,"2"4"4"0,-1-5 4 0,-1 3 5 16,3-2 5-16,-3 1 2 0,4-2 5 0,-4 2-1 0,0-1 4 15,0-2-4-15,0 1-3 0,0-2 1 0,0 1-6 0,0-2-1 16,1 2-4-16,-1-2 9 0,0 0-2 0,0 0-4 16,-1 1-1-16,1-2 4 0,-4-2-5 0,4 2-4 0,-4-1 3 15,0 0-12-15,-1-2-7 0,1 1-12 0,1 1-15 16,0-2-25-16,-4 1-20 0,4-1-3 0</inkml:trace>
  <inkml:trace contextRef="#ctx0" brushRef="#br0" timeOffset="117377.69">20895 16519 1211 0,'0'22'7'16,"-3"4"9"-16,6 1 6 0,-1 0 6 0,0-1 2 15,-1 2 2-15,4 1-3 0,-4-2 4 0,2 1-6 0,1 2-7 16,-3 1-4-16,1 2-12 0,1 0 2 0,-1 1-4 16,-1 3 9-16,-1-1-7 0,0 2 3 0,0-1-4 0,0 3-8 15,-1-4 12-15,1 3-5 0,-4-1 3 0,3 0-8 16,-1-1 4-16,1-1-1 0,-3-1 0 0,4 1 6 0,-3-1-10 16,3 0 8-16,3 1-5 0,-3-1 6 0,4-1-1 15,0 5-7-15,1-5 5 0,2 4-4 0,0-4 9 0,0 2-7 16,-1-1 3-16,1-1-4 0,-1 5 0 0,1-5 4 15,-2 5-2-15,0-3 1 0,2 4-4 0,1-2 0 0,-3 2-3 16,2-2 6-16,-4-3 1 0,4 2-5 0,-4-2 4 16,2-2 1-16,-4 1 0 0,-1-4-2 0,4 0 3 0,-4 1-7 15,0-3 3-15,0-1 5 0,-4 2-7 0,4-3 2 0,-1-1-7 16,1 1 9-16,0-1 1 0,0-2 4 0,0 0-5 16,1 1-3-16,-1-3 4 0,0 1-2 0,4-2 6 0,-4-2-5 15,0-3-5-15,0 3-26 0,-4 0-57 0,4 2-57 16</inkml:trace>
  <inkml:trace contextRef="#ctx0" brushRef="#br0" timeOffset="118871.33">21335 8717 1041 0,'-3'8'2'0,"3"3"1"15,-2 5 6-15,-1 6 1 0,2 3-7 0,-1 6 9 0,0 4-1 16,1 3-3-16,-3 5 0 0,1 0 1 0,2 2-6 0,-3-2 2 16,0 3 3-16,1 0-10 0,-2 2 2 0,3-4 2 15,-1-3-22-15</inkml:trace>
  <inkml:trace contextRef="#ctx0" brushRef="#br0" timeOffset="128387.06">1957 3149 1911 0,'-3'-3'-15'0,"5"-6"31"15,-6 2 32-15,3 0 17 0,-4 3 11 0,2-2 13 16,1 1 19-16,0 0 12 0,6-2 26 0,-1 5-10 0,0-2-31 15,0 1-14-15,-1 2-8 0,1 1-15 0,-1 0-21 0,-2 0-8 16,1 5-18-16,1-1-18 0,0 4-1 0,-2 4-4 16,1 3-1-16,-1 4 2 0,2 5 4 0,0 1-2 0,2 4 5 0,-4 0-3 15,3 4-1-15,-1-4-2 0,-1 2 3 16,2 0 0-16,-1 0-2 0,1-2-4 0,-1 0 4 0,1-2-23 0,0-1-21 16,1-3-24-16,-3 0-26 0,-1-1-32 0,-1-2-30 15,1-2-31-15,1-2-56 0,-1-5 12 0,-3 1-22 0,3 0-23 0</inkml:trace>
  <inkml:trace contextRef="#ctx0" brushRef="#br0" timeOffset="128828.84">1696 3360 1408 0,'-25'-27'23'16,"5"-4"42"-16,8 1-26 0,-3 3 23 0,0 2 13 16,3 2 4-16,5 1-3 0,4 4 14 0,2 1-8 0,4-2-33 15,3 1 30-15,7 2-14 0,3-3-4 0,7 5-4 16,6-1 6-16,4 0-5 0,2-1-11 0,7 3-1 0,3 1 0 15,-1-1-5-15,5 4-6 0,0 0-1 0,-3 1 0 0,1 1-14 16,-1 3-1-16,-3 0-4 0,-4 3-6 0,-4 1-4 0,-5 4-1 16,-3 0-5-16,-8 1-2 0,-2 6 3 0,-4-2 5 15,-2 4-2-15,-8 1-1 0,0 4 1 0,-4 0-5 16,-2 2 6-16,-6 3-2 0,-1 0 2 0,-5 0-4 0,-3 1-4 16,-3 0 5-16,-1 0-4 0,-5-1 3 0,0 1 0 0,0 0 2 15,0-4-1-15,-1 2-4 0,1-2 5 0,3-2-5 0,-3 2 2 16,5-5 6-16,2 1-5 0,4-5-1 0,2 2 3 0,6-3 0 15,0-2-7-15,5-1 3 0,3-2 2 0,3 2-9 16,2-2 6-16,4 1 2 0,4-1-3 0,1 0 5 0,8 1 2 16,2-1-2-16,4 1-2 0,5-1 10 0,1 0-7 0,2 1 0 15,4 0 3-15,2 0-2 0,-4 2-3 0,0-1 7 0,-1 4 1 16,-6-2-10-16,1 2 10 0,-5 0-6 0,-5 0-3 16,-3 1 2-16,-2 0 4 0,-7-1-7 0,-1 2 9 0,-6-3-3 15,-3 2-1-15,-6 0 4 0,-2-1 2 0,-1 1 3 16,-9 0-4-16,-1-1 2 0,-8 3-8 0,-3-3 9 0,-5 0-8 0,-5 0 0 15,-2 0-1-15,-2-4-2 0,-5 4 1 0,1-3 1 16,1-4-4-16,1 0-8 0,4-3 8 0,5-5-16 0,2 3-35 16,4-3-35-16,4-5-31 0,5-1-33 0,9-3-37 15,5-6-3-15,2-5-58 0,5 2-19 0</inkml:trace>
  <inkml:trace contextRef="#ctx0" brushRef="#br0" timeOffset="129171.09">2536 3094 1920 0,'-8'4'3'0,"0"1"25"0,8-7 20 15,-8 6 2-15,3-1 5 0,2 1 3 0,3-3 9 0,0 0 4 16,2 0 3-16,1-1-24 0,2 2-18 0,8-4 1 0,-1 1-6 16,4-1 1-16,3-2-11 0,4 1-3 0,0-3-2 15,7-2-7-15,0 1 3 0,3-3-5 0,-3 2-1 0,2-3-5 16,0 1-7-16,-7 4-7 0,2-3-8 0,-7 3-2 15,-6-1-3-15,-1 5 5 0,-8-1 0 0,-1 3-1 0,-7-2 8 16,2 0 5-16,-4 2 5 0,-3 2 4 0,-1-2 1 16,-4 2-1-16,-6 0 4 0,-1 1 16 0,0 1 6 0,-3 0 7 0,-1 2 8 15,5 0 10-15,3 1 10 0,2 1-2 0,3 1 0 16,3 2-7-16,3 3-9 0,2 1-2 0,3 2-2 16,-3 3-6-16,3 5-3 0,0-1-1 0,0 3 3 0,0 3-10 15,0 1 5-15,3 0-1 0,0 3-11 0,-3-3 3 16,2 3-8-16,-2-3 0 0,5 0-5 0,-5-3 4 0,3-2-28 15,-3-4-38-15,3 1-23 0,0 1-40 0,-3-6-28 16,5 1-27-16,1-6-12 0,-1-3-43 0,-4-1-34 0</inkml:trace>
  <inkml:trace contextRef="#ctx0" brushRef="#br0" timeOffset="129648.98">2939 3280 1791 0,'3'-29'-5'0,"0"7"32"0,-1-2 11 0,3 8 24 15,-5 5 1-15,3 3 2 0,-1 4-1 0,-1 4 7 16,-2 1 10-16,1 1-20 0,3 7-12 0,-3 0-18 0,6 4-2 16,-6 2 0-16,3 4 6 0,0 3-1 0,2 2-1 15,-2-1-11-15,2 5 8 0,0-3-5 0,1 1 3 0,-3-1-4 16,2-1 0-16,-2-2-10 0,2 0 2 0,-2-1-5 16,-1-2-5-16,1-1 0 0,0-1-3 0,-1-1 6 0,-2-2-4 15,0 0 0-15,0-2-3 0,0-1 6 0,0-3-4 0,-2-2-4 16,1 1 2-16,-1-4-1 0,0 1 5 0,1-2 16 15,-1-4 0-15,-1 1-2 0,0-3 2 0,0-3 6 0,-1-1-2 16,-2-2-2-16,-2-6-5 0,2-1-13 0,0-3 1 0,-1-3-2 16,1-5-5-16,0-3 2 0,1-1 0 0,0-2-3 15,2-3 6-15,0 0 0 0,1-4-2 0,2 5 2 0,0-2 10 16,2 4-7-16,1 0-1 0,3 5 6 0,-1 2-6 16,3 5 1-16,1 2-2 0,1 2 2 0,4 2-8 0,-3 3 2 15,2 2 4-15,3 1-6 0,0 3 3 0,1 2-2 16,-1 3 3-16,4 2-1 0,-4 2-2 0,0 3 8 0,1 1-5 0,-2 3 3 15,-4 4-1-15,1 0 3 0,-2 1-3 0,-2-1 2 16,1 2 13-16,-6 2 4 0,0-2 17 0,-3 4 6 16,-1-3 0-16,-2 0 8 0,-7 2 11 0,4 1-3 0,-7-4-6 15,1 3-11-15,-3-2-17 0,-2-1-3 0,1-2-2 16,-3 1-12-16,0-1-9 0,2-2 2 0,1-3-6 0,2 1 1 16,1-2-11-16,2-2-21 0,3-2-34 0,2-1-18 15,4-2-41-15,-3-2-64 0,-1 1-65 0,3-6-67 0,6 3-27 0</inkml:trace>
  <inkml:trace contextRef="#ctx0" brushRef="#br0" timeOffset="129961.46">3863 3061 1927 0,'-10'-2'8'0,"4"-2"50"0,-4 1 51 0,4 0 9 0,-5 2 9 0,0 0 21 0,-3-2 9 0,-1 1 10 15,3 1 10-15,-1 0-35 0,2-2-47 0,0 1-7 16,2 1-11-16,5 0-18 0,-2 2-4 0,3 4-6 0,-2 0-4 16,2 3-14-16,2 7 3 0,-4 2 4 0,0 2 7 0,3 7 2 15,-3 2 2-15,2 4 4 0,0 4-16 0,0 0 2 16,3 1-12-16,-1 1 3 0,2-1-8 0,-1 1-5 0,3-1-3 15,-1-5-9-15,-1 2 2 0,1-5-4 0,-1-1 7 0,1-1-10 16,1-4-20-16,1-3-26 0,2-2-44 0,-3-4-40 0,5-1-50 16,-5-2-45-16,0-3-72 0,2-3-62 0,0-5-40 15</inkml:trace>
  <inkml:trace contextRef="#ctx0" brushRef="#br0" timeOffset="130561.42">4427 3076 2115 0,'-11'-5'61'0,"5"2"47"15,9-4 27-15,-8 3 10 0,0-1 18 0,2 1 11 16,0 0 6-16,0 1-1 0,0-1-58 0,2 1-49 0,-3-1-25 15,1 0-11-15,0 3-16 0,3 0-13 0,-3-1-4 16,1 2-1-16,-1-1-5 0,-2 0 3 0,2 1-3 0,-5 0 2 16,0-3-1-16,0 6 0 0,-1-3 2 0,-2 0 0 15,-2 1 3-15,-4-1-2 0,4 0-2 0,-4 1 1 0,1-2 0 16,0 0-3-16,2-2-4 0,0 0-1 0,2-3-6 16,3 1-5-16,1-3-10 0,3-1-5 0,1-3-9 0,0-2 9 15,6-4-2-15,-2-3 5 0,6-1 1 0,-1-7 7 16,4 3 9-16,1-1 7 0,1-1 5 0,3 0 1 0,2 0-3 15,0 5-2-15,0 4 6 0,1 4 1 0,-2 0 1 16,0 3-5-16,0 7 1 0,-3 5-3 0,1 5 5 0,-1 6 2 16,-2 5 0-16,-2 3 1 0,2 6-2 0,-6 11 11 0,-1 3 3 15,-3 6 4-15,0 6 2 0,-3 2 4 0,-3 4 2 16,4 5 3-16,-7-2 0 0,5 0-1 0,1-5-2 16,0-1-5-16,1-3 0 0,1-5-6 0,1-2-4 0,0-5-6 15,0-5 3-15,1-1-5 0,-1-6-2 0,0-5 0 0,2 0 1 16,-2-7-1-16,3 0 2 0,-3-7-2 0,0-1 2 15,0-2-4-15,0-3 7 0,2-4-3 0,-4-1-7 16,4-2 0-16,-2-6 0 0,0 0-2 0,1-2-4 16,1-5 1-16,0-2-7 0,-4 0 6 0,0-5-3 0,-1 4 9 0,0-1-6 15,1 2 6-15,-3 2-3 0,-2 5 8 0,2 4 1 16,0 4-5-16,-1 1 6 0,1 8-3 0,-4 1-3 16,-1 4 2-16,-5 3 7 0,0 4-6 0,-2 3 1 15,0 0 3-15,-2 4 0 0,1 0-3 0,1 0 9 0,1 1-4 16,3-3-3-16,4 0 2 0,2-3-6 0,0-1 2 15,5-1-1-15,-1-3-17 0,6-1-27 0,5-7-16 0,1 3-30 16,1-8-45-16,4 4-35 0,4-3-57 0,4-4-36 16,6-7-1-16,-1 2-29 0</inkml:trace>
  <inkml:trace contextRef="#ctx0" brushRef="#br0" timeOffset="130920.14">4658 3336 1903 0,'0'-26'-15'0,"-1"-2"48"0,1 5 39 16,-4 2 15-16,1-2 21 0,2 6 10 0,1 2 12 15,0 5 24-15,0 1 23 0,4 4-51 0,-2 3-37 16,1 1-21-16,0 2-19 0,2 1-6 0,-2 5-7 0,5 0-26 16,-2 3-7-16,1 4 6 0,1-1-4 0,3 6 6 0,-2 1-2 15,1 1-4-15,-1 0 1 0,-1 0 1 0,-3 1-1 16,0 0-4-16,-2-1 3 0,0-3 0 0,1 1 1 16,-2 0-2-16,-2-4-4 0,-2-1 1 0,2-1 2 0,-2-1 4 15,-1-3-2-15,1 1-2 0,0-5-6 0,1-1 0 0,-3-4-1 16,4 3 0-16,-1-6-1 0,-1 2-6 0,4-4 0 15,-2-2 4-15,0-3-3 0,1-2 5 0,1-1 2 16,1-4 0-16,-1-5-6 0,5-1 8 0,-2-2-4 16,2 1 4-16,2 1 5 0,-1 0-8 0,3 3 2 0,-1 2 0 0,-1 4 5 15,2 4-4-15,-1 2 3 0,-1 7-4 0,2 2 1 16,-1 4 4-16,-4 4 2 0,5 1 5 0,-5 6 0 16,1 0 1-16,-1 5-2 0,-2 0 1 0,0 1 1 15,-1 0 3-15,2 0-1 0,-2 0-10 0,0-3 2 0,-1 0-4 0,4-3-5 16,-1 0-7-16,4-4-22 0,-2 0-30 0,2-6-40 15,-2 1-36-15,2 0-41 0,-1-5-48 0,3-5-6 16,-2-2-44-16,1 2-23 0</inkml:trace>
  <inkml:trace contextRef="#ctx0" brushRef="#br0" timeOffset="131107.6">5121 3021 1617 0,'7'-51'32'0,"-1"0"-19"0,2 12 28 15,-3 2 11-15,0 8 10 0,1 6 10 0,-1 7 2 0,2 4 4 16,-2 7-27-16,-2 5 25 0,-1-1-25 0,3 5-5 15,-4 7-13-15,3 4-3 0,-1 6-2 0,-3 4-3 0,3 5-4 16,-3 8 0-16,0 5-1 0,2 1-6 0,-2 2 6 16,2 2-8-16,-4-1 4 0,0 2-6 0,2-3 1 0,-3 0-7 15,3-4 4-15,-2-2-5 0,1-4-2 0,1-3-13 16,0-2-30-16,1-4-24 0,1 0-36 0,1-9-35 0,-1-1-6 16,2-5-28-16,-1 1-39 0,0-8-29 0</inkml:trace>
  <inkml:trace contextRef="#ctx0" brushRef="#br0" timeOffset="131453.38">5158 3305 1617 0,'-8'-11'28'0,"5"0"-22"16,-1 6 73-16,0 5-35 0,-2 0 7 0,3 3 10 15,-1-2 11-15,3 4 5 0,-3-2-22 0,4-1 30 0,-1 0-71 16,2-2 44-16,1 1-11 0,1-1 3 0,4 3-7 16,0-5 0-16,3 4-4 0,1-2-1 0,3 0-1 0,2-3-9 15,5 2 3-15,2-2-15 0,0-1 0 0,5-2-3 16,-1 0-6-16,1 1-3 0,-1-4-3 0,0 2-1 0,-2-2 3 15,-1 1 0-15,-2 0 4 0,-1-1-3 0,-5-1 1 16,-2 1 1-16,-3-1 9 0,-1 2-2 0,-3-2 4 16,-4-2 9-16,1 1-2 0,-6 2 10 0,-1-3 12 0,-5 2 5 15,3-1-4-15,-3 2 7 0,-3 0-12 0,0 0-4 16,-2 0-6-16,-2 4-7 0,5 1-10 0,-3 1-9 0,-2 4-7 16,2 1-4-16,1 6 5 0,-1 2-1 0,0 4 1 15,2 4-6-15,-2 1 3 0,3 5-4 0,0-1 6 0,3 5 1 16,1-1 0-16,3 2 0 0,1-2-2 0,4 0 7 15,-2-1-6-15,6-4 4 0,2 1 2 0,2-4-3 0,2 0-6 16,3-5-35-16,2 1-16 0,-1-6-39 0,3 0-34 16,1 0-44-16,1-5-42 0,1-4-1 0,-2-3-29 0,-2 3-9 15,-2-6-34-15</inkml:trace>
  <inkml:trace contextRef="#ctx0" brushRef="#br0" timeOffset="131748.84">5582 3225 1633 0,'-2'-23'55'0,"2"4"-11"0,0 2 18 0,-3 0 13 15,3 0 9-15,-2 4 23 0,2 0 22 0,0 5 12 0,0 0-53 16,0 4 10-16,0-1-16 0,3 3-18 0,-3 4-3 16,2 1-18-16,-2 0-23 0,3 5-10 0,0 0 1 0,5 4 2 15,-1 2 4-15,5 1 6 0,-4 2 3 0,6 1 2 16,-1 3 4-16,-2-3-6 0,-2 2 2 0,1-2-2 16,-5 1-3-16,1 0-4 0,-4-3-5 0,-2-1-6 15,0-2-6-15,0 0 4 0,-2-4 2 0,-2-1-2 0,0-1 3 16,1-2 9-16,0-1 9 0,0-3 13 0,-1-1 7 15,-1-3 2-15,3 1-8 0,-5-7 2 0,6 2-2 16,-4-5-11-16,2-2-12 0,3-5-10 0,0-2-10 0,0-2 1 16,5-4 5-16,-1-1-3 0,3-4-2 0,0 1 3 15,3-1-5-15,-2 2 3 0,3 6 0 0,0 2-5 0,-1 6-12 16,2 3-21-16,-1 5-15 0,-1 8-27 0,-5 0-12 16,2 3-41-16,-5 4-27 0,-2 2-35 0,0 4-39 15,3-2 12-15,-3 2-36 0,0 3-20 0</inkml:trace>
  <inkml:trace contextRef="#ctx0" brushRef="#br0" timeOffset="132578.04">5898 3237 1672 0,'0'-8'1'0,"0"-3"30"0,-3 0 8 0,-1-3 22 0,1-1 12 16,0 1 25-16,1-1 13 0,2 2 22 0,-2 0 11 15,2 2-21-15,4 2 9 0,-1 1-19 0,2 6-17 16,-2-1-27-16,2 3-7 0,-2 1-27 0,-1 2-13 0,0 2-5 15,-1 2-21-15,1 4-2 0,2 0 6 0,-1 3 6 16,-1 3-12-16,3 2 12 0,-4 0 2 0,1 1-10 16,1-1 5-16,0-1 0 0,-3-1 3 0,0-1-5 0,2-1 3 15,-2-2-2-15,0-2-3 0,0-1 10 0,2-1-7 16,-4-2 1-16,2-1-3 0,0-1 3 0,-2-2 2 0,2-1-8 16,0 0 7-16,0-1-5 0,0-2 9 0,0 1-4 15,0-4-3-15,0 2 2 0,2-4-1 0,-2 0 4 16,2-1-7-16,1-2 1 0,1-2-6 0,-1 0 8 0,2-5 1 15,3 0-4-15,-1 1-3 0,3-1 3 0,-2 1 1 16,2 0-3-16,2 2 3 0,-2 3-8 0,0 1 4 0,0 5-4 16,-2 2 5-16,-1 2-3 0,3 0 2 0,-3 5 5 15,-1 0 5-15,1 3-2 0,-2 1 3 0,1 1 2 16,0-1 3-16,-1 2 0 0,1 0-1 0,-2 1-5 16,2-1 1-16,-1-3-3 0,1 1 1 0,2-1 1 0,-2-1-6 15,4 1 2-15,-1-3 5 0,2-2 3 0,-1 0-11 16,5-2 9-16,-2-1-6 0,3-1 6 0,-2-3-1 15,2-2-2-15,0 0-5 0,4-5 1 0,-5 3 8 0,2-4-7 16,-3 1 2-16,4-4-3 0,-2 1 2 0,-1-3 1 16,0 1-4-16,-3-2 2 0,-1-1-4 0,-1-2 5 0,-1-1 5 15,-4 2 4-15,-2 1 11 0,0 0 6 0,-6 0 6 16,3 5 2-16,-5 1 4 0,0 4-1 0,1 1-14 16,-4 3-4-16,0 1-14 0,-2 4-6 0,-2 3-1 15,1 0-1-15,1 4-9 0,-4 2 2 0,1 2 10 0,1 3-4 16,2 3-2-16,2 0 6 0,0 2-5 0,2 4 2 15,0-1 2-15,6 1 0 0,-2 1-2 0,2-3 5 0,2 1 4 16,1-1-2-16,0-2 6 0,5 0-4 0,-2-5 5 16,1 0-1-16,1-5 2 0,4 1-5 0,1-2 4 15,1-5 0-15,2 2-7 0,3-5 3 0,0-3-3 0,3-2-2 16,-2-1-6-16,3-3-5 0,-1-3-12 0,2-3-1 16,-5 0-2-16,1-4 0 0,2 0-3 0,-4-3 0 15,-1-2 7-15,-1-1 5 0,1-3 10 0,-4-3-2 0,1-1 5 16,-4-1-1-16,1-4 3 0,-5 0-3 0,0-2 0 15,-1 0 1-15,-3 2-2 0,-4 5 1 0,-1-4-1 16,-2 3 1-16,0 2 0 0,-4 5 3 0,3 3-2 0,-4 5 2 16,4-1-6-16,-2 5 2 0,2 6 0 0,-1 1-1 0,1 5-5 15,3 4-5-15,-1 5 6 0,-3 3-3 16,4 4 9-16,-2 3-2 0,0 1-4 0,-1 5 5 0,1 3 0 16,3 2 8-16,-2 3-3 0,4-1 5 0,4 7-6 15,1-2 10-15,0 4 5 0,3-2 0 0,0 3 2 16,1-3 0-16,2-3-4 0,-4-2-3 0,5-5 4 0,-1-1-24 0,-1-5-30 15,1-5-28-15,-2 1-29 0,-5-7-37 16,-1 0-31-16,3-1-41 0,-6-2-39 0,5-7 27 0,-4 0-59 16,-1 0 31-16,-1-5-4 0,1-1 6 0,0-2 10 15</inkml:trace>
  <inkml:trace contextRef="#ctx0" brushRef="#br0" timeOffset="132716.92">6701 3115 1355 0,'-14'-17'29'0,"3"1"33"0,1 0-22 0,1 2 32 0,1 1 24 15,0 2 24-15,5 3 23 0,1 2 23 0,4 0-13 16,-2 2-11-16,0 4 42 0,3 0-31 0,2 2-8 15,1-2-15-15,-1 0-17 0,1 0-19 0,2 0-17 0,-1 0-20 16,2-2-22-16,2-3 0 0,0-1-16 0,3 1-9 16,1-3-6-16,3 0-9 0,0 0-32 0,-1 1-19 0,-4-2-45 15,1 2-49-15,-3-1-72 0,2 1-18 0,-4-2-96 0</inkml:trace>
  <inkml:trace contextRef="#ctx0" brushRef="#br0" timeOffset="132976.68">7063 2535 2107 0,'-4'-3'-37'0,"4"10"19"0,-2-6 25 16,1 8 12-16,-3 5 23 0,3 3 31 0,-4 8 14 0,5 4 41 16,3 3 42-16,0 0 13 0,8 10-19 0,-8 1 9 15,7 3-11-15,-2 5-17 0,-5-5 12 0,5 5-44 0,-3 0 1 16,4 0-34-16,-4-7 1 0,3 1-23 15,-4-3-15-15,1-3-13 0,-3-1-20 0,-2-6 0 0,-7 0-6 16,0-3 5-16,-6-2-4 0,-4-1-4 0,4-3 4 16,-6-2-12-16,-3-3-33 0,-7 1-31 0,-2-5-42 0,-10-3-42 15,-2-2-57-15,-7 0-55 0,-6-6-64 0,-4 1-32 16,-2-2-57-16</inkml:trace>
  <inkml:trace contextRef="#ctx0" brushRef="#br0" timeOffset="134194.85">28184 2545 2050 0,'-8'-17'38'0,"-3"-2"26"16,6-6 4-16,-1 4 12 0,1 5 10 0,2-5 10 15,4 10 3-15,-2-5-3 0,2 9-37 0,-1 3-30 16,4 4-2-16,-3 2-15 0,1 4-5 0,-1 4-5 16,3 3 7-16,-1 7 16 0,-3 7 5 0,3 5 10 0,0 2-1 15,-2 9 4-15,1-4-4 0,-2 5-4 0,0 0-13 16,0 2-11-16,1-1-9 0,-1 2-2 0,2-5 2 0,1 0-4 0,-1 1-2 15,3-4 4-15,1-1-14 0,1-8-38 16,0-3-46-16,1-1-56 0,0-7-69 0,6-8-30 16,-1 0-79-16</inkml:trace>
  <inkml:trace contextRef="#ctx0" brushRef="#br0" timeOffset="134702.84">28639 2710 1727 0,'2'7'36'0,"-2"-11"13"0,1 0 20 0,-2 5 12 16,-3-2 10-16,4 1 9 0,-1 0 6 0,-7 1 2 0,7-4-25 16,-1 5 1-16,0-6-14 0,1 4-13 0,-1-1-3 0,1-1-8 15,-1 2-4-15,-1 0-7 0,0-4-7 0,-4 1-17 0,1 1-1 16,-2-5 2-16,2 3-13 0,-4-4-1 0,1 0 4 16,1-2 0-16,0 1-2 0,-3-3 0 0,5 2 1 15,-2-1-4-15,1 2 5 0,1-3 0 0,2 2-6 0,0-2 4 16,3 1 1-16,1 0 2 0,1-3-11 0,3 2 10 15,0-3-3-15,2 0-2 0,1-2 3 0,2-1-3 16,0-2 1-16,3-1 0 0,1 0 7 0,1 0-9 0,-5 1 7 16,4 2-2-16,-5 4-1 0,-2 2-3 0,-1 5 1 15,1 3-1-15,-2 4 1 0,1 6 0 0,-1 5 0 0,-3 4 2 16,4 3-3-16,0 4 10 0,-2 7-4 0,-1 4 0 0,-5 3 0 16,-2 3 0-16,1 3 2 0,1 1-1 0,-2 2 3 15,-2-1-6-15,5 1 1 0,-4-1 6 0,4 1 0 16,1-3 1-16,-3-2-1 0,1 1 1 0,-2-2-5 0,2-1 3 15,-3-6-2-15,1-2-1 0,2-3-2 0,-2-4-1 16,4-4-3-16,-1-3 10 0,2-5-3 0,-1-1 2 0,-1-4 1 16,2-3-4-16,0-3 4 0,0 0 4 0,0-5-3 15,0-1-12-15,0-3 11 0,-2-2-10 0,1-4 1 16,-1-3 3-16,0 0-9 0,0-4-4 0,-1 0 2 0,1-1 5 16,-1 0-6-16,0 2 10 0,-1 4-8 0,3 1-2 15,-2 7 6-15,1 0 1 0,0 6-3 0,-1 3-1 0,0 5 3 16,-1 4-5-16,-1 2 7 0,-2 4-3 0,-1 2 1 15,-1 3 2-15,1 0-1 0,-2 2 2 0,6-2 1 16,-1-1-1-16,2-1-6 0,3-1-20 0,3-3-25 16,2-1-34-16,4-2-28 0,4-4-42 0,6-1-51 0,0-4 0 15,0-2-60-15</inkml:trace>
  <inkml:trace contextRef="#ctx0" brushRef="#br0" timeOffset="135061.62">28925 2821 2000 0,'-4'-19'-27'0,"-9"-3"37"0,10 0 24 0,-7 6 23 16,1 2 12-16,1 3 15 0,-1-1 20 0,5 2 6 0,-2 1 27 16,4 6-33-16,-3-2-29 0,9 5-23 0,-4 0-11 0,1 5-19 15,-1 0-18-15,0 4-5 0,2 3 0 0,-1-4-2 16,1 8 5-16,0-2-2 0,-1 7 1 0,3 0 7 0,-1 0-6 16,-3 0 0-16,3 2-1 0,0 2 1 0,-1-2-1 15,0-1 0-15,-2-1 0 0,0-2-2 0,0 0 1 0,4-4-2 16,-4-1 4-16,0-4-4 0,0-1 4 0,0-3-1 15,0-2-1-15,-4-3-3 0,4 1 4 0,0-4 0 16,0-1-7-16,0-2 8 0,0-3-6 0,0-1 3 0,4-2-1 16,0-2 0-16,1-5 1 0,2 0 2 0,-1-2-1 0,5-3-3 15,-1 0 1-15,1 0 0 0,1-1 3 0,1 4-2 0,-1 2-2 16,1 2-2-16,3 4 2 0,-5 5 2 0,0 4 0 16,0 0-2-16,-3 6 1 0,-1 4 5 0,-1 1-1 15,-1 2 4-15,2 3-3 0,-2 0 3 0,0 5-1 16,0 0 0-16,1 2-3 0,-3 1 0 0,0-1-3 0,0-3-2 15,1 2 4-15,-1-1-2 0,-2-1-5 0,1-5-21 16,1 1-26-16,-1-3-32 0,3-1-25 0,-4-3-35 0,8-3-47 16,-2-2-13-16,1-2-47 0</inkml:trace>
  <inkml:trace contextRef="#ctx0" brushRef="#br0" timeOffset="135248.88">29384 2635 1539 0,'8'-35'33'16,"-2"-4"-13"-16,2 5 13 0,0 3 26 0,-3 1 10 0,0 6 13 0,-2 7 14 15,-2 3-1-15,1 9-38 0,-2 0 15 16,2 2-13-16,-2 8-18 0,0 1-3 0,-2 6-15 0,0 4-13 16,1 5 3-16,-2 5 8 0,1 4-4 0,-1 5-3 0,-1 4-3 15,3-2-9-15,1 2 3 0,-3 1 3 0,6 0-3 16,-3 0-1-16,0 4 2 0,1-7-1 0,3-1-7 0,-3 1-20 16,1 0-27-16,0-6-38 0,1 0-36 0,0-7-5 15,0-1-46-15,0-2-44 0</inkml:trace>
  <inkml:trace contextRef="#ctx0" brushRef="#br0" timeOffset="136034.81">29373 2862 1672 0,'-3'-16'-2'0,"0"3"78"16,3 2-32-16,-4 3 10 0,4 3 15 0,-3-1 14 16,3 3 10-16,-1-2 13 0,1 3 4 0,0 0-76 0,1-2 30 15,2 1-9-15,2-1-13 0,3-1-14 0,1 0-11 16,4 0-11-16,3 3-6 0,-2-1-1 0,7-1 2 0,-2 0 0 15,1 4-2-15,2-3 1 0,-1 0-1 0,3-1-5 16,-1 0 11-16,1 2-4 0,-1-3 1 0,0 2-4 0,1-1 3 16,-1 4-1-16,4 3 0 0,-4-3 6 0,-1 2-9 15,0 2 3-15,-3 1 4 0,1-2 3 0,-7 3 0 16,4-1 2-16,-7 1 6 0,1 6 3 0,-3 2 5 0,-3 4 3 16,-2-3-3-16,-3 8 3 0,-2 0-3 0,1 0 1 0,-6 0-6 15,1-4-4-15,-3-2-4 0,1 1-2 0,0-2-5 16,-5-4 0-16,7 0 1 0,-4-3-5 0,4 0 3 15,-3-4 1-15,1-1-1 0,1-1-2 0,1-3 4 0,1-2-2 16,-3-3 1-16,4 0-2 0,0-1 0 0,-1-3-6 16,2 0 8-16,2-2-2 0,1-3-2 0,0 1 3 0,1-4-3 15,2-1 1-15,6-2 4 0,-5-2 2 0,9-3-6 16,0 1 3-16,0 0-1 0,4 2-2 0,0-2-1 0,-1 3 6 16,4 1-8-16,1 7 0 0,-4-1-13 0,2 3-19 15,0 1-5-15,2 3-9 0,-4 4-14 0,-1 2-18 0,-1 6-12 16,-3-5-3-16,1 10 9 0,1-5 13 0,2 7 9 15,-2-5-5-15,3 4 2 0,0-4 14 0,7 0 10 0,-1 3 8 16,0-6 7-16,-2 3-3 0,-4-4 2 0,0 2 8 0,-4-3 19 16,3 1 0-16,-10 0 4 0,2-3-2 0,-1 1-1 15,-5-1 35-15,2-1 2 0,-8 1 29 0,4-3 2 0,-4 3 2 16,3-3 3-16,-3 3 6 0,3-6 2 0,-3 3-26 0,1-4-7 16,2 2-7-16,-4-4-7 0,5-1 2 0,-7-3-2 15,3 3-7-15,-2-2 3 0,2 0 0 0,0 1 17 0,0 4-9 16,0-2-3-16,4 4 2 0,-8 0-2 0,5 3-2 15,0 0-7-15,-4 5-4 0,1 1-16 0,-4 3-4 0,-1 2-3 16,2 1 3-16,-5 7-1 0,3-2 3 0,-2-1-2 0,-1 4 1 16,-1 2 6-16,0-2-6 0,3 7 4 0,-1-3-5 15,4 1-2-15,1-1 2 0,4 3 0 0,-3 0-1 0,7-4 1 16,0-1 0-16,0-1-2 0,2-3 1 0,-2-2 4 0,3 1-2 16,0-6-2-16,5 1 5 0,0-2-14 0,3-5-2 15,-1 0-12-15,-1-1-14 0,8-4-9 0,-4-3-7 0,4-1 0 16,-4-3-3-16,5 1 6 0,-2-3 6 0,1-2 14 0,-3-3 12 15,3 0 8-15,-2-3 5 0,-1 3 12 0,-1-6 16 16,-3 0 3-16,2 0 3 0,-4-3 8 0,0 6 8 0,-2-2 10 16,0 6 5-16,-3 2-6 0,1 3-12 0,-1 1-5 15,0 7-6-15,-1 2-10 0,-1 0-15 0,-1 2-6 0,0-2 1 16,-1 1-2-16,-1 6-6 0,-1 2 4 0,0 3-1 16,-1 1 8-16,-1 3 4 0,1 2-3 0,-1 2-9 0,2 6 4 15,2-5-31-15,-1 1-25 0,-1-2-31 0,3-1-30 0,0-4-47 16,6-3 10-16,-3 2-47 0,8-3-49 0,-1-3-13 0</inkml:trace>
  <inkml:trace contextRef="#ctx0" brushRef="#br0" timeOffset="136781.26">30597 2819 1976 0,'-5'-16'-22'0,"-3"-5"33"0,8 3 18 0,-6 1 18 0,3 3 13 0,0 2 10 15,-1 0 5-15,1 5 5 0,1-4 22 0,2 8-35 0,0-2-23 16,2 8-15-16,-2-3-13 0,2 9-10 0,-2 3-7 15,-2-4-3-15,2 5 0 0,0 0 5 0,0 6 1 0,0-1 0 16,-2 6 0-16,2-9 2 0,0 8-2 0,0 0-2 16,0-2 0-16,0 0 1 0,2-2 0 0,0-3-1 0,-2-3-1 15,0 2-13-15,1-4-2 0,-1-2-3 0,0-2-5 0,0-1-6 16,0-1-2-16,0-5-6 0,0 2-4 0,0-4 0 16,0-1-1-16,0-3 6 0,4-1 2 0,-1-3 5 0,3 2 8 15,2-4 5-15,-3-1 3 0,3-2 13 0,0-1 6 16,0-1 4-16,1-3 4 0,-1-2 12 0,2 0-3 0,2 3 2 15,-3 1 5-15,4 3-1 0,0-3 3 0,0 8 1 16,-3 1-6-16,0 4-14 0,0 2-1 0,0 2 13 0,-7 0-3 16,6 1 0-16,-5 4-2 0,3 2-5 0,-6 5 5 0,5 0 2 15,-4 5-3-15,0 8-13 0,-2-3 1 0,0 7-2 16,-2 1-2-16,0 1-1 0,0-2 1 0,2-2 0 0,0 2 1 16,2-6 1-16,0-1-3 0,3-2 6 0,-2-3-3 15,3-2 2-15,1-3-8 0,-1-2 4 0,2-2 1 0,1-3 1 16,1-3 4-16,1-2-7 0,2-2 2 0,1-3-6 0,2-3 3 15,1-3-2-15,1-3-6 0,2-1 3 0,-1 0-5 16,3-4 5-16,3-3 1 0,-3-1 2 0,3-3 3 0,-3-2 1 16,0-1 4-16,-1 1-4 0,-3-4 14 0,-1 6 7 0,-1-3 1 15,-3 9 7-15,-5-1 2 0,-2 8 6 0,-3 3-3 16,1 2 1-16,-8 4-14 0,1 1-7 0,-2 4-6 0,-3 0-1 16,-2 2-7-16,-3 5-2 0,-4 0-1 0,1 1 1 0,-2 3-3 15,1-4 1-15,0 3 8 0,2 0-8 0,3 5 3 0,4-3-5 16,0 2 3-16,3-1-7 0,2 6 11 0,3 3-3 0,0 3 0 15,3-3 5-15,2 1 4 0,-1 0 5 16,3-2 9-16,3 1 2 0,0-4-4 0,2-3 3 0,0 1-1 16,1-3-5-16,0-5 3 0,1 0-6 0,2-4-6 0,1-2 2 15,-3-2-2-15,3-2-11 0,0-4-25 0,1-4-5 16,-1-1-26-16,0-3-14 0,0-3-9 0,-1-3-17 0,1-2 0 16,-3-2 9-16,2 0 19 0,-3-3 12 0,2 1 17 15,-3 1 17-15,-3 0 6 0,0-2 13 0,-1 0 3 0,1-1 5 16,-3-2 0-16,0 1-3 0,-3-1-1 0,2-6 3 0,-2-2 12 15,-1 1 15-15,-2 0-3 0,-2 2 6 0,0 2 12 0,1 4 8 16,-2 3 11-16,-1 6-8 0,-1 4-7 0,3 7-10 16,-1 2-5-16,1 4-12 0,2 4-16 0,-1 3-5 0,1 4-10 15,0 3 8-15,-4 7-1 0,4 2-4 0,-1 4 2 0,1 5 10 16,-2 5 3-16,4 2-2 0,-1 1 2 0,3 3-2 16,-3 1 1-16,4-1 2 0,2 1 1 0,-3-1-4 0,2 1-3 15,-3-2 6-15,4-1 0 0,-1-3-4 0,2-1-15 16,-5-3-49-16,3-2-37 0,1-5-44 0,-4-2-36 0,3-4-28 15,-1-3-57-15</inkml:trace>
  <inkml:trace contextRef="#ctx0" brushRef="#br0" timeOffset="136919.73">31354 2777 2358 0,'-3'-12'-19'0,"-2"3"35"0,5-1 22 0,-3 4 28 0,0 4 10 15,3 0 28-15,0-1 3 0,3-2 2 0,0 3 16 16,1 0-34-16,0-4-20 0,5 5-28 0,1-7-17 0,3 1-25 15,3 0-23-15,1-2-22 0,2 3-45 0,-3 0-45 0,0-1-48 16,1 0-44-16,5 0-21 0,-1 3-62 0</inkml:trace>
  <inkml:trace contextRef="#ctx0" brushRef="#br0" timeOffset="137123.57">31823 2486 2324 0,'0'-7'37'0,"-2"-1"35"0,10-1 36 16,-8 4 13-16,0 4 21 0,-3-3 15 0,3 2 2 0,0 2-2 15,1 7-35-15,-2-4-35 0,1 7-10 0,-2-1 7 0,5 2 5 16,2 8 8-16,-2 2 26 0,8 13 17 0,-1 0 22 0,5 10 3 16,1 4-19-16,6 9-22 0,-3 4-20 0,2-2-27 15,-1 3-23-15,-2-4-21 0,-5 2-24 0,-4-4 1 16,-6-7-9-16,2-4 3 0,-11-4-10 0,-5-7-14 0,-7-5-33 16,-4-4-39-16,-16-7-41 0,-9-6-48 0,-12-4-48 0,-3-6-74 15,-10-2-58-15,-14-5-59 0,-1-4-21 0</inkml:trace>
  <inkml:trace contextRef="#ctx0" brushRef="#br0" timeOffset="210297.85">24083 8413 1100 0,'0'0'12'0,"0"-1"8"0,0 0 11 0,4 1 6 15,-8-1 9-15,8 1 11 0,-4-3 19 0,0 3-36 0,0-1 27 16,0 2-42-16,-4-2 42 0,4 1-52 0,0 1 59 0,0-1-63 16,-1 1 34-16,-1-1 1 0,2-1-38 0,-3 0 35 15,4 1-54-15,-4 0 64 0,5-2-67 0,-4 1 60 0,4-2-45 16,-4 2 37-16,2 2-2 0,2-2 7 0,-4 2 3 0,4-1-9 15,-2 3 0-15,0-3-6 0,0 0-12 0,0 1 10 16,0-2-2-16,0 1 1 0,0-3 1 0,1 3-5 16,-1-1-1-16,0 0 10 0,2 0 5 0,-2-1-2 15,0 2 5-15,0-2-10 0,0 1-3 0,0 0 0 0,-2 1 5 16,1-2 1-16,-1 1 4 0,2 0-6 0,-1-2-2 16,-1 2 4-16,2-2 6 0,0 1-2 0,-3-3-7 0,3 5-9 15,-3-2-5-15,3-3 5 0,-1 4-6 0,-3-1-3 16,-1 0-3-16,1-2 0 0,-4 4 0 0,-1-1 2 15,-4-1-1-15,-3 1-4 0,-3 0 11 0,-5-2 8 0,-1 3 4 16,-3-2-5-16,-6 2 2 0,-1-1-6 0,-3 0 1 16,-1 1 1-16,-7 0-12 0,-2-3-4 0,-2 2-10 15,-2-2 7-15,-2 1-7 0,-3-1 10 0,0-3-4 16,-3 3-3-16,2-1 8 0,-2 1 25 0,1-3 11 0,1 0 4 16,5 4 4-16,3-1-3 0,10 1 10 0,-1 0-2 15,6 2-2-15,5 0-27 0,5 2-13 0,3 3-2 0,-2-4-2 16,4 0 0-16,-3 3-11 0,8-2 5 0,0-1-4 15,1 2 2-15,5-1 7 0,2-2-3 0,4 1 0 0,0 1-1 16,-2-2-3-16,4 0 4 0,-1 0 1 0,2 0-2 16,0-2-7-16,0 2 3 0,2 0 7 0,-1 0-1 15,-1-1 14-15,3 1 2 0,-3 0 4 0,2 0 11 0,-1-2 3 16,-1 2-1-16,-1-1-7 0,-4-1-4 0,2 2-7 16,3-2-6-16,-5 2-4 0,1-1-13 0,-1-2 0 15,1 2-2-15,4 1-12 47,0 0 35-31,-33 4-10-1,-54-4-19 1,70 1 3-16,1-1 5 0,-1 0 1 0,-1 0-2 16,0 0 1-16,-3 0 0 0,0 0-3 0,-1 0 3 0,-1 0 0 15,0-1-2-15,0-2-1 0,-3 3 2 0,0-1 1 16,-4 0-1-16,-1 0 4 0,-3-1-2 0,-4 1 0 15,-1-3 2-15,-1 1-3 0,-5 2-1 0,6-1-1 0,-9-1 10 16,5-1-4-16,-4 3-6 0,4-3 9 0,-2 2-7 16,5 2 10-16,4 0-5 0,-1 0-6 0,4 2-1 0,3 0 7 15,3 0-2-15,4-2 0 0,2 1-5 0,5-1-3 16,-1 2 6-16,6-3 8 0,-1 1-10 0,6 0-3 16,2-1 8-16,0 1-2 0,4-1 4 0,0 1-4 0,0 0 18 15,0 0-20 1,0 0 17 15,0 0-8-31,0 0-12 31,0 0-3 1,0 0 8-17,0 0-29 1,0 0-17-1,0 0-32-15,0 0-41 0,27-13-45 0,-27 13-43 0,0 0-57 16,0 0-77-16,0 0-19 0</inkml:trace>
  <inkml:trace contextRef="#ctx0" brushRef="#br0" timeOffset="210859.72">21444 7908 1004 0,'-16'-18'13'0,"16"18"15"0,0 0 21 0,0 0 3 0,0 0 4 16,0 0 21-16,0 0 23 0,0 0-38 0,-11-24 54 16,11 24-50-16,0 0-11 0,0 0 26 0,0 0 12 15,0 0 0-15,0 0-8 0,0 0 52 0,0 0-53 0,0 0 58 16,0 0-9-16,0 0-25 0,0 0 2 0,0 0-5 16,0 0-7-16,0 0-12 0,0 0-4 0,0 0-4 0,0 0 13 15,0 0 5-15,0 0-5 0,0 0-6 0,0 0 2 16,0 0 8-16,0 0 7 0,0 0-10 0,0 0 4 15,0 0 10-15,0 0-3 0,0 0-1 0,0 0 10 0,0 0 8 16,114 206-13-16,-108-170 12 0,-2 6-10 0,-4-1-11 16,0 6-3-16,-10 0 30 0,2 2 4 0,-4-3-19 15,2 3-3-15,-7 2-13 0,4 0-6 0,1-5-3 0,-1 0 12 16,5-2-93-16,-6-5 41 0,4 0-52 0,-4-5 54 16,1-1-41-16,-3-4 33 0,-6-1-36 0,-1-5 16 15,-3 3 16-15,0-5-27 0,0 1 19 0,-1-5-20 0,2 0-2 16,1-3 6-16,2 0-14 0,4-3 3 0,1 0-5 15,4-5 5-15,4 1 3 0,1-1-1 0,2-3-1 0,3-2-7 16,3-1 12-16,0 0-1 0,1-3-1 0,1 0-19 0,1-1-37 16,4-3-32-16,-3-1-16 0,2-1-62 15,1-2-18-15,2-3-61 0,0 0 0 0,3 0-70 16,-4-5 13-16,0 3-50 0,-1 2-12 0,-2 0-43 0,-2-1-15 16,-4 1-11-16</inkml:trace>
  <inkml:trace contextRef="#ctx0" brushRef="#br0" timeOffset="211404.96">21024 8107 1454 0,'5'-3'30'0,"0"-2"-29"0,3 0 68 0,-1 2-44 0,-2-4 79 15,1 3-38-15,-2 1 14 0,1-2 20 0,-2 1-10 0,1 0 46 16,-4-1-58-16,0 0 60 0,0 1-64 0,-4-1 38 15,1-2-7-15,-2 4-24 0,-4 1-15 0,4 2-16 16,-3 1 2-16,-3 0-3 0,-1 4-8 0,-3 0 4 0,-2 6-3 16,-1 1 21-16,-2 6 14 0,-3 0 5 0,2 7 3 15,-5-4 0-15,3 5 5 0,-1-1 6 0,2 4 4 16,3 0-15-16,-1-1-3 0,5 5-3 0,0-4-13 0,3 6-17 16,4-1-6-16,1 2 1 0,3-4 1 0,4-3 10 0,4-1-8 15,5-3 1-15,0-3 3 0,3-3 10 0,3-4 10 16,5-2-2-16,3-3-4 0,1-7-11 0,4 0-4 15,2-6-6-15,2-6-2 0,-1-2-7 0,1-7-12 16,-2-4-8-16,-1-3-8 0,-3-3-4 0,-1-5-1 16,-4-3 1-16,-3-3-3 0,-4-1-1 0,-4 5 2 0,-3-2-5 0,-4 0-1 15,-4-1 9-15,-6 3-8 0,-2-1-1 16,-4 3 1-16,-4 3 0 0,1-1-4 0,-7 4 4 0,-3 5-2 16,1 3-21-16,-6 5-12 0,-1 7-10 0,-3 1-45 15,0 6-9-15,-1 7-38 0,-1 3-32 0,2 3-36 16,1 3-34-16,1 2-26 0,4 4-42 0,4 9 0 0,1-3-47 15,9-5 21-15,-1 3-23 0</inkml:trace>
  <inkml:trace contextRef="#ctx0" brushRef="#br0" timeOffset="211888.03">20566 7752 1751 0,'3'0'-11'0,"-1"3"66"0,0-6-55 0,2 9 13 15,-7-1 28-15,3 3 18 0,-6 4 25 0,-2 4 21 16,-1 2 36-16,-6 4-48 0,0 4 65 0,-9 4 14 0,2 8-13 15,-9 3 17-15,-2 0-1 0,3 6 3 0,-5-3-5 16,5 4-6-16,-1 1 21 0,5 2-18 0,3 4-9 16,6-3-6-16,9 5-11 0,0 0-17 0,4 2-18 0,4 2-4 15,5-3-24-15,3-5-5 0,0-2-5 0,8-5-25 16,-2-3-16-16,10-2-4 0,-2-8-2 0,6 0-12 16,1-5-2-16,6-2-32 0,1-6-40 0,5-6-64 0,3-2-51 15,-1-3-87-15,1-2-90 0,-2 0-109 0,-3-6-76 16</inkml:trace>
  <inkml:trace contextRef="#ctx0" brushRef="#br0" timeOffset="214487.8">16831 8457 1167 0,'-6'-3'20'0,"3"2"20"0,0-3 22 15,-1 4 10-15,1-3-31 0,2 3 65 16,1 0-31-16,1-2 15 0,2 2-13 0,1-3-21 0,0 0-20 15,6-1-12-15,7-1 43 0,5 0-63 0,11 3 38 16,2-7-9-16,13 3-7 0,9-1 23 0,18 0-4 16,11 2 7-16,15 0-14 0,15-5 0 0,15 2-10 0,16 0-2 15,11 0-2-15,2 1-21 0,-2 2 1 0,-2-1-8 16,-4 0-1-16,-9 1 1 0,-9 0 9 0,-8 0-6 16,-15-2 1-16,1-3 5 0,-12 2-5 0,-5-1 7 0,-13-1 6 15,-6 2-7-15,-9 2 10 0,-9 1 5 0,-11-3 6 16,-5 5-3-16,-11-3 6 0,-4 1 8 0,-8-2 11 15,-3 1 10-15,-8-3-10 0,-3 2-4 0,-3-1-9 0,-6 0 4 16,-1-1-7-16,-3 3-9 0,-1-1-14 0,-4 1-7 16,1 2-7-16,-1-1 2 0,4 4 3 0,1 0-4 0,-1 1 4 15,4 0-5-15,-2 1 6 0,6 2-5 0,-1 2-2 16,0 1-28-16,2-1-19 0,2 3-19 0,0 3-30 16,2-3-33-16,0 2-46 0,0-3-14 0,-1 3-62 15</inkml:trace>
  <inkml:trace contextRef="#ctx0" brushRef="#br0" timeOffset="-214342.76">20824 6960 1539 0,'8'-10'24'0,"0"1"-29"0,3-9 63 0,-5 6-50 0,-2 0 65 16,-3 3-42-16,-1 1 2 0,-1-2 2 0,-6 7-19 0,-3-6 39 15,-3 7-53-15,-5-4 54 0,-6 2-57 0,-3-2 58 16,-1 2 14-16,-5 0 5 0,0 1 5 0,-1 5 2 0,1 1 8 16,0 3 14-16,3-2-4 0,5 10-9 0,-1 2 12 15,3 8-4-15,3 5-3 0,3 2 12 0,4 5-1 16,1 1-14-16,7 7 12 0,2-3-2 0,6-2-20 0,1-3-1 16,6 0-1-16,3-4-24 0,7-3-15 0,-2 0-4 15,7-6-20-15,2 0 2 0,2-5-8 0,2-1-6 16,3-7-32-16,4-3-47 0,0-5-58 0,6-2-47 0,-3-3-64 15,-1-4-78-15,4-4-27 0,-2-4-73 0</inkml:trace>
  <inkml:trace contextRef="#ctx0" brushRef="#br0" timeOffset="-214067.58">21319 6814 1641 0,'13'-12'26'0,"-1"5"-21"0,1-1 15 0,1 4 22 15,-7-2 16-15,-3 3 12 0,-2-2 4 0,-5 10 1 0,0-5-20 16,-8 0 20-16,-4 5-1 0,-2-4-10 0,-5 7-7 16,-7-1 3-16,-4 5 14 0,0-3 12 0,-3 3 1 15,3-2 24-15,-1 1-6 0,8 0-7 0,1 2 4 0,7-1 11 16,3 2-6-16,6 1 3 0,3 4 5 0,6 3-14 16,4 0 11-16,5 1-2 0,4 2-6 0,6 1-25 15,5-3-12-15,3 1-16 0,5-3-11 0,3 1-9 0,2-2-19 16,1-4-5-16,2-1-12 0,-7-3-48 0,0-1-55 15,-3-3-55-15,-3-1-70 0,-6 0-80 0,-5-2-96 16</inkml:trace>
  <inkml:trace contextRef="#ctx0" brushRef="#br0" timeOffset="-213465.5">19641 8201 1174 0,'-3'-3'20'0,"0"-1"16"0,1 4 30 0,0-2-31 0,2-2 48 15,-4 4-42-15,4-4 64 0,4 7-30 0,-4-1-18 16,5-2-2-16,-1 7-27 0,0-7 41 0,6 7-40 0,4-7 44 16,2 5-48-16,6-5 40 0,7-1 7 0,1 2-8 15,8-4 16-15,-2 3-10 0,4-2-3 0,2 0 1 16,1-1-11-16,3 4-7 0,-3-4-2 0,-1 3 1 0,-1-2-15 16,-4 0 0-16,-1-1-10 0,-6 2-2 0,-6-2-2 15,-2 1-6-15,-9-1-3 0,-2 0-5 0,-6 0 1 0,1 0-7 16,-6 1 3-16,0 0-30 0,-6 2-37 0,-2-2-50 15,-2 6-59-15,0-8-43 0</inkml:trace>
  <inkml:trace contextRef="#ctx0" brushRef="#br0" timeOffset="-210121.58">16727 6211 1167 0,'-2'-2'20'0,"2"0"6"0,2-3 0 0,-4 3-1 0,-1 4 6 16,1 2 25-16,-1 5 10 0,-3 5-24 0,3 5 52 15,-2 7-42-15,0 6 14 0,2 7 22 0,0 5 10 16,3 6-15-16,0 7 0 0,0 2 35 0,5 8-56 0,-2-1 47 16,4 6 4-16,-1 6-12 0,3 7-12 0,-1 7 1 15,0 1 13-15,4 5-3 0,-2 3-13 0,1 3 3 0,0 3-3 16,-1-9 8-16,-1 4 21 0,1-3 1 0,-2-4-17 16,-4 2-7-16,-2 2 0 0,-2 3 0 0,-2 2-14 15,-2 4-14-15,-3-2-20 0,-4 3-11 0,2 4 2 0,-1-3 5 16,-1-3 8-16,2 1-3 0,-1-6-3 0,-1 5 1 15,3-3-7-15,0 3 7 0,2 2-17 0,0 3-1 16,1 5-14-16,0-5-3 0,2 7-1 0,1-4 1 16,1-2 3-16,-1-1-7 0,2-3 12 0,0-2-3 0,-3 0 9 15,3 0 0-15,-2 2 5 0,1-2-2 0,-2 1 2 16,-2 0 2-16,4-1-2 0,-2 0-3 0,-2-5-4 16,-2-3-5-16,4-10-9 0,-5-1 2 0,-1-4-4 0,-1-3-2 15,-1-3-4-15,-1-7 6 0,-1-4-6 0,-1-1 2 16,-2 2 6-16,-1-3-4 0,-1-7-5 0,-1 4 8 0,0-4-1 15,-2-1-9-15,-1 0 4 0,2-3 1 16,2-6-6-16,0-4 6 0,-2-1 3 0,2-5-2 16,-1-2 0-16,3-3 4 0,-1-5-5 0,2 0 1 0,-1-3 3 15,0-1-9-15,2-3 3 0,2 0 1 0,-1-2 0 16,0-3 1-16,2 0 4 0,-1-2-2 0,4-1 4 16,0 0 1-16,3-1-3 0,-3-2-1 0,4 1-1 0,0 0 4 15,1-1-3-15,0 0 3 0,3-1-3 0,0 1-1 16,1-2 2-16,1 1 1 0,0 0-2 0,1-2-4 15,0 2 3-15,3 1-3 0,-3-2 0 0,2-2 5 16,0 3-4-16,1-2-5 0,-1-1 4 0,1 0-2 0,0-1 3 16,-2-1 0-16,2 1-1 0,-1-2-5 15,-2 0 8-15,3-2-1 0,-1 3 1 0,-2-4 5 0,0 3-11 16,1-1 8-16,0 0-7 0,-2-1 6 0,1 4-7 16,-1-4 3-16,-1 1 2 0,2 4-6 0,-1-4 8 15,1-2-8-15,-1 3 6 0,-1 1-3 0,-1-1 6 0,0-2-5 16,2 2-1-16,-1-3 0 0,-1 2-2 0,0-2 0 15,0 0 7-15,0 0 0 0,0 0-10 0,2 0 8 0,-2 0-4 16,0 0 7-16,0 0 1 0,2 0-4 16,-2 0-4-16,0 0-1 0,0 0 7 0,0 0-1 15,0 0-3-15,0 0-3 0,0 2 3 0,-2-1-1 0,0 2-1 16,2-3 5-16,-1 3-3 0,1-2-4 0,-2 3 7 16,-1-3-5-16,0 2-2 0,-5 0 1 0,5-1 1 15,-5 2 0-15,-2-1 0 0,-2 2 3 0,-1-2-5 16,-6 4 9-16,-2-1-5 0,-2-2 6 0,-6 1-8 0,-4 1 4 15,-7 0-5-15,0 0-1 0,-6-2 4 0,-5 0-3 16,2 2-5-16,-8 0-4 0,-1-1 5 0,-6 3-8 16,-2-2 1-16,-8 3-3 0,-1-3-6 0,-7 2-7 15,-9-3 10-15,-4 3 0 0,-10 1-9 0,-1-1-2 0,-8 1 7 16,-4-2 3-16,-2-2 0 0,0 0-6 0,-7 3 3 16,2-6-1-16,-2 2 8 0,-1-4-2 0,-1 0-2 15,-4 3-4-15,-8-3 8 0,1 2 12 0,-5 0-7 16,-2 0 1-16,-9 0-2 0,-6 2 5 0,-5-1 1 0,-1 2 7 15,-5 2-4-15,-3-3-2 0,-4 4 3 0,-1-4 7 16,1 4-1-16,0-2 1 0,2 3-6 0,-2 0 4 16,0-1 0-16,0 1 0 0,-2-2 3 0,3 2-8 0,1-1 7 15,-6 2-8-15,4 0 10 0,-5 2-8 0,2-1 3 16,-4 0 1-16,2 2-10 0,-2 1 8 0,-1 1-4 16,2-3 8-16,-3 5-7 0,3-3 7 0,-1 0-5 15,2 2 2-15,-1-3 7 0,1 5-4 0,-2-2-2 16,-1 1-2-16,4-1 6 0,-1 0-4 0,-3 1 3 0,3 1 1 15,2-2-6-15,5-1 5 0,5 0-8 0,3 1 9 16,3-1-6-16,5 0 4 0,6-2 0 0,4 0-6 16,-3 0 10-16,5 0-8 0,0 0 9 0,4-3-7 0,-1 0-2 15,2 4-6-15,5-5 5 0,-5 1-2 0,7 0-3 0,-4 0 6 16,4-1-4-16,-2-2 2 0,13 2 8 0,4-2-4 16,4 3-2-16,10-4 6 0,2 1-8 0,10 0 1 15,4-2 0-15,6 0 1 0,1 1-5 0,-2 1 7 0,6-3-3 16,1-2-4-16,5 2 1 0,0-3 2 0,2 1 5 0,4-1-4 15,4-1 2-15,3-1 0 0,3 1 0 0,-1-1 1 16,6 1 5-16,2-1-8 0,3 0 5 0,3-3-7 0,1 3 5 16,2 0-6-16,3-3 1 0,3 1 1 0,-2 1 3 0,4-2 2 15,1 0-5-15,4 0 8 0,1 2-4 0,3-2-4 16,4 0-1-16,0 1 7 0,2 0-4 0,2 0-3 0,2-1-1 16,4 2 1-16,2 1 1 0,-2-5 6 0,5 4-1 0,-1 0-5 15,3-1-2-15,-1 1 3 0,4-1 5 0,-2 0-1 0,2-1-6 16,0 2 0-16,0-1 3 0,3-2 4 0,0 0-8 0,0 0 8 15,0-2-4-15,0 0 3 0,3 2-3 0,-2-3 3 0,1-1-2 16,0-2-5-16,1 0 11 0,0-1-10 0,0-5 3 0,-3 1-1 16,4-3 1-16,-3-2 5 0,1-5-7 0,-2-2 4 15,3-4-5-15,-3-3 7 0,0-6-4 0,3-5-1 16,-3-5 2-16,-3-1-7 0,3-7 3 0,0 2-6 0,-3-8-3 0,0 1-14 16,-1-4-4-16,-2 0-7 0,1-4-2 0,-1-6 0 0,0-2 3 15,1-9 2-15,-3 1 8 0,3-11 10 0,0-3 3 0,-1-9 4 16,1 0 3-16,1-2 3 0,-1-2-2 0,5 0 4 0,0 0-4 15,0 1 1-15,3 0 2 0,0 0 5 0,4-1-2 0,2-4-2 16,2 1 3-16,-1-5-4 0,4 8-3 0,0 1-16 16,0 6-18-16,2 3-11 0,0 6-2 0,0 1-22 0,-1 8 2 15,0 0-3-15,-1-2 0 0,-1-1 7 0,0-3 16 0,-3 1 7 16,0-3 2-16,0-1 20 0,0 2-1 0,-3 6 7 0,-1 1 0 16,-3 3 12-16,2 2-5 0,-2 4 10 0,0 4 1 0,-3 1-5 15,0 2 4-15,0-3-2 0,-4 0 3 0,1 1 0 16,-1-1 9-16,1 1-9 0,-2-1-2 0,0 1 4 0,2-1 3 15,-2 2-1-15,0-1 1 0,1 7-9 0,1 5 0 0,0 0-1 16,1 3-4-16,1 3-1 0,-1 3-6 0,0 1-2 0,2 5-3 16,2-5 8-16,0-2-4 0,-1 5 8 0,4 0 6 0,-2 0-3 15,2 2 5-15,1 0 1 0,-1 2-1 0,1 0 4 16,-1 1-5-16,2 2-2 0,0 0 0 0,-4 2 3 0,4 0-5 16,-1 4 6-16,-1 0 0 0,1 2 1 0,2 2-2 0,-2 3 2 15,-1 1 0-15,2 2 2 0,2 2-3 0,-4 2-5 0,3 1 4 16,-2 0-3-16,2 4 4 0,0-1-3 0,1 1-2 0,-2 2 3 15,3 0 0-15,-2 4 3 0,0-1-4 0,1 3 0 0,1 2-2 16,0 1 4-16,0 1 1 0,-1 4-6 0,2-1 3 0,-3 0 2 16,4 4-1-16,-2-3 2 0,-2 1 0 0,4-3-2 15,-2 0 1-15,-2-2 1 0,0 0 4 0,3 0-8 0,-3-1 4 16,0-2 2-16,-3 2-2 0,4 0-2 0,-3-2 4 0,-1-1-2 16,0-2-2-16,-2 2 1 0,-1 0 2 0,2-1-1 15,1 1 3-15,-5-2-4 0,6 2-2 0,-3-2-1 0,4 1 2 16,4-1 4-16,-2 1-8 0,4-1-1 0,4-1-1 0,-1-1 6 15,6 1-5-15,2 1 7 0,3-1-7 0,1 1-1 16,7 1 5-16,2-2-5 0,1 3 6 0,3 0-3 0,3-3 3 16,5 3 0-16,5-1 1 0,4-1 0 0,4 0 0 15,4 0 0-15,10 0-3 0,0-1 3 0,6 1-1 0,5-1 2 16,4-1 1-16,-1 2-1 0,6-1 2 0,5-1-3 16,4 0 0-16,5 1-3 0,3 0 2 0,5-1-4 0,4 0 4 15,8 0-1-15,-4 1-1 0,8-1 7 0,-4 1-2 0,3-2 4 16,3 5-7-16,6-4 1 0,7 1-1 0,6 1-3 15,6-1 2-15,1 0 0 0,8 2-3 0,-4-2 6 16,1 2-3-16,-5 1-2 0,1-2-5 0,-5 1 3 0,-3-2 2 16,0 3-3-16,-3-2 5 0,6-1-4 0,-6 2 3 15,3-1 1-15,0 2 6 0,3 1 0 0,0-2-1 0,2 3 0 16,5-4-6-16,-1 4-1 0,7-2 10 0,-4 4-1 16,-1-5-5-16,-1 2-5 0,2 0 3 0,-4 2-4 15,2-3 7-15,2 1-4 0,-4 1 1 0,3 1-5 16,0-2 8-16,0 1-1 0,-1 1-1 0,-1-1 1 15,-1 3 0-15,0-2 0 0,0 3-2 0,1-1 10 0,1 1-7 16,-7-1 0-16,0 1 1 0,-1 1 0 0,-6 0-2 16,1-3-2-16,-3 2 0 0,-3 0-2 0,-3-1 1 0,3 1 7 15,-4-3-2-15,-8 3 1 0,-4-1-6 0,-5 3 6 16,-5-1-2-16,0 0-3 0,-5 1-2 0,-2-1-1 16,1 3 1-16,-2-2 1 0,7 2 1 0,-5-6 0 0,1 7-1 15,-1-4 10-15,-8 0 1 0,0 2-2 0,-8-3-3 16,0 1-1-16,-4 0-1 0,-6-1-2 0,2 1 0 15,-5 1-9-15,5-2 4 0,-4 1 1 0,3 2-2 0,-2-3 5 16,-5 2 4-16,-3 2 0 0,1-3 1 0,-5 2-2 16,-4-2 2-16,-5 4 1 0,-3-1 7 0,-3 0-7 15,-10-2 1-15,3 2-3 0,-6 1-2 0,1 0 3 0,-3-1 0 16,-1 0-3-16,-3 0-9 0,6 1 7 0,-1-2 0 16,-2 2 2-16,-1 0 1 0,0 0-1 0,1 2-6 0,-3-1 5 15,1 0 3-15,0 0-2 0,-2-1 1 0,-4 1 2 16,2 3-5-16,-2-3-1 0,-1 3 4 0,-2-4-2 15,-3 2 0-15,-1 0 0 0,-2 1-1 0,-2-1 1 16,-3-1 2-16,0 3 3 0,-6-2-6 0,2-1 2 0,-6 3-4 16,-1-3 1-16,-4 1 4 0,-1-2-7 0,-3 2 3 15,1-1-2-15,-3-1 4 0,-1 0-3 0,0 0 7 0,0 2-8 16,0-2-3-16,-1 2 1 0,1-2 6 0,0 0-5 16,-2 0 5-16,2 2-2 0,-2-2-1 0,2 0 4 15,0 3 0-15,2-1 0 0,0 1-3 0,-2-2 3 0,1 5-6 16,-1-3 5-16,3 6-1 0,2-3-1 0,-1 1 4 15,1 2 3-15,-2 1-2 0,6 1-2 0,-5 1 1 16,5 1 1-16,-2 1-1 0,-1 1 4 0,2 0-7 0,0 4 6 16,-2 0-5-16,-2-1-1 0,-1 1 7 0,0 3-8 15,-1 1 4-15,-1-3 0 0,-1 4-1 0,0-1-2 0,0-1-1 16,0 2 6-16,-1-2-8 0,1 3 6 0,-2-1-7 16,-1 0 5-16,1 3 2 0,1 2 4 0,-1 0-3 15,0 1-1-15,2 0 1 0,-3 1 1 0,3 2 6 16,-2-1-8-16,2 4 13 0,0-5-5 0,2 4 7 0,-2-1 0 15,0 2 5-15,0-2 1 0,3 0-7 0,-3 0 7 16,-3 1-11-16,3-2 2 0,-3 2 8 0,-3 0 2 0,1-1 3 16,2-1-1-16,-2-3 10 0,0 0-1 0,2-1 4 15,-2 0-1-15,4-3-11 0,-2 2 2 0,3-4-6 16,3 2-1-16,-2-1-9 0,2 3-2 0,2-3-7 0,-3-1 3 16,3-3-1-16,0-1-3 0,-1-3-3 0,-2 0-12 15,4-6-59-15,-3-2-90 0,-3-1-128 0</inkml:trace>
  <inkml:trace contextRef="#ctx0" brushRef="#br0" timeOffset="-208317.86">5818 6661 1586 0,'4'-13'39'16,"-15"2"-25"-16,11 3 22 0,-3 0 10 0,3-2 8 0,0 2 15 16,0-3 21-16,0 0 16 0,0 1-27 0,11-1 54 15,-7-3-14-15,8 7-11 0,-12-2-2 0,9 4-14 0,-9 0-25 16,4 3-18-16,-3 2-12 0,2 2-25 0,-2 4-12 0,-2 3-1 15,2 7-3-15,-1 5-4 0,2 7 12 0,-2 11 1 16,3 3 0-16,-3 11-1 0,0 10 10 0,0 5 2 16,0 9 4-16,-3 1 4 0,3 2-10 0,-3-1 3 15,0 5 1-15,3-5 2 0,0-4-10 0,3-5 4 0,-2-6-8 16,1-5-3-16,1-3 8 0,-1-5-6 0,-1-4 2 16,1-2-5-16,0-8 4 0,-2-1-7 0,1-2 8 0,1-4-4 15,-2-3-5-15,-2-3 6 0,2-2-3 0,-1-4-27 16,1-7-11-16,-4 2-8 0,1-6-23 0,0-2 4 15,1-1 1-15,-3-1-6 0,1-5-8 0,-2 2 27 16,3 0 9-16,-2-2 14 0,0-1 14 0,2 0-3 0,-3-2 5 16,1 1-1-16,2 2 12 0,0-1 0 0,1 1 3 0,0 1 0 15,2 0 9-15,0 1 7 0,2 0 0 0,-2 0 4 16,2 0 3-16,1 1 8 0,-3-2 4 0,6 2 4 16,-2 0-5-16,3 1-1 0,1 1-3 0,3-3-1 0,6 2-6 15,7-2-12-15,2 0 0 0,11-4-12 0,6 0 3 16,12-3-6-16,14-1 1 0,13 0-6 0,14-3 4 15,12-3 8-15,20-2-10 0,21 1 3 0,24-2 2 16,22-1 5-16,22 1 3 0,20-2 0 0,14 0-4 0,15 0-7 16,21 3 7-16,6 0 4 0,-5 0-9 0,6 1-6 15,-3 1-5-15,-6 1 5 0,2-1 12 0,-13 2 16 0,-15 1-2 16,-12-1 1-16,-8 1 7 0,-10 0 3 0,-15 0-1 16,-17-1-1-16,-13 3-9 0,-13-3-9 0,-15 1-2 15,-9 2-2-15,-27-2 0 0,-15 0-4 0,-23 3 6 0,-17 0-4 16,-18-1 3-16,-14 2-11 0,-16 0-35 0,-17 0-44 15,-7-1-41-15,-12 0-54 0,-14 3-62 0,-8-4-42 16</inkml:trace>
  <inkml:trace contextRef="#ctx0" brushRef="#br0" timeOffset="-207535.48">6334 6619 1720 0,'-16'-5'-14'0,"4"2"70"0,2 0-25 0,10 1 3 0,-3-1 1 0,3 6 1 15,0-6-5-15,7 6 0 0,-3-4 16 0,6 2-69 16,2-4 23-16,4 2-1 0,3-2-2 0,0 1-6 0,5-3 7 16,1 5 7-16,5-4 3 0,5 1 5 0,3-1 17 15,6-1 4-15,8 2 6 0,7-4 8 0,9 1 3 16,14-3-5-16,13 2-11 0,25-3-5 0,19 1-5 0,28-3 4 15,19 2-2-15,21-1-11 0,21 1 2 0,25-1-5 16,16 2 10-16,9-1-3 0,5 2-11 0,7 1-11 16,5 0-1-16,10 2 6 0,-4 0-6 0,-14 1 7 0,-5-1-9 15,-10 3 3-15,0-4-1 0,-17 2 3 0,-15-1 1 16,-22-2-1-16,-19-1 1 0,-12 1 0 0,-16-1 1 0,-22-3-3 16,-20 1 4-16,-17 0 1 0,-17-1-9 0,-17 2 11 15,-7 0 20-15,-22-1 11 0,-9 3 39 0,-18 0 0 16,-8-3-2-16,-14 4-4 0,-11-2 8 0,-7 1-10 15,-4 1-17-15,-6 1-14 0,-2 1-30 0,-3 1 7 0,-1-1 0 16,-2 6 6-16,3 2-3 0,-1-1 0 0,4 2-1 16,0 0 0-16,2 2-6 0,3 2-4 0,3 0-8 0,3 4 7 15,1-2-3-15,7 3-1 0,0-1-2 0,5 6 10 16,4-3-9-16,2 2 0 0,0 1 10 0,7 1-9 16,-2-1 3-16,4 3-1 0,0-1-2 0,4 2-6 15,-2 0 4-15,2 1 7 0,1 3-8 0,-1 0 1 0,4 3 2 16,-1 1-3-16,3 3 7 0,-2 0-3 0,2-2 3 15,1 3-6-15,-3-1 6 0,0 1 1 0,-3 2-3 0,0-1 1 16,-3 2 2-16,-2 1-1 0,-5 3-1 0,2 0 3 16,-3 1-2-16,-1-1-1 0,-2-2 4 0,-2-1-3 15,-1-2-3-15,1-3 1 0,-2-2 2 0,1 0-1 0,0-3 6 16,-2-3-6-16,3-2-1 0,-4-1 6 0,6-2-1 16,-3 0-2-16,0-4-1 0,3-2-2 0,-5 0-7 15,5 1 7-15,-3-6-5 0,3 1 0 0,0 0 2 0,-2-4-2 16,2 0 1-16,0-2 2 0,0-1 2 0,-1-2-6 15,-1 0 3-15,1 0 8 0,-1-2-10 0,0 0 3 16,-4-2 2-16,0 0-7 0,-4 1 4 0,-1-2-29 0,1 1-43 16,-10-5-67-16,-10 7-78 0,0-7-90 0,-8 0-77 15</inkml:trace>
  <inkml:trace contextRef="#ctx0" brushRef="#br0" timeOffset="-207030.88">8600 7372 1516 0,'-6'-7'18'0,"6"-1"36"0,6-3-32 0,1 2 20 0,-4-2 15 0,3-1 1 15,5-2 20-15,-1-1 18 0,4-2 1 0,0 0-28 16,0-1 41-16,2-3-10 0,2 0-2 0,-4-6 0 0,3 3-16 15,-4-8-17-15,3 0-20 0,-7-6-2 0,3 1-8 16,-3 1-9-16,-3 0-12 0,-3-6-3 0,-1 4 0 0,-4-2 0 16,-3 5 19-16,-1 2 4 0,-5 2 1 0,2 4 0 15,-3 3 2-15,-3 7-4 0,0 4 0 0,-2 9-4 16,-2 1-13-16,0 8-11 0,0 3-1 0,-3 9-6 16,3 4 3-16,-1 8 5 0,2 3-6 0,2 6 4 0,5 6-4 15,2 9 10-15,4 4 18 0,5 8 8 0,0 1 3 0,5 3 4 16,-1 5 10-16,3 2 7 0,-1-3 1 0,2-3-7 15,1-2-22-15,1-3-5 0,-2-7 2 0,4-2-8 16,-5-7-9-16,1-4-13 0,0-6-22 0,-2-5-35 16,0-4-16-16,-6-11-30 0,-1 3-52 0,-4-7-42 0,-4-3-49 15,-1-8-39-15,-4-2 9 0,-2-2-7 0,-3-6-29 16</inkml:trace>
  <inkml:trace contextRef="#ctx0" brushRef="#br0" timeOffset="-206730.46">8311 7492 1960 0,'3'-13'-25'15,"2"-1"26"-15,6 5 9 0,0-1 6 0,2 2 11 0,2-1 5 16,1 3 7-16,3-1 0 0,-1 0 28 0,7 0-25 16,2 0-8-16,3-1-11 0,6 3-6 0,1-2-13 15,5-2-4-15,1 4 4 0,3-1-5 0,-2-2-1 0,-4 2 1 16,1 1 3-16,-8-3-1 0,0 3 4 0,-6-1-1 16,-1 1-8-16,-3-1 1 0,-6-1 6 0,-4 2-4 0,1-1 2 15,-7-2-1-15,-1 0 3 0,-6-1-2 0,3-1 2 16,-6-3 4-16,0-1 6 0,-2-2 5 0,0 1 6 15,-1-3 5-15,2 2 19 0,0 2 9 0,1 2 1 16,-2 3-3-16,5 3-11 0,-1 4-4 0,2 3-6 0,-1 5-10 16,2 2-17-16,-2 5-6 0,3 2-1 0,2 5-4 15,1 5 5-15,0 2 1 0,4 4-2 0,-2 2 5 0,4 0-2 16,-2 2-5-16,1-2 6 0,2-2-1 0,-1-2-1 16,-2 0-5-16,4-5-24 0,-4-1-33 0,-1-3-40 15,2-1-31-15,-1-5-43 0,-1-5 2 0,-3 0-46 16,2-4-48-16</inkml:trace>
  <inkml:trace contextRef="#ctx0" brushRef="#br0" timeOffset="-206598.82">9032 6936 1302 0,'-13'-25'21'0,"6"5"13"0,2 5 0 0,0 10-3 16,-1 1 2-16,2 2 3 0,1 8 1 0,-1-1-5 15,4 2-17-15,0 5-33 0,0 4-36 0,4 3-35 16</inkml:trace>
  <inkml:trace contextRef="#ctx0" brushRef="#br0" timeOffset="-206260.82">9284 7173 1633 0,'-4'-12'40'0,"3"0"-14"0,-2-4 16 15,4 6 3-15,-6-2-6 0,2 4 4 0,-3 4 3 16,5 0-2-16,-3 4-39 0,-2 3 17 0,0 1-22 15,1 5 9-15,0 6 23 0,-3 4 3 0,4 2-2 16,-1 4 8-16,0 3 13 0,3 2 6 0,2 1 7 0,0-1-7 16,4 1-22-16,2-4-3 0,0 1 3 0,5-5-6 15,0 1-15-15,2-6-5 0,3 0-2 0,-2-5-4 0,5 0 9 16,0-4-5-16,0-4-4 0,0-1 0 0,-1-4 7 16,2-5-7-16,0-2 4 0,0-4-3 0,0-2-1 15,-3-7 2-15,-4-1-7 0,0-6 3 0,-1 0-6 0,-7-5 0 16,0-5-7-16,-7 2 5 0,-1-7-5 0,-3-2-1 15,-5 3 6-15,-2 0-6 0,0 4-3 0,-4 5 3 0,0 2 1 16,1 8-9-16,-3 5 1 0,1 5-5 0,1 7 1 16,1 4-3-16,-1 2-3 0,1 8-13 0,0 1-16 15,5 5-10-15,0-1-30 0,5 3-21 0,3-1 13 0,1 0-24 16,4-2-22-16,2 1-18 0,9-3-17 0</inkml:trace>
  <inkml:trace contextRef="#ctx0" brushRef="#br0" timeOffset="-205905.63">9560 7114 1609 0,'0'-8'81'0,"2"-3"-27"16,0-3 24-16,1 4 8 0,-2-4 4 0,1 1 13 0,5 2 1 15,-2 2-1-15,3 0-80 0,2 1 30 0,2 7-28 16,0-3 5-16,0 9 3 0,6 4-8 0,0 1 9 16,0 4 3-16,2 4 4 0,-2 7 1 0,4 0 1 0,-2 7-4 15,0-3-11-15,2 2-6 0,-5-1-7 0,2 4-3 16,-5-3-6-16,-3-3-6 0,-2 2 7 0,-2-4-10 0,-1-2 3 15,-4-2 1-15,1-4-1 0,-3-1-1 0,0-5 5 16,0 0-1-16,0-5-1 0,0 0-3 0,-5-5 1 16,2-3-9-16,-6-2 3 0,1-4-1 0,-2-3-5 0,-2-4-10 15,-1-2-18-15,-1-4-3 0,3-5-1 0,0-4 6 16,4-5-2-16,0-4 0 0,4-2 2 0,3-4 8 16,4 0 17-16,4-1 4 0,2 6 4 0,1 1-5 0,3 9 4 15,-3 3-2-15,3 7-1 0,-1 5 3 0,-2 7-3 16,1 6 1-16,1 6-1 0,1 3-1 0,2 6 5 15,-2 2 2-15,6 8 2 0,0 1-1 0,-4 3 7 0,4 3 9 16,-4 1 3-16,0-2 5 0,-5 2-8 0,3-4 4 16,-6 0 0-16,0-1 3 0,-5-3-11 0,-1-3-28 0,-4-1-31 15,-4-5-22-15,3-1-38 0,-2-6 0 0,-3 1-63 16,-6-7-62-16</inkml:trace>
  <inkml:trace contextRef="#ctx0" brushRef="#br0" timeOffset="-205727.89">9929 6699 1664 0,'1'6'47'0,"1"5"-46"0,1-12 5 0,0 7 1 0,1 0-2 16,-3 6 13-16,2-3-3 0,-3 3 2 0,3-3-46 16,-3-1 45-16,0 2 0 0,0-2-4 0,0-1 3 15,0 2-10-15,0-2-22 0,3-9-9 0,-3 8-58 0</inkml:trace>
  <inkml:trace contextRef="#ctx0" brushRef="#br0" timeOffset="-204280.56">12721 6879 1309 0,'-12'-4'17'0,"10"4"20"0,-7-4-6 16,6 0 4-16,-4 4 0 0,4 0 0 0,1-2 1 0,1 2-4 15,4 0-16-15,-2 0-19 0,4 0 11 0,8 0-3 16,-1 0-1-16,11-2 0 0,2-3-6 0,16 3-2 0,5-5-3 15,14 2-3-15,10-1-5 0,10-1-5 0,12-1 2 0,6 3-2 16,12 1 9-16,0-3 3 0,10 4 9 0,3 1 11 16,-3-1-13-16,5 0 5 0,2 0-8 0,1 3-2 0,4-1-2 15,2 1-1-15,-3 0 0 0,4 0-11 0,3 1 15 0,-6 2 9 16,1 0 0-16,-7 1 6 0,-6 0-2 0,1 0 1 16,-12 3-9-16,-2-1 5 0,-7 1-7 0,-7 0-8 0,-6 1 3 15,-5-4 1-15,-7 2 2 0,-9-2-1 0,-9 1 3 0,-8-5-3 16,-8 2 2-16,-9 0 3 0,-9 1 1 0,-10 0 0 0,-3 4-1 15,-7-2 2-15,-5 3 2 0,-2 1 1 0,-6 5 2 16,0-2-4-16,-7 2 2 0,0 0-2 0,1 4 0 0,-4 2 21 16,-3 2 0-16,1 4 0 0,-3 2 4 0,-2 4-41 0,0 5 41 15,-3 1-33-15,2 6 36 0,-4 3-57 0,6 2 57 16,-5 2-51-16,4-2 52 0,0 2-13 0,5-2 17 0,4 2-27 16,1-3 24-16,6 0-23 0,2-4 4 0,2-2-9 0,7 0-1 15,-3-2-5-15,6-3 3 0,1-1 0 0,2-4-2 0,2 0-1 0,1-2-6 16,1 0 5-16,2-4-2 0,1-2 6 15,3-1-4-15,0 0 1 0,1-5-5 0,1 1 5 0,0 0 0 16,0-6-1-16,2-1 1 0,-1 0-2 0,-1-1 0 0,-1-1 4 16,-2-1 1-16,0 0 1 0,-2 1 1 0,3-1-1 0,-7 0 1 15,2 2-5-15,0-4 7 0,-1 0-6 0,0-2 9 16,0-2-8-16,-2-1-3 0,4-2 3 0,-2 0 0 0,3-2 3 16,1 0-4-16,2-4-1 0,4 3-8 0,0-3 9 0,5-2 2 15,3 0 0-15,2 3-2 0,2-4 3 0,8 1-3 16,2 2 6-16,3 1 1 0,5 1 5 0,5-1-2 0,4 2 17 15,0 2-56-15,-6-1 50 0,12 1-54 0,-8 1 53 0,8 0-56 16,-7 0 51-16,-1 0-54 0,-4 0 37 0,4 0 1 0,-1 0 7 16,-10 1-5-16,-1-1 5 0,-12 0 0 0,-3 0-2 15,-8 2-4-15,-6-2 0 0,-9-2-26 0,3 2 38 0,-10-1-68 16,6 1 14-16,-9 0-33 0,3 0-48 0</inkml:trace>
  <inkml:trace contextRef="#ctx0" brushRef="#br0" timeOffset="-201293.91">5626 8992 1385 0,'14'-17'30'0,"-9"-5"31"0,-13 5-20 0,8 3 0 15,-8 1 3-15,7 4 0 0,-9 1 4 0,10 4 6 0,-11 1-33 16,9 3-28-16,1-2 17 0,1 2-1 0,0 5-4 0,1-1-1 16,-1 4 15-16,-1 6 2 0,4 2 2 0,-3 6-3 0,1 4 10 15,1 3 17-15,4 7 11 0,-6 4 3 0,5 0-20 16,-3 6-8-16,3 3 4 0,-7 4 0 0,7 3-5 0,-8 3-10 16,3-1 13-16,-4 8-1 0,1 4 6 0,-2 3 0 0,-1 2 1 15,0 0 0-15,1-1 2 0,-1 0-9 0,-2 2-19 0,-2-7 24 16,-2-4-2-16,1-7-1 0,-3-1 2 0,-3-5-5 15,-4-2-1-15,1-4 4 0,-3-1-7 0,-1-6-27 0,0 2 0 16,-1-6 0-16,4 0-6 0,-4-3 5 0,3-2-6 0,0-3 5 16,-2 3 0-16,7-5 5 0,-2 2-5 0,0-3 5 15,2 3-1-15,4-8-8 0,1 1 6 0,2-1-3 0,3 0 1 16,3-2-2-16,4-6 1 0,1 1-2 0,6-5-2 16,2 5 10-16,2-3-1 0,5 1-10 0,1 1 11 0,5-2-7 15,1 3 6-15,5 0-11 0,2 1 13 0,3-1-10 16,5-3 3-16,2 1 2 0,4-3-9 0,8-2 5 0,7-1-7 15,7-4 10-15,7-2-7 0,11-3 6 0,9-3-4 16,21-3 2-16,9 0 7 0,16-5 8 0,11 0 13 16,17-4-8-16,13 1-3 0,22-3 0 0,13 2 6 15,16-3 6-15,9 0-13 0,20-3-12 0,13-1-7 16,20 0 5-16,11 2 4 0,2-1-5 0,6-1-6 0,6 6 1 16,4-2 23-16,-12 6 10 0,-7-2 10 0,-8 8 20 15,-12-2 16-15,-8 4 15 0,-14-4 13 0,-22 8 5 16,-18-5-13-16,-14 4-12 0,-20-2-8 0,-21-1-24 0,-19 4-19 15,-19-3-7-15,-17 5-12 0,-11-4-12 0,-12 5 0 16,-13-1 2-16,-14-1-3 0,-10 3 3 0,-12-2-3 16,-9 2-38-16,-9-3-33 0,-12 0-53 0,-7 1-57 0,-10 0-69 15,-6-1-62-15,-9-1-56 0</inkml:trace>
  <inkml:trace contextRef="#ctx0" brushRef="#br0" timeOffset="-200355.6">5577 9060 1196 0,'-2'-11'6'0,"0"4"16"0,2-1 18 15,0-2 12-15,-4 4-1 0,4-1 4 0,4 3-3 0,-2-6 1 16,0 7 3-16,6-5-47 0,3 3 44 0,9 0-47 15,9-2 50-15,11 0-49 0,10-1 2 0,16 0 4 0,14-4-8 16,17 0 49-16,13-3-59 0,18-1 40 0,16-3-45 16,15-1 43-16,18-2-3 0,23-1-6 0,23 0 2 15,17 0-11-15,12 1-9 0,23-2-3 0,14 3-4 16,24-1 9-16,2 3 3 0,4-3-3 0,4 2 3 0,4 1-6 16,5 2 14-16,-19 2 6 0,-10 0 7 0,-13 1-3 15,-5-2 0-15,-19 3 10 0,-14-1-1 0,-25-3-2 0,-24 1-8 16,-8-1-9-16,-13 1-11 0,-21 0 0 0,-11-1 2 15,-20 1-9-15,-13 3-1 0,-15-1-2 0,-11 2 4 16,-16 0 0-16,-15 4 18 0,-19 0 15 0,-11 0 4 0,-13 1 2 16,-9 0 3-16,-11-1 10 0,-2 3-10 0,-8-1 2 15,-1 0-11-15,-2 1-15 0,-4 1-9 0,0 1 0 16,2 3-4-16,-1 0-9 0,1 0 1 0,3 2 5 0,0-1-8 16,3 1-2-16,2 1 5 0,-5 8-9 15,8-4 9-15,6 2 6 0,-4 0-8 0,2 0 4 0,0 3 0 16,1 1-3-16,0 3 6 0,1 3 4 0,-3-1 2 15,2 7 2-15,-1-1 5 0,-1 3-1 0,4 2 6 16,-3 3 6-16,3 4-2 0,3 0 9 0,-1 1-1 16,3 3 5-16,1 6 1 0,0 0 5 0,1 1-3 0,1 2-1 15,1 1 13-15,-4 0 3 0,3 5-1 0,-3-2-8 16,1 2 18-16,-3-2 2 0,0 2 10 0,-6 1 9 16,3 0 6-16,-1 0-10 0,-1-5-3 0,-1 2 2 0,0-2-13 15,-1 3 17-15,-1-2-6 0,2-3-15 0,-2 2-19 16,1-3-1-16,-1 5-1 0,2-4-5 0,0-6-3 0,0 0-30 15,1-4 2-15,2 0 2 0,0-3 1 0,0-4-1 16,2-3 2-16,-1 0 1 0,2-2-3 0,-1-3 14 16,1-2-11-16,1 0-1 0,-3-3-4 0,2-1-1 0,-2-2 0 15,-1-2 0-15,0-1-7 0,0-3-7 0,-1 0 9 16,-2-3-1-16,0-3 4 0,0 1 5 0,-2-3-2 16,-3 0-3-16,-2-2 6 0,-5 0-5 0,-4-3-7 15,-4 0-23-15,-3-2-42 0,-11-2-42 0,-2 1-52 16,-1-4-72-16,-8 2-84 0,-5 0-102 0,-4 0-92 0</inkml:trace>
  <inkml:trace contextRef="#ctx0" brushRef="#br0" timeOffset="-199520.78">6293 9484 1317 0,'-3'-10'34'0,"0"-2"26"0,3-1-19 0,-5-1 61 16,2-1-32-16,3 3 14 0,0-1 26 0,-3-1 11 16,3 5-14-16,0 0-9 0,-2-1 34 0,1 9-63 15,1-7 32-15,1 6-15 0,-1-1-27 0,2 6-14 0,-2 1-17 16,0 3-18-16,-2 5-11 0,2 2 3 0,-3 2-1 16,2 5 2-16,-3 4 4 0,1 1 1 0,0 4-2 15,3-4 7-15,-3 0-8 0,1-3 0 0,-1 2-4 0,3-2 0 16,-3 2 3-16,3-3-1 0,-3-4 2 0,3 4-9 15,-2-2 6-15,1-1-2 0,-1-5 9 0,-1 0-7 0,1-4-2 16,2-5 3-16,-3-1-4 0,3-2 7 0,-3-4-7 16,3-4 4-16,-2-4-4 0,1-2 1 0,-1-4-22 15,-1-2-8-15,3-4-5 0,0-2-1 0,0 0 3 16,0-4-5-16,3-1 5 0,-1 0 2 0,1-6 22 0,3 2 2 16,-1 0 9-16,3-2-3 0,0 2 3 0,1 3-3 15,-1 6-1-15,0 0 2 0,3 10-4 0,-3 2 0 16,2 7-3-16,2 4 4 0,-1 6-3 0,1 1 3 0,0 6 0 15,-1 2-3-15,3 5 9 0,-1 1 2 0,1 3-2 16,-4 4-4-16,1-1 5 0,0 0 1 0,-2 0-18 0,-1-2-29 16,2 0-29-16,-3-6-28 0,2 1-33 0,-3-1 18 15,0-2-31-15,-2-1-29 0,-4 0-15 0,1-3-1 16</inkml:trace>
  <inkml:trace contextRef="#ctx0" brushRef="#br0" timeOffset="-198998.32">6281 9618 795 0,'-2'-19'13'0,"2"-4"7"16,0 5 14-16,0-1 3 0,8 1 3 0,-2 0 11 16,4-2 6-16,-1 6 15 0,5-1-6 0,-1 7 6 0,4-3-10 15,3 6 0-15,-3-3 9 0,8 6-44 0,-4-2 48 16,1 4-59-16,0 0 40 0,0 0-48 0,-1 0 56 0,-1 1-51 16,-4 5-5-16,-3-3 55 0,-2 3-51 0,-3-5 52 15,1 3-37-15,-4-2 52 0,-2 1-54 0,-1-4 56 16,-1-3-2-16,-1 3-15 0,0-2-4 0,0 3-2 15,0-3-15-15,0 3-17 0,4 0 5 0,-3 6-3 0,2 0 0 16,-1 4-7-16,4 3-3 0,-3 3 0 0,2 3 1 16,-2 2 4-16,2 1-10 0,-2 1-10 0,2 2-1 15,1 0 0-15,-1 1 4 0,-2-3-5 0,3 4 2 0,-2-3-5 16,-1 0 4-16,3-1-1 0,-2-2 3 0,-2-2-1 0,1-4 0 16,-1-3-1-16,1-2 1 0,-3-3 6 0,0-3-1 15,0-2 4-15,-3-4-8 0,3 0 3 0,-3-5-4 16,-1 0 4-16,0-3-7 0,-2-4-10 0,1-1-9 15,-3-2 0-15,3-5 3 0,-4-2 0 0,1 0 0 0,0-1 1 16,-2-3-1-16,0 0 11 0,0-3 4 0,0 1-3 16,0-3-2-16,-2 6 2 0,0-3-3 0,2 2 5 15,2 2 1-15,0 3-4 0,2 7 0 0,1 1 2 0,4 5 2 16,-1 3-4-16,4 2 2 0,1 4-5 0,3 1 3 16,0 1 0-16,4 4 2 0,3 0 2 0,4 4-1 15,0-1-1-15,3 2 3 0,0 1 1 0,2 0 2 0,-1 2-1 16,2-2-1-16,-5 1-4 0,-2-2 3 0,-2 0 5 15,-3 0-5-15,-3-1 1 0,-2 2-1 0,0-3 3 16,-6-1-2-16,0 2 6 0,-4-2 2 0,-1 2-6 0,-1-3 2 16,-4 1-1-16,-4-3 3 0,1 3-4 0,-4-2-1 15,-2-1-2-15,-2-2-4 0,1 1 6 0,1-1-3 16,-2-2 1-16,4 0-14 0,1 0-14 0,-1 3-17 0,6-3-24 16,4 3-36-16,1-5-33 0,3-4 7 0,1 2-42 15,5 4-23-15,5-5-17 0</inkml:trace>
  <inkml:trace contextRef="#ctx0" brushRef="#br0" timeOffset="-198589.92">6913 9353 1602 0,'-2'-1'20'0,"-2"-4"-11"0,-4 2 2 16,0 5 20-16,2-2 11 0,2 0-1 0,-3 0 1 0,2 6-3 15,3-5-22-15,-1 3 17 0,3 0 3 0,0 1-15 16,0 1-7-16,5 3 7 0,0 1 3 0,2 2 14 0,1 1-3 15,0 3 4-15,3 1-7 0,-1 1-2 0,1-2-3 16,1 4-9-16,1 0-3 0,-5-1-13 0,5-3 7 16,-4-2-8-16,-4-1 1 0,3 1-4 0,-4-1 1 0,0-2 3 15,-4-3 3-15,1 1 0 0,-4 0-4 0,1 0 0 16,1-2-1-16,-5-2 0 0,3-2 2 0,-4-3-2 16,1-1-4-16,-2-4 2 0,-1-1 0 0,-1-3-1 0,0-1 4 15,-4 1-1-15,3-1-3 0,-1-4-1 0,2-4 2 16,-1-1 1-16,0-2-2 0,3-1 3 0,2-7-4 15,1-3 2-15,3-1 2 0,-1 1-1 0,3 0 0 0,3 2-1 16,-1 3 2-16,4 1-2 0,2 3 1 0,-1 4-2 16,4 4 0-16,0 3 1 0,4 4 0 0,-2 1-1 0,4 3 0 15,-2 3 2-15,0 4-2 0,2 1 2 0,-2 3 0 16,3 5 5-16,-3 0 8 0,0 1 12 0,0 2-2 16,-2 2 8-16,-3 2 1 0,-1-2 0 0,-3 3-1 15,-9-5-4-15,-3 6-5 0,-7-2-10 0,2 2-1 0,-9-5-5 16,2 3-16-16,-7 1-26 0,1-1-35 0,-1 1-43 15,6-7-7-15,-5 4-58 0,2-7-57 0</inkml:trace>
  <inkml:trace contextRef="#ctx0" brushRef="#br0" timeOffset="-197106.71">16570 8384 997 0,'4'1'0'0,"-4"1"2"0,1 0 5 15,1 4 20-15,-1 3 9 0,1 2 11 0,0 5 3 0,-2 4 7 16,1 2 8-16,-1 4 12 0,2 1 4 0,-1 4-57 0,-1 4 32 16,2-1-44-16,1 2 34 0,0 3-47 0,-3-1 54 0,3 0-68 15,-5 3 54-15,2-1-26 0,-3-2 18 0,-1 0-26 16,1 1 25-16,-4 1-13 0,-1-2-10 0,-1-1 3 0,-2-2-8 16,0 0 20-16,-5 0-48 0,3 2 55 0,-4-5-56 0,1-1 50 15,-4-3-46-15,0 3 48 0,-2-4-56 0,0 0 47 16,-4-3-11-16,-3 0-3 0,1 3-2 0,-1-3 2 0,-7 0-5 15,-1-4 4-15,-4 1 3 0,-3-2-4 0,-2 2 2 0,-3-2 13 16,0-1 19-16,-5-2 4 0,-1 3-6 0,4 2 1 0,1 1 0 16,-6-1-2-16,1-2 1 0,-5 0-11 0,0-3-22 15,-8 0-7-15,2-2 10 0,-12-4-1 0,1-1-4 0,-6 2 3 16,-1-6-3-16,-3 0 0 0,2-1 1 0,1-1 7 0,-5 0-6 16,4 1 3-16,0-2 1 0,4 0 3 0,5-1 2 0,3-1 3 15,2 4 0-15,0-2-4 0,7-1 3 0,0 0-5 16,7 1-2-16,0-2 2 0,-1 1-5 0,2-1 3 0,4 0-1 15,6-1 0-15,2-1 3 0,1 0-3 0,7 0 5 0,3 0-9 0,1 0 7 16,5-1-4-16,5 1 4 0,0-2 1 0,5 1-7 16,3 0 5-16,2-1 12 0,3 2 13 0,4-1-5 15,1-2 6-15,-1 5-7 0,3-5 1 0,2 3 1 16,2 0 5-16,-1 1-19 0,1 0-4 0,1-2-3 0,1-1-9 16,-2 4 5-16,1-4-8 0,2 1 4 0,-2-2-19 15,1 0-18-15,0-2-29 0,3 3-21 0,-3-6 6 0,4 4-66 16,-5-3 9-16,2 2-40 0,-2-3-14 15</inkml:trace>
  <inkml:trace contextRef="#ctx0" brushRef="#br0" timeOffset="-196869.15">13559 9631 917 0,'2'-3'25'0,"1"-2"13"0,0 2 16 0,-3 1 22 16,2-2 11-16,1 2 11 0,1 2-35 0,-3 0 58 0,3-2-67 15,-2 2 30-15,1 0-60 0,-1 0 24 0,1 0-58 16,-3 2 35-16,-2-2-8 0,2 4-13 0,0 0-3 15,-1 4-2-15,-1 0 3 0,-3 2-3 0,1 2 7 0,-1 0-3 16,0 3 0-16,-3 1-4 0,-4 2 7 0,2-1-7 16,1-1 3-16,-4 0-2 0,2 2 3 0,0-1-1 15,0-1 3-15,0-2-7 0,1 0 0 0,1-1 5 0,0 0 2 16,2 0-7-16,-1-2-4 0,2 0 2 0,1 1 1 16,2-2 6-16,3 2-3 0,2-3 1 0,3 2-7 0,4-2 10 15,2 3-15-15,2-4-40 0,4 3-19 0</inkml:trace>
  <inkml:trace contextRef="#ctx0" brushRef="#br0" timeOffset="-196153.55">10172 9704 1182 0,'-9'-6'16'0,"4"-3"30"0,4 0 7 0,-6 2 13 0,2-1-36 0,-1-2 63 0,3 0-36 16,-5 1 63-16,7 2-72 0,-6 0-11 0,2 1 9 0,0 2-10 15,-4-4 41-15,6 3-60 0,0-5 40 0,3-2-56 16,-2-4 57-16,7-2-14 0,-2-4-15 0,6-2-2 16,0 0-3-16,3-5-6 0,6 2-2 0,2-1-8 0,2-2-4 15,7-1-4-15,1 2 2 0,6-1-8 0,3 1-1 16,1 3 3-16,1 4 0 0,3 0-3 0,-1 5 0 16,-3 3 7-16,1 4-6 0,-5 3 8 0,-3 3-5 0,-1 4 6 15,-2 2-2-15,-5 6 3 0,-4 2 5 0,1 2-3 16,-3 4 4-16,0 3 2 0,-2 2 2 0,-2 4-7 15,0 0 4-15,-2 3-4 0,-2-1 3 0,0 0-3 0,-1 1-3 16,2-1-4-16,-2 2 4 0,0-5-1 0,0 0 1 16,3 1-1-16,-3-4-3 0,2 1 5 0,-1-4-6 15,3-2 2-15,-4-5-28 0,0 1-31 0,0-5-34 0,-3-4-1 16,-2 1-49-16,-2-1-45 0</inkml:trace>
  <inkml:trace contextRef="#ctx0" brushRef="#br0" timeOffset="-195815.49">10748 9618 1385 0,'-8'0'28'0,"3"-2"28"0,5 0-28 15,-3 0 56-15,3 2-43 0,3-2 9 0,-3 4 14 16,5-2 4-16,-2 2-27 0,2-4-22 0,3 4 28 0,-2-4-56 0,2 4 41 16,3-2-7-16,0-2-13 0,2 4-6 15,2 0 5-15,0 0-15 0,0 2 5 0,0-3-4 0,0 5 9 16,0-4-4-16,-1 0-5 0,0 1 7 0,-2-3-10 15,0 3 9-15,-1-3-2 0,-1 1 6 0,-1-3-11 16,-1 2 2-16,-2 0 3 0,-2 0-6 0,2-2 8 0,-2-3-3 16,0 3 0-16,-1-1-4 0,0 0 6 0,0-1 1 15,-3 1-2-15,5-1 1 0,-3 2-7 0,1-1 7 16,0-1-4-16,-3-2 2 0,4 0-2 0,-2-2-1 0,1 2 3 16,-1-2 1-16,1 0 3 0,0 0-7 0,-1 3 5 15,1 2 0-15,0 3 0 0,1 0-2 0,-3 1-3 16,2 4 3-16,2 2 3 0,-2 4-12 0,0-4-31 0,0 2-29 15,1-4 14-15,-3 7-44 0,2-4-47 0,-3 5-51 16</inkml:trace>
  <inkml:trace contextRef="#ctx0" brushRef="#br0" timeOffset="-195510.69">10452 10047 1370 0,'-19'-8'23'16,"0"1"10"-16,3-10 3 0,2 6-2 0,-5-2 4 16,4 3-42-16,-3-1 44 0,2 3-37 0,-3 0 13 15,2-1-44-15,-4 4 33 0,1 0-36 0,-1 1 34 0,0 3 2 16,-1-3-9-16,0 2 44 0,6 2-75 0,-2 0 88 16,8 0-89-16,-2 2 97 0,5-2-96 0,2 0 96 0,5 4-84 15,0-1 52-15,5 1 2 0,3 2 6 0,1 0 2 16,3 1-49-16,0 4 65 0,4-2-46 0,3 3 53 15,0 0-57-15,3 3 36 0,0-2-57 0,2 4 47 0,0-3-5 16,1 4 11-16,0 2-2 0,-2 0 0 0,0 2-4 16,-1 0 2-16,0 0-3 0,-2 0 3 0,-2 0-3 15,-3 0-12-15,2-3-13 0,-4-3 0 0,1 1 0 16,-1-2-5-16,-4-3 2 0,4 1-37 0,-2-3-34 0,-3-2-47 16,1-3-8-16,-3 0-51 0,2-4-54 0</inkml:trace>
  <inkml:trace contextRef="#ctx0" brushRef="#br0" timeOffset="-195216.21">10531 10166 1256 0,'-1'0'14'0,"2"0"30"0,1 4 21 0,1-1-24 16,1 4 49-16,-2-2-33 0,6 4 21 0,-3 1 15 0,3-2-2 16,4 5-15-16,1-4-6 0,8 0 38 0,-4 0-38 15,10-4 43-15,0 1-7 0,3-4-10 0,6 2-4 16,-1-4-15-16,6 0-16 0,0-1-16 0,1-4-9 0,0 0-7 15,2-1-18-15,-4-1 1 0,1-4-13 0,-5 2 0 16,-1-4 1-16,-5 1 3 0,0-1 1 0,-5-1-4 16,-4 2 5-16,-3-2-5 0,-6 1 6 0,-1-1 3 0,-3-3 12 15,-3 2 3-15,-2 0 2 0,-3-1 0 0,-5-2-7 16,-1 3 3-16,1-1-3 0,-6 3 0 0,3-1-13 16,-3 3-7-16,0 3-6 0,3 0 5 0,0 4 3 0,-1 3-7 15,-2 0-3-15,6 2-18 0,-3 0-10 0,3 2-27 16,-2 1-39-16,2 1-44 0,3 1-52 0,1 1-4 0,1-1-50 15,1-1-42-15</inkml:trace>
  <inkml:trace contextRef="#ctx0" brushRef="#br0" timeOffset="-194896.05">12090 9585 1807 0,'2'-8'30'0,"-2"-4"28"0,-2-10 2 16,-4 8 1-16,-2 0-1 0,-1-2 3 0,1 4-6 15,-6-1 4-15,1-2-29 0,-3 4-28 0,2 2 1 16,-5 2-2-16,4 2 5 0,-5 3 3 0,3 0 11 0,1 4-4 0,-1 3 1 16,2 1 3-16,1 0 13 0,3 8 13 15,1 0 0-15,1 4-9 0,1 4-1 0,5-2 6 0,1 1-3 16,2 3-3-16,2 0-10 0,1 0-13 0,4 2-4 15,3-3 3-15,0-2-1 0,3 5-9 0,7-1 3 16,1-2-1-16,2-1-5 0,1-4 3 0,6-2-5 0,4-4 0 0,2 0-33 16,-2-5-26-16,4-1-46 0,-1-5-41 15,1-2-41-15,-1-5-13 0,-2-1-44 0,-3-2-45 16</inkml:trace>
  <inkml:trace contextRef="#ctx0" brushRef="#br0" timeOffset="-194520.9">12433 9589 1226 0,'-14'-19'20'0,"3"-5"28"0,0 5 38 15,0 0-30-15,3-1 5 0,0 1 30 0,1 4 7 16,3 2 18-16,-2 2-8 0,6 3-21 0,0 0-36 16,0 4 32-16,0 2-8 0,3 0-29 0,0 2-10 15,-1 2-16-15,1 4-12 0,0 2-8 0,3 3-2 0,-1 5-2 16,2 0 1-16,-3 6 3 0,4-1 2 0,0 1 0 0,-2-1-4 16,-1 3 7-16,0-2-3 0,0 1 1 0,1 2 0 15,-5-5-2-15,3 2 1 0,-1 0 0 0,-2 0 2 16,3-1-5-16,-3-2-1 0,2-4 2 0,-3-1 2 15,2-3 3-15,-2-3-1 0,2-1-3 0,-2 0 2 0,0-7 6 16,0 0 1-16,0-3-3 0,-2-1-4 0,2-3-5 16,0-4-8-16,-2-1-5 0,2-4-7 0,0-4-8 15,0-4 5-15,0 0-2 0,0-1 3 0,2 1 2 0,0-3 6 16,3-4 6-16,0 2 4 0,-1 1 4 0,2 1-1 16,2-1 3-16,2 0-5 0,-3 0-2 0,5 5 6 15,-4 7-6-15,4 2 2 0,-1 6-2 0,-1 4-2 0,-1 4 1 16,2 4 5-16,-3 4 5 0,3 3-5 0,-3 4 7 15,0 5 1-15,0 2-2 0,9 28 20 0,-7-25-16 16,-4-3-3-16,3 1 4 0,-1-6 0 0,-1 3-5 0,2-6 4 16,-1 3-3-16,-1-4-3 0,-1 3-27 15,0 0-37-15,0 0-8 0,-1 1-48 0,-2-7-40 0,-1 0-58 16</inkml:trace>
  <inkml:trace contextRef="#ctx0" brushRef="#br0" timeOffset="-193975.43">12397 9554 1555 0,'-4'-1'4'0,"2"4"1"0,7-11 2 0,2 5-1 0,3 3-6 0,1-5 9 0,8 4-5 16,3-1 2-16,4-3-7 0,4 0 2 0,3 2 2 16,3 0 0-16,-1-2 5 0,1 1-11 0,-6-1 9 15,-3 0-6-15,-3 0-19 0,-5 1-13 0,-2-1-13 0,-7 4-7 16,-4-5 2-16,-3 2-1 0,-1-1-2 0,1 2 6 15,-3-3 25-15,-1 0 13 0,-3-1 27 0,1-2 17 16,0 1 13-16,0-2 10 0,0 1 4 0,-4-2-37 0,7 3 61 16,-9-3-48-16,7 1 40 0,-4 5-56 0,4-3 47 15,-2 4-69-15,0-1 52 0,4 5-21 0,0 0-65 16,0 1 45-16,2-1 2 0,1 6-13 0,0 0-3 16,-1 1 3-16,4 5 7 0,-2-1-3 0,-2 8 4 0,2-3-6 15,-3 6-60-15,-1 0 62 0,3 3-62 0,-3-3 65 16,5 2-66-16,-2-2 60 0,2-4-7 0,0 0 15 15,1-1-3-15,2-3-2 0,0 2 4 0,-1-5-6 0,0 4 2 16,-1-6-4-16,1 4 6 0,-4-2-6 0,2-1 0 16,0-3 6-16,-2-2-4 0,0-3 4 0,-2-2 2 15,-1 0 4-15,0-2-5 0,0-3-2 0,-4-2 6 0,4-1-4 16,-3-2-1-16,-2-2-2 0,0-3-5 0,0 2-2 16,-3-1 8-16,-2 3-4 0,1-5-4 0,-2-1-2 15,2-3 5-15,4 0-1 0,-3-3 4 0,3-1-3 0,2-8-7 16,3-2 4-16,0 0-3 0,0-1 4 0,0 1-5 15,3 2-1-15,1 1-2 0,2 3-3 0,4 3 4 0,4 5 2 16,2 4 0-16,4 6 0 0,2 5-1 0,3 2 2 0,-2 3 10 16,0 7 23-16,1 4 5 0,-2 3 0 15,-4 3 6-15,0 7-6 0,-5-2 10 0,-3 3 18 0,-3 3 0 16,-2-1-9-16,-8-3-8 0,-2-1 1 0,-7 1-3 16,-4-5 5-16,-6 7-12 0,-5-6-12 0,-5 0-6 15,1 1-15-15,-1-1-19 0,-6-2-52 0,3-2-53 0,-6 0-56 0</inkml:trace>
  <inkml:trace contextRef="#ctx0" brushRef="#br0" timeOffset="-193232.66">9232 10876 1317 0,'1'-26'25'0,"5"4"27"0,2-6-33 15,-1 0 56-15,-1 6-27 0,3 3 4 0,-1 5 19 0,0 4 7 16,-3 2-25-16,3 8-23 0,-4 0 65 0,1 8-39 16,-2 4 50-16,1 4 14 0,-3 10-3 0,-1 5-5 0,0 6 16 15,-1 10 14-15,-1 8-27 0,-3 6 1 16,2 5-10-16,-2 5-13 0,-1-2-12 0,1 2 0 0,2 1-15 16,2-3-17-16,-3-6-8 0,6-1-12 0,0-6-17 15,1-2-7-15,0-6-2 0,6-5-43 0,-1-3-42 16,0-7-70-16,0-1-73 0,3-11-100 0</inkml:trace>
  <inkml:trace contextRef="#ctx0" brushRef="#br0" timeOffset="-192603.62">9413 11988 1078 0,'4'-11'14'0,"-3"4"4"16,-4-3 3-16,-2 1 4 0,-4-2 4 0,-5 2 3 0,-4 0 0 15,-4 0 6-15,-7 3-10 0,-1 1 19 0,-6 0-7 16,-5 4 5-16,-5 2 3 0,0 4-36 0,-3 0 67 15,1 6-41-15,-2-2 4 0,4 6 1 0,-3 1 9 0,8 3-9 16,-3-3 4-16,11 6 47 0,-2-2-53 0,8 0 37 16,0 2-3-16,8 0-19 0,5-2-6 0,4 2 8 0,4 0-8 15,6-2-13-15,6 1-13 0,4-4 2 0,10 4 1 16,4-6 0-16,9 0-2 0,4 2-5 0,9-3-5 16,7-5 4-16,6-2-3 0,7 1-4 0,1-3-8 0,7-5 0 15,0 0 0-15,5-5-2 0,-1 0 5 0,2-4-4 16,-2 1 5-16,1-7-3 0,-3 2 5 0,-5-1-6 0,-3 0 0 15,-2-1-5-15,-9-4 5 0,-6 1-2 0,-4 2-7 16,-12-4 3-16,-2 1-1 0,-6 2 2 0,-11-4 1 16,-5-1 6-16,-8 2-12 0,-9-3 6 0,-6-1-1 15,-8 1 3-15,-7-2-8 0,-6 3 4 0,0-3-1 0,-9 5-5 16,-3 0 8-16,-7 5-9 0,-3 1 5 0,-1 5-1 0,-4 2 3 16,-5 5-7-16,-6 4-13 0,-2 4-20 15,2 2-31-15,-3 5-24 0,4 0-39 0,2-2-8 0,3 5-48 16,7 2-60-16</inkml:trace>
  <inkml:trace contextRef="#ctx0" brushRef="#br0" timeOffset="-192241.89">8498 12335 1423 0,'0'-3'19'15,"-2"-2"8"-15,10-3 1 0,-5 8 0 0,0-5-3 0,4 7 25 16,0 1-36-16,6 1 70 0,-5 8-66 0,5-4-3 0,-4 7 9 16,1 3 15-16,2 7 6 0,-4 5-25 15,0 5 37-15,-6 6-67 0,1 4 50 0,-3 6-7 0,-3 3-2 16,-4 0-11-16,4 1-6 0,-2 2 2 0,-3-3-3 15,-1-1-1-15,1-2-1 0,-3-5 2 0,2 0-9 16,-1-2-3-16,-3-3 6 0,1-5-2 0,2-1 3 0,2-5-4 0,-2 0-2 16,3-6 5-16,1-5-6 0,1-1 6 15,3-4-10-15,2-4-19 0,-3-2-12 0,3-2-25 0,0-5-15 16,3-1 19-16,2-3-59 0,-3-3 2 0,6 0-23 16,0-1-1-16,4-3-12 0,3 0 14 0,2 0 0 15</inkml:trace>
  <inkml:trace contextRef="#ctx0" brushRef="#br0" timeOffset="-192077.57">8717 13269 917 0,'10'-4'20'0,"7"4"10"0,-6-1 17 0,5-1 16 16,-2 2 19-16,8 0 9 0,-1 2 15 16,5-4-35-16,5 4 32 0,4-4-38 0,7 2-15 0,5 0-2 15,3-5-7-15,10 0-6 0,3-1-12 0,10 0 37 16,3-4-52-16,3 2 25 0,6-1 7 0,2-1 3 16,-9 1-9-16,2 0-10 0,-5 1 0 0,2 1-1 0,-10-1-6 15,-4 3 5-15,-9-1-9 0,-8-2-20 0,1 3-2 16,-11 1-5-16,-6-2-12 0,-12 3-31 0,1 0-10 0,-11-4 13 15,0 4-65-15,-8 0-1 0,-3-2-35 0,-4 1-28 16</inkml:trace>
  <inkml:trace contextRef="#ctx0" brushRef="#br0" timeOffset="-191748.54">10234 12177 1578 0,'-13'-12'39'0,"1"7"-23"0,0-9 13 15,6 10 18-15,-6-1 7 0,2 5 1 0,-1-1 14 0,0 6 23 16,1-4-29-16,1 4 43 0,1 3 11 0,3 0-3 16,2 6 18-16,0 4 9 0,4 3 0 0,-2 3 4 15,4 1 12-15,-3 6 9 0,0 1-1 0,3 7-2 16,1 4 6-16,4-2-2 0,-4 4-8 0,5 5-23 0,1 2-7 15,0 1-21-15,4-1-10 0,-8-3-10 0,4 1-29 16,-3-3-9-16,1-4-1 0,-1-3-6 0,-1-2-16 0,-1-1-8 16,1-5-13-16,-1-4-2 0,-2 0-5 0,-1-5 2 15,1 0-5-15,-2-4 0 0,-1-2 2 0,0-2 2 16,0-4-3-16,0-1 0 0,-1-3-41 0,1-3-41 16,-3 2-46-16,1-4-49 0,0-2-82 0,-4 0-84 15,-6-2-93-15,2-1-82 0</inkml:trace>
  <inkml:trace contextRef="#ctx0" brushRef="#br0" timeOffset="-185975.96">12873 11929 1562 0,'11'-5'84'0,"2"-3"-31"0,-4-6 34 0,16 1 10 0,-12-4 20 0,9-2 8 15,-1-1 8-15,1-1 21 0,2-3-81 16,-2-2 33-16,2 3-15 0,-4-2 4 0,-1-1-17 0,-6 0-9 15,3-1 0-15,-10-1-23 0,0-2 0 0,-6 3 3 16,0-2-19-16,-6 0-8 0,-5 2-3 0,-2 1 2 16,-4 5-10-16,-5 4 1 0,-7 4-1 0,-6 4-9 0,-4 7 5 15,-2 6-10-15,-4 3-1 0,-2 10-1 0,-2 2 4 16,2 5 14-16,-4 3 15 0,8 6 10 0,2 4 12 16,2 1 11-16,1 2 10 0,8 3 9 0,2 0 2 0,7 2-3 15,3-1-7-15,6 1-2 0,3-2-12 0,5-2-10 16,6 1-7-16,5-4-6 0,5-1 2 0,4-4-9 0,4 0-7 15,7-5 1-15,1 2-6 0,4-5 5 0,6-2-1 16,-1-4-3-16,-3-4-5 0,2-3-4 0,-1-3-8 16,0-3-4-16,-3-2-10 0,-4-4-4 0,-3-5-5 0,-4 0 1 15,1-1-5-15,-5-2 3 0,-5-3 5 0,-6 0-4 16,-4-1 14-16,-6 1-2 0,-2-2 5 0,-6 2 2 16,-6-3 3-16,-6 6-4 0,4-1 0 0,-6 4 5 15,-1 0-10-15,-3 5 10 0,-3 2-2 0,0 4-1 0,3 2-4 16,0 5 4-16,-5 0-4 0,3 4 3 0,6 3 11 15,2 2-2-15,5 0 0 0,5 1 2 0,1 3 7 0,7 2 1 16,3 3 13-16,4 3 5 0,7 1 7 0,6 0 5 16,5 2 0-16,5 2 1 0,5-4 9 0,5 0-9 0,1-5-10 15,6-2-9-15,2-4-14 0,4-4-3 0,3-4-27 16,3-5-38-16,-3-6-56 0,6-1-44 0,4-8-33 0,-1-4-56 16,-6-3-47-16,-1-3-60 0,-4-5-16 15,-6-2 30-15,-7-4 1 0,-5 1 7 0,-7 0 11 0</inkml:trace>
  <inkml:trace contextRef="#ctx0" brushRef="#br0" timeOffset="-185778.93">13292 12271 1211 0,'-21'-28'33'0,"1"-1"27"0,3 4-5 0,4-1 71 0,5 7-30 0,-3 1 28 15,8 2 15-15,2 7 23 0,2 1-23 0,2 3-8 16,5-1 16-16,-2 6-65 0,6 0 49 0,3 4-13 0,-2 5-11 16,7 0-13-16,0 9 4 0,3 2-7 0,-1 7-2 15,0-7 8-15,-1 11-10 0,-1-3-3 0,2-4-3 0,-5 0-8 16,0-1-16-16,-3 1-12 0,2-3-6 0,-5 1-13 15,0-5-13-15,0 1-12 0,-3 3-3 0,0 0-25 16,0-7-24-16,1 3-39 0,-4-4-34 0,-2-2-38 16,0-3-37-16,-3-3-39 0,0-2-36 0,0 1 8 0,0-4-21 15,-3-4 4-15,3-2 6 0,0-2 17 0,0-3 22 16,0-4 38-16</inkml:trace>
  <inkml:trace contextRef="#ctx0" brushRef="#br0" timeOffset="-185624.89">13571 12330 917 0,'-2'-30'20'15,"0"1"26"-15,-4 1 25 0,3-4 44 0,-2 2-27 16,-1 6 78-16,1 3-36 0,-1 4 9 0,-1 6-8 15,-1 4-19-15,1 4-11 0,-3 6-33 0,-4 2 43 0,0 3-70 16,-1 6 53-16,-3-1 4 0,3 9-3 0,-5 3 10 16,3 4-8-16,-3 2-1 0,6-3-16 0,0 4-6 15,3 2-16-15,-2-2-10 0,8-1-10 0,1-4-15 0,4-1-6 16,0 1-12-16,3-2 5 0,3-4-14 0,7-5-15 16,-2-2-35-16,2-2-47 0,5-5-59 0,-1-3-72 0,5-3-42 15,-1-6-87-15</inkml:trace>
  <inkml:trace contextRef="#ctx0" brushRef="#br0" timeOffset="-185400.08">13700 11867 1703 0,'0'-22'36'0,"-3"0"22"0,3-1 17 16,0 12 5-16,-3 4-6 0,0 6 6 0,0 4-2 16,-1 7 15-16,1 1-27 0,-2 7-10 0,-1 5-2 15,3 6 10-15,0 1 20 0,3 11 13 0,0 1 4 16,3 4-7-16,0 0-3 0,3 0-15 0,2 2-8 0,0-5-13 15,0-3-22-15,3-6-16 0,0 2-2 0,-1-7-12 16,2-2-5-16,1-3-14 0,-2-4-38 0,-3 0-32 0,0-1-28 16,-3-3-44-16,1-7-25 0,-1 0-19 0,-4-8-3 15,-1-2-18-15,0-6 4 0,0-1 2 0,-1-5 5 16,-1-3 12-16</inkml:trace>
  <inkml:trace contextRef="#ctx0" brushRef="#br0" timeOffset="-184625.36">13676 12109 997 0,'-12'5'13'0,"4"0"15"16,2 2 4-16,-4 2 8 0,4-2 7 0,1-5 19 16,4 7 11-16,-3-7 11 0,8 4-45 0,-3-2 41 15,4 3-30-15,6 2 2 0,-2-3 15 0,4 2-13 0,1-4-8 16,2 3-15-16,3-7 32 0,3 6-54 0,1-7 32 16,0-4-16-16,1 0-18 0,2-3-9 0,0 2 1 0,-2-4 5 15,1 2-4-15,-3-4 6 0,0 2-12 0,-3-1 6 16,0 0 0-16,-3 0 0 0,-2-2-3 0,-3 1 1 15,-1 0 14-15,-2 0 7 0,-2 0 11 0,-3-2 1 16,-3 3 2-16,0-2 12 0,0 2 5 0,-3-2 0 0,-3 4-14 16,-2 0-6-16,3 3-9 0,-3 0 1 0,-2 3-6 15,0 3-10-15,0 0-4 0,-1 6-4 0,0-3 7 0,0 5-8 16,-2 1 6-16,2 0-3 0,2 5 7 0,2 2 5 16,-2 0 7-16,3 3 6 0,2 2-6 0,3 1 9 15,-1 2-3-15,5 0 0 0,-1 3-5 0,1-2-2 0,5 0-11 16,1 3-5-16,1-5 3 0,4-2-7 0,-3-5 3 15,4-2-4-15,2-2-1 0,3-2-4 0,-4-4-7 16,6-3-29-16,-4-1-30 0,2 2-35 0,2-3-36 0,-1-1-32 16,-2-2 15-16,-2-1-33 0,-2-2-16 0,-6 0 9 15,2-4 7-15,-4-1 34 0,-1-5 24 0,-4 1 36 16,-2-4-12-16,0-4 34 0,0 1 40 0,0-5 19 0,0 2 45 16,0-2 8-16,-4-3 31 0,3 2 16 0,-1-1 10 15,1 0 24-15,-3 4 7 0,4 1-32 0,-3 4 46 16,3 3-50-16,0 5-17 0,0 5-4 0,0 0-6 0,0 8-28 15,3-2-16-15,-3 2 39 0,0 1-64 0,4 2 53 16,-4 1 1-16,0 4-1 0,1 2 4 0,1 1 16 16,-1 4 10-16,-1-1 1 0,2 8 7 0,-2-4-2 0,2 7 2 15,-2-5-3-15,0 5-14 0,0-5-12 0,0 4-14 16,0-3-4-16,0 1-12 0,0-2-11 0,0-3-8 16,0-2-3-16,0-3-5 0,0-4 6 0,0-4 1 0,0 2-6 15,0-5 2-15,0-5 0 0,0 2 5 0,0-1-7 16,1-2 7-16,-1-4-10 0,3-1-16 0,2-4-6 15,1-1-4-15,1-5 0 0,2-1-7 0,2-7 2 0,-1 1 1 16,2-1 2-16,2-2 17 0,1 2 5 0,-1 0 2 16,0 2 6-16,0-1-1 0,1 7-2 0,-2 2 2 0,2 5 2 15,-4 3 1-15,0 3-4 0,-1 2 3 0,-4 6 1 16,2 2 0-16,-3 4 18 0,-4 3 2 0,-2 4 8 16,-4 3-5-16,2 0 13 0,0 3 4 0,-2 0-5 15,5 2 6-15,-3-1-20 0,4-1 1 0,1-2-11 0,1-1 4 16,2-3-7-16,0 2-4 0,2-5-4 0,0-3 2 15,-1-1-2-15,2-1 0 0,1-3 0 0,-2-1 0 16,-1-4-26-16,1 0-19 0,3-1-25 0,-6-3-39 0,5 2-16 16,-2-5-22-16,5 0-27 0,-1-4 26 0,-1-4-31 15,2 2 38-15,0-1 13 0,-3-3 13 0,4 3 3 16,-7 3 19-16,2-1 21 0,-5 2-33 0,3 7 56 0,-1-3-23 16,-2 4 13-16,0-1 0 0,-3-1 21 0,2 4-27 15</inkml:trace>
  <inkml:trace contextRef="#ctx0" brushRef="#br0" timeOffset="-184122.04">14859 12066 1570 0,'2'-1'10'0,"1"-4"12"0,2-2-32 0,1 0 57 0,-1 0-41 0,1-2 52 16,-1 2-36-16,0 3 4 0,-2-4-11 0,0 4 9 0,0-5 43 15,-1 4-54-15,-4-2 49 0,2 3-47 0,-4-5 44 16,0 0 0-16,-4 3 8 0,1-3-22 0,-3 5-10 16,-3-2-4-16,-1 4-8 0,-2 2-3 0,-1 0-8 15,3 3 10-15,-5 2 1 0,-2 1 12 0,4 1 3 0,-2 2 8 16,4 3 21-16,-2 1 1 0,4 2 4 0,0 4-11 16,1-1-6-16,1 5-9 0,4 0 0 0,0 3-5 0,2 0-19 15,2 0-2-15,3-2 2 0,2 0 0 0,2-2-2 16,5-1 1-16,-2-3-8 0,7-2 8 0,2-1-6 15,0-4-2-15,4-3-9 0,2-3 4 0,-1-1-4 0,6-4 0 16,-3-4-1-16,3 0-13 0,-1-2-19 0,-1-8-14 16,1 2-22-16,-2-7-8 0,0 4-8 0,-2-5-12 15,-5-1-1-15,5 1-1 0,-7-5 24 0,2 2 6 0,-8-4 22 16,1 2 4-16,-2-5 6 0,-4-3 11 0,-2-3 4 16,-4-2 9-16,-1-2-3 0,-3-4 4 0,-2-1 7 0,0 2-4 15,2-3 4-15,-5 3-3 0,3 2 1 0,3 5 2 16,-3 6-3-16,3 6 4 0,1 5-2 0,3 5-1 15,-3 9-3-15,3 5 2 0,-1 5-2 0,0 6-3 16,-1 4 5-16,-2 8 2 0,2 1 6 0,2 6 15 0,-3 5 9 16,0 3 11-16,4 1 13 0,0 2-1 0,0 2 4 15,4-4 1-15,1 4-8 0,0-5-11 0,1 3-6 0,1-5-8 16,0 0-12-16,3-6 0 0,-2 2-8 0,4-4-32 16,-4 0-27-16,2 2-41 0,1-10-29 0,0-2 2 15,-1-4-51-15,-1 1-57 0,0-5-35 0</inkml:trace>
  <inkml:trace contextRef="#ctx0" brushRef="#br0" timeOffset="-183778.82">15277 12133 1944 0,'2'4'-36'0,"-2"-3"62"0,10 3-49 0,-7-4 0 16,-3 2 2-16,-1 0 1 0,1 5 6 0,0-5 3 16,1 3 44-16,1-4-52 0,0-1 56 0,-1 0 3 15,3 0 10-15,-3 0 5 0,4-1-5 0,-2-4 0 0,6-1-7 16,-1 1-4-16,5-3-12 0,1 0-4 0,-1-1-8 15,4 1-6-15,-4-2-2 0,4-2-5 0,-1 0-3 16,-2 0-3-16,-1-3 4 0,-5 0 3 0,1 0-4 0,-2-1 6 16,-4-2 10-16,-3 2 5 0,0-1 11 0,-3 4 5 15,-1 0-4-15,-5 4-1 0,1 2 5 0,-1 3-10 16,-2 2-7-16,1 4-3 0,-3 2-9 0,0 0-9 16,0 3 5-16,0 2-3 0,2 2 0 0,-2 0 3 0,2 2 5 15,3 3 9-15,0 0 8 0,2 1 4 0,0 2-1 16,1 0 6-16,5-1 2 0,0 1-3 0,0 1-8 0,3 0-6 15,3-1-7-15,-1 0-4 0,3-4 3 0,0 1-4 16,3-3 1-16,0 0-4 0,-1-3 2 0,5-1-5 16,-2-1 4-16,1-1-8 0,2-3-42 0,1-1-31 0,0 7-36 15,0-10-30-15,-3-4-39 0,2 1-9 0,0 2-50 16,-1-6-22-16</inkml:trace>
  <inkml:trace contextRef="#ctx0" brushRef="#br0" timeOffset="-182796.77">15577 11993 1182 0,'3'-5'19'0,"6"-6"20"0,0 4 26 0,-5 2-30 0,0-2 78 0,-3 0-42 15,-1 2 1-15,3-1 6 0,-3 3 1 0,4-1-11 16,1-2-19-16,-1 6 39 0,0-3-69 0,0-1 52 16,-1 2 4-16,-1-1-2 0,2 1-20 0,-4 0-4 15,2 3-2-15,1-4-1 0,1 5-5 0,-1-2-4 0,-2 2 0 16,-1 0 7-16,2 1 4 0,0-1 2 0,-1 2-1 15,-1-1-3-15,0 1-5 0,0 0 6 0,3 0-4 0,-3-1-6 16,0 0 1-16,0-1 2 0,0 2-5 0,0-2 2 16,0 0-3-16,0-1-4 0,0-1 1 0,0 2-7 0,0-2-5 15,0 0-6-15,0 0-1 0,0 2-5 0,0-4 3 16,0 2 0-16,3-2-12 0,0 1 7 0,4-3-3 16,1 0 0-16,2-1 2 0,-1 2-2 0,2-3 0 0,1 0-7 15,-1 1 8-15,-1-1-6 0,-7 1 6 0,5-2-4 16,-5-1 4-16,2 1 0 0,-4 0-1 0,-1 0 1 0,-1-2 1 15,1 1 3-15,-5 1-5 0,2-1 1 0,-8-2 1 16,5 3-2-16,-4-3 1 0,-2 6 3 0,0-1-2 16,1 1 5-16,0 3-4 0,3 1 11 0,-3 1 0 15,0 5 17-15,-2 0 0 0,2 2 4 0,-1 1 8 16,1 5 6-16,-6-2 7 0,2 6 0 0,1-2 9 0,4 3-6 16,-1 1 4-16,2 0 2 0,3 4-2 0,2-1-8 15,1 2-6-15,2-4 10 0,2 6-7 0,2-3 8 16,2 0-7-16,3-1-4 0,3 0-4 0,2-5-4 0,4 0 3 15,-1 0-18-15,1-3-11 0,-1-5-10 0,5 0-6 16,-1-5 3-16,-1-1-5 0,3-2 10 0,4-4-10 0,-7-4-6 16,6-2 9-16,0-3 0 0,0-6-4 0,-1 0-2 15,0-4-2-15,-2-1-12 0,-5-3 1 0,3-1 1 16,-5-2-14-16,0-1-5 0,-5-4-7 0,0 1-3 0,-3-5 4 16,-4-3 3-16,-3-4 4 0,0 0 0 0,-3-6 14 15,-1 0 1-15,-1-3 14 0,-1-2 0 0,-3-1 0 16,2 1-3-16,-2 3 8 0,-3 2-1 0,0 5-7 0,3 5 3 15,-4 8-5-15,2 8 5 0,1 9 0 0,-2 3 0 16,2 8 0-16,2 9 1 0,-2 6 3 0,0 5-3 16,0 3 5-16,0 8 2 0,3 4-3 0,1 5 2 15,1 4 0-15,3 3 14 0,7 3 25 0,2 3 13 0,5-1 7 16,1 4 14-16,7 2 22 0,-4-1 15 0,9-1-3 16,1 3-2-16,-5-4-16 0,0 0-11 0,0-4-3 0,2 0-25 15,-5-6-10-15,3-1-24 0,-4-5 6 0,2-3-15 16,0-4-4-16,-3-2-8 0,1-5 6 0,-3-4-3 15,0-1-17-15,-4-8 2 0,1 3-12 0,-2-9-7 0,-1 0-31 16,-3-9-8-16,2 2-53 0,-2-6-20 0,-2 5-47 16,3-2-31-16,0-1-66 0,-4 4-70 0,-2 0-66 0,1 8-78 15</inkml:trace>
  <inkml:trace contextRef="#ctx0" brushRef="#br0" timeOffset="-180794.86">12898 13677 1783 0,'20'-12'-9'0,"0"4"31"15,4-13 24-15,4 7 22 0,-1-5 21 0,3-3 14 16,2 2 12-16,-2-5 16 0,0 1 14 0,3-5-17 0,-3 4-14 15,-3-5-19-15,0 1-22 0,-3-3-9 0,-1-1-12 16,-7-1-13-16,-3-4-10 0,-5 1-9 0,-2 1-11 0,-4-3-3 16,-6 1 3-16,-4 3-5 0,-6 1 0 0,-2 3-3 15,-7 4 11-15,-7 8-6 0,-4 3-1 0,-7 8-1 16,-3 4 0-16,-4 9 2 0,-4 6 10 0,-3 6 19 16,6 5 6-16,0 4 2 0,0 0 12 0,6 7 9 0,2-1 9 15,8 4 3-15,3-3-8 0,9 4-12 0,1-2-10 16,10 3 8-16,4-1-3 0,12-1 2 0,7 1-6 0,8-2 1 15,-1 5 9-15,13-5 7 0,4 6 8 0,6-4-8 16,10-5-10-16,4-1-5 0,3 4-9 0,5-1-3 16,6-1-15-16,-1 0-7 0,-1-5-22 0,-5 4 11 0,-4-3-1 15,-5 5-3-15,-9-6 2 0,-5-3 4 0,-6-3-4 16,-10-1 0-16,-6 0 4 0,-8-4-7 0,-9-1 3 0,-7-3-2 16,-6 1 4-16,-10-1-4 0,-9-2 0 0,-6-1 0 15,-7 1 7-15,-9-3-2 0,-2-2-6 0,-6-1 7 0,-3-5 0 16,1 0-6-16,1 0 2 0,-1-5-3 0,8-1-13 15,2-2-30-15,6-3-9 0,12 0-38 0,5-2-37 0,8-4-44 16,7-2-34-16,9-5-47 0,2-4-37 0,11-3-22 16,6-3-23-16,6-3 29 0,1-3-7 0,11 4 16 15,1 1 0-15</inkml:trace>
  <inkml:trace contextRef="#ctx0" brushRef="#br0" timeOffset="-180618.83">13439 13566 1594 0,'24'-5'39'0,"-3"1"-22"0,-4 1 33 0,-3 6 31 16,-4-3 25-16,-1-2 38 0,-2 8 15 0,-2-1 34 15,0 5-32-15,-3 1 52 0,1 5-17 0,0 3-3 16,-1-2-2-16,1 3-21 0,0-2-7 0,4-3-26 0,0 1 9 16,1 1-30-16,1 1-9 0,0-3-32 0,5 5-18 0,-3 1-21 15,3 1-11-15,-1 5-5 0,3-3-20 0,-2-5-29 16,3 0-40-16,-1-1-43 0,0-4-50 0,0-5-41 16,-4 0-59-16,-2-3-78 0,-2-1-64 0,0-5-35 0</inkml:trace>
  <inkml:trace contextRef="#ctx0" brushRef="#br0" timeOffset="-180496.92">13637 13401 1703 0,'-3'-8'4'0,"-2"3"0"16,0 3 1-16,5-4-1 0,-3 6 1 0,0 0-1 0,1 4 2 16,-1 1-14-16,3-1-9 0,0 5-31 0,2 2-48 15,1 0-40-15,3 2-37 0</inkml:trace>
  <inkml:trace contextRef="#ctx0" brushRef="#br0" timeOffset="-180059.46">13936 13706 1847 0,'3'-4'-27'0,"5"2"75"0,1-1-32 16,-2-6 4-16,2 0 13 0,-1-1 10 0,1 0 3 16,4-6 8-16,-3 0 27 0,1-7-71 0,0 3 33 0,1 4 10 15,-4-8-3-15,0 7 0 0,-3-4 10 0,0 5 2 16,-5 0 6-16,3 4-1 0,-8 4 0 0,1 2-15 15,-6 3-8-15,0 3-4 0,-7 3 4 0,0 3-5 0,-2 4 4 16,-5 0-1-16,1 8 7 0,0-1 8 0,-1 8 14 16,2-2 6-16,0 7-8 0,5-5 5 0,1 2-1 0,2-3 7 15,6 1-5-15,-1-2 1 0,5-3-9 0,1 1-5 16,6-3-5-16,1 1-11 0,3 0-3 0,3 0-9 0,1-3-2 16,4 2-4-16,0-7-7 0,5 0-8 0,2-3-7 15,1-3 4-15,2-2-9 0,2-3 4 0,1-6-1 16,-1-1-9-16,-2-5-15 0,1 0-12 0,-1-5-19 0,-3-1-13 15,-1-2-10-15,-2-1-4 0,-5 2-10 0,-1-5 3 16,-7 0 6-16,1-3 19 0,-5-2 16 0,-2-2 9 16,-4-3 11-16,-4-7 0 0,2-1 9 0,-6 0 1 0,0-3 6 15,-1 1-6-15,-2-1 7 0,0 3-4 0,-2 1 2 16,2 5 2-16,0 3 0 0,2 6 3 0,3 3 1 0,0 10 1 16,2 2-7-16,3 7 6 0,1 5-5 0,1 7 3 15,-1 5-4-15,4 5 6 0,4 4 0 0,-4 4 4 16,7 7 26-16,-1 3 6 0,4 7 27 0,2-3 3 0,3 6 9 15,0 1-1-15,3-1-6 0,18 45 44 16,-17-48-73-16,-3-6-39 0,-2-2-53 0,1-6-52 16,0-1-63-16,-4-4-69 0,3 0-69 0,2-8-46 0</inkml:trace>
  <inkml:trace contextRef="#ctx0" brushRef="#br0" timeOffset="-179699.77">14371 13650 2240 0,'0'4'15'0,"-3"-4"14"0,1-9 1 16,10 13 9-16,-8-7 12 0,0 7 20 0,2-8 8 15,4 4 1-15,0 3-5 0,-1-2 13 0,-2 3 4 16,5-3-9-16,-5 2-10 0,4-3-15 0,3 3-7 0,0-5 2 16,6 1-11-16,1-6-27 0,4 2-4 0,2-2-6 15,1-1 3-15,2 0-6 0,0-3 1 0,1 2-2 16,-3-4-3-16,-2 3 8 0,-3-4-5 0,0 3 8 0,-5-3-7 15,-4-2 4-15,1-1-8 0,-7-1 2 0,-2-3 0 16,-4 2-6-16,-1-3 5 0,-7 1-4 0,-3 0 2 16,-4 2-5-16,-3 5 1 0,-3 1 4 0,-4 5-6 0,-3 5 6 15,-2 3 0-15,-3 5-2 0,2 3 2 0,1 4 3 16,2 1 3-16,2 6 13 0,4 3 23 0,5 1 2 16,7 4 3-16,2 0 19 0,8 3 7 0,2-1 13 0,7-1 5 15,-1 3-12-15,12-4-11 0,-1-3-5 0,7-5-1 0,1 1-18 16,5-2-13-16,3-1-13 0,4-6-28 0,3 2-42 15,0-7-47-15,3 1-44 0,1-7-69 0,1 0-76 16,2-3-87-16,-1-3-77 0</inkml:trace>
  <inkml:trace contextRef="#ctx0" brushRef="#br0" timeOffset="-178559.8">15217 13281 2494 0,'-15'-3'20'0,"1"3"14"16,5 3 5-16,14-3 12 0,-12 2 14 0,2 4 17 16,5 2 7-16,2 5-1 0,1 0-12 0,4 4 0 0,-3 1 19 15,7 6-3-15,-3-4 1 0,4 2-11 0,1 0-1 16,4-2 7-16,-2 2-9 0,0-1-10 0,0-2-27 16,1 0-8-16,0 0-14 0,-2-1-7 0,0-1-4 0,-4-3-6 15,-4-2-2-15,1-1-5 0,-3-4 3 0,-2-1 5 16,-2-2-1-16,-5-4-1 0,-1 0-1 0,-1-5 1 15,-4 1 5-15,-3-4-2 0,-2 0-3 0,-1-5-3 0,-5-1-2 16,1-4 2-16,-1-1 1 0,0-3-5 0,1-1-2 16,-1-5 2-16,0 1 5 0,5-5-3 0,1-1 1 15,3-4-1-15,2 0-2 0,5-4 4 0,4-2 1 0,4 1 1 16,4-2-3-16,5-3 2 0,2 3-5 0,4-1 7 16,2 3-2-16,3 0 0 0,0 4-2 0,5 3 1 0,-3 3 2 15,3 8-4-15,0 1 5 0,0 7-4 0,-2 6 0 16,0 3 1-16,-5 7 5 0,0 7-6 0,-4 3 0 15,1 5 2-15,-4 3 4 0,-2 4-7 0,-5 3 4 0,1 3-1 16,-4 0-2-16,-2 4 3 0,-4 0 2 0,0-1-2 16,-3-2-1-16,-3 1 6 0,-1 0 0 0,-3-4-1 15,-1 0 2-15,-4-2-2 0,0-2-3 0,-2-3 4 16,-2 0-2-16,0-1-3 0,1-4-2 0,-2-2 3 0,4 0-4 16,3-4 0-16,0 0 6 0,3-1-1 0,4-3 0 15,5 1 0-15,0-5-2 0,6 0 3 0,0 0 3 0,7-2-2 16,-1-2-2-16,6 0-3 0,5-2 0 0,4-2 2 15,3 3 5-15,3-1-5 0,2 1-1 0,2 1 7 16,0 0 3-16,-3 3 12 0,5 2 2 0,-6 3 4 0,1 0-2 16,-8 1-3-16,0 8 6 0,-3-3-8 0,-3 5-3 15,-5 0-8-15,-3 4-3 0,-3-2-6 0,-5 5 3 16,0-2 3-16,0 0-7 0,0 1 6 0,-5-2-7 16,-3 0 4-16,0-1-3 0,-5-3 1 0,-1-1-3 0,-2-1 1 15,-6-4-4-15,-3 0 4 0,3 1-1 0,-7-5-19 16,1-5-13-16,-1 6-17 0,2-6-8 0,-1 1-9 0,6-8-11 15,1 7-7-15,4-9 1 0,6 3-4 0,4-3 8 16,7-4 8-16,5 0 4 0,8-3 4 0,4 0 15 16,6-6 2-16,4 0 2 0,6 1 9 0,4 0 8 0,0-4 6 15,-1 3 5-15,-3-2 3 0,1 2 0 0,-3 2 0 16,3-2-2-16,-8 6 14 0,4 0-2 0,-6 1-4 16,4 0 7-16,-3 4 0 0,-3-2 13 0,-4 3 6 0,-5 2 18 15,-3 2 4-15,-6-4 18 0,-1 6 10 0,-8-3 10 16,1 3 13-16,-4-1-6 0,2 3-1 0,-4-1-10 15,3 0-7-15,-1 1-5 0,3 2 1 0,-2 3-5 0,1 0-14 16,2 4-2-16,0-1-5 0,4 4 5 0,-4 1-3 0,5 0 4 16,-1 4-2-16,3 2-2 0,2-4-2 0,1 4 7 15,0-1-3-15,7 0-1 0,-2 0 1 0,-1 0-16 16,1-1-8-16,1-1-7 0,1-1 3 0,1-2-8 16,-3-2 1-16,2 2-5 0,1-3-5 0,1-1 1 15,3-1 3-15,-1-4-2 0,1-2 0 0,-1 0 1 16,3-4-7-16,-1-4 2 0,-2 1-5 0,2-2 1 0,0-2-13 15,-3-4-1-15,1 0-2 0,-4-4-8 0,0 0 3 0,-1-2-3 16,-2-3 3-16,-5-3 7 0,2-1 8 0,-2-1 1 16,-2-2 2-16,-3 1 7 0,0 3 2 0,-1 0 0 0,-4 6-1 15,-1 4 0-15,-1 2-2 0,-1 6 5 16,-1 9-5-16,-4 2 3 0,2 8-2 0,0 5 1 0,-2 4 5 16,5 6-1-16,-1 6 1 0,1 4 1 0,3 3 0 15,4 5-3-15,2 3 8 0,3 5-2 0,1-1-2 0,4 4 38 16,3 0 6-16,9 1 3 0,-2 1 2 0,8 2-5 15,-2-2 1-15,2-3-2 0,-2 0 2 0,0-5-38 0,-7-2-9 16,-4-5-2-16,-8-5-4 0,-6-3 8 0,-3-6-5 16,-4-6 6-16,-3-3-5 0,-3-3-3 0,-4-8 12 0,1-5-2 15,-4-3 2-15,-1-5-4 0,-1-5-3 0,-2-6 1 0,-1-3 2 16,3-7-2-16,1-5-6 0,2-4 2 0,3-7 3 16,5 3-4-16,5-9 7 0,4 1-5 0,9-7 4 15,3 4-6-15,7-2 4 0,6 6-2 0,6 3-4 16,2 2 6-16,4 6-4 0,2 7-2 0,2 7 2 15,-2 7 8-15,0 4-8 0,-4 6 4 0,-2 5-17 0,-5 4-36 16,-5 8-54-16,-2 1-61 0,-8 3-58 0,-3 6-76 16,-8 4-76-16,-4 1-31 0,-8 8-63 0</inkml:trace>
  <inkml:trace contextRef="#ctx0" brushRef="#br0" timeOffset="-177930.38">14484 14978 2066 0,'-14'-1'21'16,"2"-8"12"-16,4 2 3 0,16-10 2 0,-8 1 14 0,-4-2 12 16,11-8 20-16,2 3 9 0,1-5-11 0,1 2 2 15,-1-6 23-15,3 2-2 0,-3-3-8 0,0-3-6 0,-4 3-6 16,3-5 0-16,-1 1-4 0,-4-6-10 0,0 6-24 0,-4-4-1 15,-1 3-6-15,-2 3-7 0,-5 4-11 0,-5 3-13 16,-3 6-5-16,-3 6-2 0,-5 5-1 0,-6 7-2 0,-6 4 1 16,-2 5 0-16,3 5-4 0,-1 1 9 0,-1 8-7 15,4 0 0-15,3 0 0 0,3 2 4 0,9 3 8 16,3 0 3-16,0 3 0 0,6-4 7 0,3 3 16 0,4 0 10 16,4-1 12-16,6 0 5 0,3-1-4 0,6 0 5 15,-2 0 10-15,7 0 10 0,8-2-4 0,6 1-1 16,1-3-16-16,8 4 1 0,0-5-4 0,7 2-3 0,3 0 3 15,0-2-8-15,-2 3-9 0,-3-3-2 0,-3 2 3 0,-4-2-6 16,-3 2-5-16,-7-1 2 0,-4 1-8 0,-9 0-12 16,-5 0 4-16,-5-2-7 0,-5-2 2 0,-10-3 2 0,-5 1 1 0,-3 1-8 15,-6-1 1-15,-4 0-1 0,-3-2-3 0,-4 1 1 16,-2 0-3-16,0 1-3 0,1-3 5 0,2-2 0 16,3-5-7-16,0-1-3 0,3-5-15 0,5-2-28 15,-1-6-13-15,6 1-4 0,1-4-28 0,1-3-18 16,4-1 0-16,-2 2-17 0,6-2-10 0,-2-4 6 0,10 1 1 15,0-2-7-15,7-4 13 0,3 0 13 0,3-1 5 16,6-5 17-16,0 2 23 0,3 2 21 0,3 2 13 0,0 3 10 16,0 3 13-16,0 5 6 0,-1 4-2 0,1-1 7 15,-4 6 14-15,0 3 10 0,-1 2 10 0,-6 2 7 0,1 3 4 16,-3 0 13-16,-2 6 18 0,-4 1 11 0,3-3-4 16,-1 5 2-16,0 0-2 0,1 2-7 0,-1-2 4 0,2 5-8 15,0-5-14-15,2 4-12 0,-2-5-9 0,0 4-15 16,1-3-6-16,-2 1 4 0,2 0-5 0,-2-3-16 0,1-5-19 15,-1 1-24-15,0-1-53 0,2-5-41 0,-4 3-48 16,6-5-50-16,-4 0-62 0,2-5-40 0,-3 0-40 0,-2-2-9 16,1 2-15-16</inkml:trace>
  <inkml:trace contextRef="#ctx0" brushRef="#br0" timeOffset="-177762.77">15166 14669 2050 0,'-8'-22'43'0,"5"-1"35"0,6 4 29 16,-3 2 33-16,-3 5 7 0,6 4 23 0,-3-2 20 15,2 4 20-15,2 4-29 0,0 1-24 0,0 1-14 0,1 1-25 16,3 1 2-16,3 4-15 0,-1 4-14 0,3 1-13 16,2 3-17-16,0 2-5 0,0 2-19 0,-2 1-7 0,-1 2-10 15,0-2-10-15,0 0-24 0,-1 2-49 0,-1-5-43 16,-2 0-56-16,4 1-37 0,-4-2-56 0,2-4-57 0,-1 0-55 16,-6-4-20-16,2 0-28 0</inkml:trace>
  <inkml:trace contextRef="#ctx0" brushRef="#br0" timeOffset="-177192.89">15601 14754 1602 0,'11'9'19'0,"2"-3"-13"0,4-2 74 0,-6 3-33 0,-3-5 7 15,-3-2 25-15,-4 0 10 0,4 0 8 0,-2-4-19 16,4-1 13-16,-1-3-68 0,2-6 29 0,-3 3-6 0,-1-3-23 16,4 0-8-16,-6-2 4 0,3 1 6 0,-2-1 5 0,-3 0 4 15,-5-1 9-15,4 2 7 0,-4 1 4 0,-2 1-1 16,-1 2-5-16,-1 1-10 0,3 3 1 0,-1 2-1 16,-1 2 16-16,-4 3-4 0,1 4 5 0,-1 3 20 0,-3 4 10 15,-1-2 16-15,-5 4 5 0,-1 2 2 0,3 2-15 16,0-3 1-16,2 2 2 0,4 2-13 0,5-3-10 0,0 3-12 15,4-3-7-15,8 4-3 0,-1-6-1 0,2 6-7 16,3-5-5-16,2 3-11 0,6-6-5 0,-2 1 3 0,3-4-4 16,5 0-7-16,-4-3-4 0,2-2 2 0,-2-2-14 15,2-2 1-15,2-2 1 0,-2-5-22 0,-2 1-8 16,-3-2-5-16,2-2-9 0,-1-5-15 0,-2 4 1 0,-3-7-5 16,0 2-8-16,-8-4 13 0,0 1 7 0,1-6-2 15,-4 0 10-15,-4-2 10 0,1-4 0 0,-3-3 16 0,-5-5 1 16,-2-1 3-16,-1-2 5 0,1-4 7 0,-4-2-5 15,4 1 3-15,0 1 10 0,3 1-17 0,0 7 15 0,5 6 11 16,-1 6 6-16,2 7-2 0,4 5 8 0,-4 10 15 16,4 5 17-16,0 5 16 0,2 7 18 0,5 3-1 0,-2 3-4 15,7 6 12-15,-4 5 28 0,10 3-2 0,0 3-1 16,2 2 43-16,2 3 2 0,0 3 15 0,-1-1 24 0,1 2-37 16,4-2 12-16,-7 3-55 0,1-7 39 0,1 1-109 15,-4-5 27-15,5-3-75 0,-9-1-40 0,4-4 50 0,-5-4-114 16,-3-1 6-16,0-2-115 0,-1-7-1 0,-3-2-122 15,-8-4-23-15,6-5-74 0,-3 1-105 0,0-5-38 0,-3-5-33 16</inkml:trace>
  <inkml:trace contextRef="#ctx0" brushRef="#br0" timeOffset="-173057.65">13619 3245 1984 0,'5'-9'-1'16,"-1"-2"29"-16,-4 3 31 0,3-1 13 0,-2 3 19 16,1 1 9-16,1 1 4 0,0 0 3 0,2 4-2 0,-4 2-29 15,3 1-29-15,-3 5 8 0,2 2-2 0,-3 7-8 16,4 2 2-16,0 7 15 0,-2 3 18 0,4 8 4 0,-3 1 2 16,0 6-18-16,-1-2-12 0,1 5 4 0,-3-5-6 15,0 4-16-15,0-4-15 0,0 3-8 0,0-3 0 16,0 0-1-16,0-5-8 0,0 2-6 0,-1-4-2 0,-1 2-16 15,2-7-42-15,-2-4-38 0,2 1-38 0,-3-6-43 16,0 3-41-16,0-6-62 0,0-2-25 0,-2-5-40 16</inkml:trace>
  <inkml:trace contextRef="#ctx0" brushRef="#br0" timeOffset="-172872.96">13387 4045 1759 0,'-5'4'-7'0,"2"-4"37"0,0-4 33 15,8 2 19-15,-5-5 13 0,1 7 11 0,3-3 6 16,2-1 3-16,3-3 15 0,3 1-30 0,5-4-28 0,5 5-20 16,5-2-8-16,6-2-10 0,2 2-3 0,7 0-4 15,1-1-8-15,1 1-5 0,1 0-6 0,-4-1-8 0,1 0-25 16,-5 0-37-16,-2 3-32 0,-5-1-32 0,-5 2-32 16,-3-6-12-16,-6 4-40 0,-3-3-34 0,-2 4-12 0,-5-2 1 15</inkml:trace>
  <inkml:trace contextRef="#ctx0" brushRef="#br0" timeOffset="-172701.61">13441 3529 795 0,'-16'-43'16'0,"4"-5"24"0,8-2 13 0,3 3 24 16,1-2 23-16,5 4 17 0,4 5-27 0,5 2 53 0,4 7-45 16,2 7-18-16,2 5-8 0,3 10-23 0,1 2-21 15,4 4-21-15,-3 6 34 0,1 4-56 0,-2 3 31 16,0 6-4-16,-2 0-7 0,-1 4-4 0,-3 2-17 0,0 2-24 15,0 0 14-15,-2 1-26 0,1 0-32 0,0 2-41 16,-1-1-18-16,-1-1-14 0,0 0-6 0</inkml:trace>
  <inkml:trace contextRef="#ctx0" brushRef="#br0" timeOffset="-172327.08">13993 3627 1219 0,'0'3'38'0,"3"-3"50"0,0-2-25 0,0 4 21 16,-1-2 16-16,1 0 20 0,0 0 11 0,-1 0 6 15,2 0-37-15,-1 0-53 0,1 1 36 0,2 1-11 0,-1 3-4 16,1-2-21-16,0 4-11 0,1 0-5 0,-1 6 1 16,4-2 7-16,-4 5-15 0,3-1-9 0,-4 3-7 0,2-3-5 15,-1 3 4-15,0-1-1 0,-1-1-3 0,-2 0-4 16,0 0 4-16,0-1-3 0,-3-3-1 0,2 2 3 0,1-3-1 16,-3-2 1-16,0-1 4 0,0-2 0 0,0-2 1 15,-1 0-1-15,-1-3 3 0,2-1-2 0,0-1 1 16,0-2 2-16,0 1 0 0,0-3-1 0,0 0-4 15,0-4 1-15,2-1-7 0,-1-4 3 0,1-2-4 16,1-2-2-16,0-3-5 0,5-2 3 0,-2-7-3 0,2 3 5 16,2 0 3-16,2 0 5 0,-4 3 7 0,0 1 1 15,1 4 8-15,-4 6-11 0,5 0 4 0,-7 8-4 0,4 1-1 16,-1 4-3-16,-2 4-7 0,6 5-3 0,-2 1 3 16,4 4 6-16,-2 3 1 0,1 3 5 0,2 3-4 15,10 27 13-15,-15-25-7 0,4 0-6 0,-8-1-3 16,5 0 3-16,-5-6-19 0,-1 1-13 0,-1-1-27 15,-2-2-21-15,1 1-38 0,1-7-31 0,1-4-47 16,-3 0-16-16,2 2-16 0,-2-6-22 0</inkml:trace>
  <inkml:trace contextRef="#ctx0" brushRef="#br0" timeOffset="-171968.76">14382 3743 1400 0,'-2'-25'53'0,"7"2"-6"0,-1 7 24 15,-9-3 11-15,6 0 3 0,-1 6 25 0,3-2 12 0,0 8 10 16,-1-1-46-16,-2 3 7 0,3-3-27 15,2 3-9-15,-2 0 0 0,2 5-27 0,1 0-5 0,0 4-5 16,4 1-8-16,-1 2 3 0,2 1 0 0,2 4-2 16,0-1-2-16,2 8 3 0,-2-3-9 0,1 3 2 0,-2 0 0 15,-3 1-5-15,2-1 3 0,-5-2 1 0,1 0-1 16,-4-2 1-16,4 1 2 0,-5 1-5 0,-2-6-1 0,2 3 1 16,-2-5 0-16,-2 0 0 0,4-1 1 0,-4-3 0 15,2 0 3-15,0-4-1 0,0-1 3 0,0-1 1 16,2-1-3-16,-2-1 6 0,1-2-7 0,1-2-13 0,1-3-7 15,0-3 2-15,5-2-6 0,-3-4 4 0,6-1-1 16,0-7-5-16,3 1 3 0,1-3 11 0,-1 3 0 16,2 0 3-16,1 4 1 0,-3 1-7 0,1 5 1 0,-1 1 6 15,-1 8-2-15,-1 3 1 0,-2 4 0 0,-2 2-2 16,2 7 6-16,-5 1-2 0,2 4 7 0,-1 4-3 16,-4 0-1-16,1 4 0 0,-1-1-1 0,-1 2 5 0,-2 0-6 15,1-2-4-15,0 0-16 0,-2-2-29 0,2 2-20 16,-2-5-39-16,4 1-40 0,1-7-18 0,1 4-55 15,-2-6-43-15</inkml:trace>
  <inkml:trace contextRef="#ctx0" brushRef="#br0" timeOffset="-171623.29">15049 3649 1711 0,'0'-5'30'0,"0"5"30"0,-2-6 18 0,7 3 8 0,-10-1 0 16,1 3 9-16,-4-4 6 0,3 1 7 0,0 0-34 15,-3 0-33-15,0 2-12 0,1-1-10 0,0 3 0 16,1 0-13-16,0 2-1 0,-2 1-10 0,5 1 3 0,0 1 4 16,-1 3-10-16,1 3 8 0,0 0-5 0,3 1 8 15,0 3-5-15,3 1 2 0,0-1 4 0,2 1 0 0,4 1 6 16,-1-4-4-16,2 1 2 0,2-4 2 0,1 4 1 16,0-6 0-16,1 0-4 0,1-1 1 0,0-2 1 15,-2-2-2-15,2-2 6 0,-2-1-1 0,0-2-3 0,-4-4 2 16,3 1-3-16,-3-2 0 0,0-1 3 0,-4-2-1 15,2-3-3-15,-3 2-4 0,-2-2 4 0,0-1-2 16,0 1 8-16,-4-1-5 0,-2-2-3 0,1 0-2 0,-3-2-2 16,-4 2 0-16,-1-1-3 0,0 0 0 0,-2 1-5 15,-1 1 1-15,0 2-6 0,0 2-3 0,1 3-2 16,2 2-7-16,-2 2-6 0,7 1-17 0,-4 3-22 16,5 5-17-16,-2-4-28 0,5 1-33 0,-1 1 18 0,3 0-40 15,0-1-23-15,3 3-18 0,1-1-11 0</inkml:trace>
  <inkml:trace contextRef="#ctx0" brushRef="#br0" timeOffset="-170381.96">15280 3557 1633 0,'-6'-4'42'0,"-1"-1"-28"0,9 0 11 16,-7 1 25-16,0-2 7 0,2-3 25 0,-3 5 12 0,5-2 17 15,-1 0-41-15,0 2 33 0,2-2-12 0,0 4-23 0,0 0-8 16,2 3-25-16,0 0-11 0,-1 4-20 15,7 2 1-15,-2 0-3 0,2 7 4 0,-1 0-3 16,5 3-1-16,-2-2 1 0,-1 6-1 0,5-2 5 0,-3-1-4 16,1 1 2-16,-2-3-7 0,0-1 5 0,1 0 0 15,0-3-2-15,-3-1 1 0,2-2-4 0,0 0 5 0,-3-2-3 16,-1-2 7-16,-2-1-3 0,-1-3 22 0,0 0 6 16,-3-1 3-16,0-2 3 0,0-2-4 0,0-4 0 15,0 0-2-15,4-3-4 0,-4-3-20 0,3 1-3 0,-1-5-2 16,3 1-2-16,-2-1 3 0,0-4-4 0,1 2-2 15,0-3 7-15,2-1-4 0,-1-2-4 0,0 1 0 0,-2 0 7 16,2 4-6-16,0 3-1 0,-2 0-18 0,4 5-26 16,-3 4-18-16,-1 3-16 0,0 4-22 0,0 2-14 15,1 3-16-15,-1 0-12 0,-2 3-13 0,4-1 51 16,0 3-30-16,1 1 44 0,0 1 7 0,4 1 3 0,4-2 17 16,-6 3 21-16,8-1 32 0,-4 2-30 0,-2-1 50 15,4-2-22-15,-6-1 13 0,0 1 1 0,-1-2 5 0,2-2-3 16,-1-1 2-16,1 0 0 0,4-2 13 0,-4-3 15 15,3 0 8-15,2 0-29 0,-5-3 65 0,7-1-29 16,-7 1 4-16,1 0 6 0,-3-1 12 0,0-2-12 0,-2 2-1 16,-4-5 43-16,4 3-57 0,-8-3 32 0,3-2 0 15,-3 0-8-15,-2-1-19 0,0 1-11 0,-1-3 0 16,2 2-12-16,-6 0-3 0,5 0 6 0,-4 0-6 0,2 4 5 16,1 1-4-16,0 0 4 0,-2 4-6 0,0-1-1 15,2 4-4-15,-2 4-13 0,-2-1 2 0,2 2-6 16,0 2 2-16,4-1 2 0,-1 5-3 0,0-1-1 15,1 2 1-15,0 1 0 0,3-1-5 0,-4 1 4 0,0 0 3 16,0 0-5-16,4 0 6 0,-1 0 6 0,2-1-7 0,0-2 4 16,2 0-4-16,-1 1 6 0,4-4-2 0,-2 2 6 15,1 1-8-15,0-4-3 0,-2 1 7 0,1 1-9 16,3-2 11-16,-3-2-8 0,5 2 0 0,-1-3-4 16,2 0 5-16,1 0-1 0,-2 1 0 0,1-3 3 0,2 2 0 15,-5-2-6-15,1 1 2 0,-2 0 3 0,1-1-3 16,-3 1 2-16,-2 0-1 0,1-1 2 0,-2-1-2 0,3 2 2 15,-3-2-2-15,0 0 0 0,0 0 0 0,0 0 3 16,0 0 2-16,0 0 19 0,0-2 4 0,2-1 3 16,-1-1 0-16,4 0-6 0,0-2 4 0,2-2-2 0,0 0-6 15,-1-3-18-15,4-1-2 0,2-2-2 0,-2-2 0 16,3-1 4-16,3-2-4 0,-4-3-3 0,2-2 0 16,2-1 1-16,2-2-3 0,-4-1 3 0,3-4-2 0,-2 0-3 15,-1-5 5-15,-1 2 4 0,-4-4-1 0,2 1 1 16,-5 1 5-16,1 2 6 0,-4 3 0 0,-3 1 6 15,0 3-2-15,0 5-2 0,-5 5 1 0,4 2-2 0,-6 5-3 16,-1 1-4-16,1 5 2 0,-1 4-5 0,-4 2-3 16,2 4 5-16,-2 5-4 0,-1 4 2 0,3 2-5 15,0 5 2-15,0 4-1 0,6 3 2 0,-2 3-1 16,4 3 2-16,4 2 5 0,1 4-3 0,1 0 6 0,4 1-3 16,0-1 5-16,2-1-4 0,1 0 1 0,-2-2-3 15,4-4-2-15,1-2 1 0,1-5-13 0,0 0-19 0,-2-4-30 16,1-2-25-16,0-1-31 0,-1-5-15 0,-2 0-29 15,0-6-37-15,-2-3 25 0,-4 0-4 0,-2-1 0 16,1-6 5-16,-6 1 24 0,2-3 7 0,-3-3 32 0,-2 2 35 16,-2 1-15-16,0-4 23 0,-3-2 28 0,2-3 30 15,-4 2 22-15,-1-1 34 0,3-3 14 0,-7 0 16 16,6-1 29-16,-1 1-31 0,-1 0 81 0,6 3-51 0,-3 0 13 16,3 4-16-16,4-1 3 0,0 1-5 0,1 3-19 15,-1 0 30-15,8-1-75 0,-5 1 46 0,6-2-30 16,1 1-10-16,3-1-17 0,3 1-14 0,4 1 3 0,1-3-9 15,4 1-9-15,3 0-1 0,0 0 3 0,0-1-7 16,1 1 6-16,0 0-4 0,0 1-4 0,0-2 8 16,-4 2-4-16,-1 1 2 0,-1 0-2 0,-4 0 7 0,-2 0-6 15,-3 0 4-15,-3 1 0 0,0-1 15 0,-2 2 21 16,-3-1 4-16,-1 0 7 0,0 1-1 0,-2 0 17 16,0 0 14-16,-2 2 0 0,0 0-13 0,2 1-15 0,-3-1-8 15,3 2-6-15,0 0-1 0,0 0-18 0,-3 2-13 16,3 4-3-16,0 1-4 0,-3 4 0 0,3 2 6 0,-1 3-7 15,-1 3 2-15,2 2 4 0,0 0-2 0,2 1-1 16,-1-1 0-16,2-1-3 0,0-2 0 0,2 0 2 16,0-1 0-16,1-4-2 0,-1-1-2 0,4 0-24 0,-2-2-13 15,-1-5-36-15,1 0-30 0,-1 0-31 0,1-1-42 16,0-5-41-16,1-2-14 0,0-1-25 0,0-4-42 16</inkml:trace>
  <inkml:trace contextRef="#ctx0" brushRef="#br0" timeOffset="-170239.58">16428 3119 1034 0,'-5'-33'32'0,"2"1"17"0,0 3 20 0,-4 5 9 15,4 2 16-15,-1 6-40 0,1 3 59 0,1 1-52 0,1 6 18 16,1 2-71-16,0 2 31 0,1 2-65 0,-1 0 43 16,2 2-24-16,1 2-56 0,1 2 7 0,4 1-101 15</inkml:trace>
  <inkml:trace contextRef="#ctx0" brushRef="#br0" timeOffset="-169544.46">16773 3268 1625 0,'2'2'28'0,"-4"-1"-34"0,8-4 71 0,-6-1-47 16,-4 3 33-16,0-1 7 0,1-1 15 0,3 1 15 15,-3 2-26-15,0-2 40 0,1 2-59 0,-3 2 54 16,2 1-20-16,-2 2-3 0,-4 3-10 0,4 5-1 15,-3 0 4-15,0 4-4 0,-2 2-11 0,1 3-7 0,3-1-15 16,1 2-2-16,2 1 6 0,-3-1-7 0,6-1-2 16,0 0 3-16,0-2 6 0,3-2 0 0,3 0 4 0,-1-3 1 15,3-2-9-15,0 2-7 0,3-4-5 0,0-2-5 16,0-2-4-16,3-2-1 0,2 1-1 0,-2-4-4 16,2-2 2-16,2-3-3 0,-1-2-2 0,0-2 3 15,1-2-2-15,-4-4 1 0,2-1 1 0,-4-3-3 0,0-2-3 16,-2-1-2-16,0-2 1 0,-3-2-3 0,-4-3 0 0,0-1 2 15,-5-2-1-15,1 1 5 0,-2-3-3 0,-5 0 6 16,-1 1 2-16,2 2 0 0,-3 5-4 0,2 2 0 0,0 3 0 16,-2 4-5-16,0 5 3 0,0 5 1 0,-1 5-1 15,0 3 0-15,0 6 1 0,-3 2-3 16,4 3 3-16,-4 3 6 0,3 3-6 0,1 2-1 0,1 1-4 16,1 1 4-16,2-1 5 0,4 1-2 0,-1-2-3 0,3-3-3 15,3 0 6-15,2-2 3 0,2-2 4 0,-1-1-5 16,3-3-4-16,-2-2 1 0,2 0 2 0,2-3 0 15,-1-3 1-15,-1-1-6 0,2-3 2 0,-1 0-1 0,-1-2 3 16,4-3 4-16,-4-1-5 0,3-3 0 0,1-1-3 16,0 1 2-16,1-4-2 0,-2 1 6 0,0-2-2 15,2-1-5-15,-2-1 5 0,2-1-2 0,-2-1 4 0,0 1-2 16,2-2 4-16,-2 2-5 0,2-1-4 0,-4 2 9 16,0 4-11-16,2 0 10 0,-4 5-8 0,0 3 0 15,-1 5 1-15,0 3-1 0,0 3 5 0,-1 4-4 0,2 1 3 16,-1 3-2-16,0 3 5 0,-2 1-1 0,0-2-4 15,-1 3 6-15,-2-2 0 0,1 0-4 0,3-2 3 16,-4-1-2-16,-1-2-2 0,1-2 0 0,0-3 4 0,-2-3 0 16,0 0-4-16,0-2 2 0,0-1-2 0,0-1 2 15,0-1-2-15,-2-3 5 0,4 2-2 0,-2-2-7 0,1-2 2 16,-1-2 3-16,3-1 4 0,-3 1-10 0,5-3 6 16,0-1 0-16,-2 1 1 0,3-3 1 0,-1 0 2 15,1 2-2-15,1-3-1 0,-1 4 1 0,5-3-4 16,-5 4 1-16,4 3-1 0,-2 2-1 0,4 2-4 0,-2 6 8 15,-3 2-4-15,3 6 4 0,-2 5 0 0,0 5-3 16,-3 2 0-16,-2 5 8 0,0 4-1 0,-6 0-7 0,2 1 6 16,-1-1-1-16,-1 0-1 0,1-2-41 0,-1-4-70 15,-5 0-79-15,6-9-109 0</inkml:trace>
  <inkml:trace contextRef="#ctx0" brushRef="#br0" timeOffset="-162261.84">13458 16403 997 0,'10'-8'25'0,"-1"1"12"0,-1-3 16 0,8-2 3 16,-10-4 4-16,1 5 1 0,0-7 4 0,-3 6 3 15,-1-2-30-15,-2 5-4 0,-2 0-21 0,-6 1-1 16,-2 1-4-16,-4 1-2 0,-4 3-2 0,-2 0-2 0,-6 1 26 16,0 4-40-16,-7 1 53 0,0 3-25 0,-3 10 9 15,1-3 24-15,-3 8 9 0,-2-2 24 0,7 8-8 16,-6-3 46-16,5 5-41 0,1 2 38 0,1 2 7 0,4 7-16 15,0 2-6-15,6 2-21 0,1 1-2 0,7 4 1 16,-1 2-3-16,11-6-12 0,3-5-16 0,3-2-2 0,9-6-4 16,4 0-2-16,8-7-13 0,6-3-11 0,6-6-7 0,3-1-3 15,9-4 1-15,0-8-4 0,9-3-35 0,-2-2-31 16,2-4-51-16,-3-3-46 0,1-6-66 0,-1-2-16 16,-2-5-56-16,-6-3-52 0</inkml:trace>
  <inkml:trace contextRef="#ctx0" brushRef="#br0" timeOffset="-162061.59">13768 16067 1189 0,'-7'-24'29'0,"0"5"17"0,4 4 8 15,3 3 14-15,-2 6-11 0,1 5 63 0,-1 8-47 0,2 5 12 16,0 7-15-16,0 1-10 0,2 10 5 0,-1 0 4 16,2 2 32-16,2 8-54 0,0-7 58 0,4 9-3 15,-2-4-8-15,-1 3-3 0,4-1-15 0,0 3-12 16,-5 3-22-16,3-1-6 0,0 1-13 0,1-3-7 0,0 0-7 15,-1 0-4-15,2-3 1 0,2-4-1 0,-3-2-13 0,4-2-42 16,-2-2-43-16,-3-5-50 0,4-2-45 0,-2-6-25 16,-4 1-63-16,5-7-61 0</inkml:trace>
  <inkml:trace contextRef="#ctx0" brushRef="#br0" timeOffset="-161699.12">14099 16719 1696 0,'-7'0'-8'15,"4"-1"67"-15,-2-4-29 0,4 1 7 0,-7 3 5 16,5-2 9-16,1 3 3 0,2 0 5 0,0 0 11 16,2 3-60-16,-2-3 36 0,3 0 7 0,2 0 8 0,-5 1 9 15,3-1 8-15,0 0 5 0,3 0-6 0,3 0-3 0,1-1-9 16,3 0-12-16,4-2-3 0,-1-1-21 0,1 1-12 16,4-3-9-16,-2 0 3 0,3-2-8 0,1 1 6 15,0 0-2-15,-2-2-11 0,4 0 4 0,-4-1 1 0,-1 0 1 16,-1 1-6-16,-6-4 10 0,-4 2-10 0,1-3 2 15,-9 1 0-15,2-3 1 0,-6-1-1 0,-3 2-2 0,-2-2 5 16,-1 2-9-16,-5-4 9 0,-1 1-7 0,-2 0 7 16,-2 5-1-16,-2 1-5 0,-1 4 0 0,6-1 3 15,-3 5 0-15,5 4 0 0,-2 2-2 0,0 7 2 0,2 1-8 0,5 2 9 16,-1 1 2-16,-1 5-1 0,0 1 16 16,3 6 10-16,3 2 3 0,-1 0-5 0,6 1 11 0,0 4 0 15,5 2 0-15,1-4 0 0,0 0-14 0,4-2-9 16,2-2 3-16,0-3-2 0,1-2-5 0,4-3-3 0,3-1-19 15,-1-3-24-15,7-1-35 0,-1 1-54 0,0-3-49 16,12-3-52-16,-1-3-31 0,0 1-52 0,5-5-33 16</inkml:trace>
  <inkml:trace contextRef="#ctx0" brushRef="#br0" timeOffset="-161310.47">14831 16581 924 0,'-2'-27'25'0,"4"-2"24"16,3-1 16-16,-5-2 14 0,-4 5 12 0,4 27 19 15,0 0-30-15,0 0 46 0,0 0-55 0,0 0-17 16,0 0-18-16,0 0-12 0,0 0 2 0,0 0 27 16,0 0-36-16,0 0 28 0,-47-24-4 0,47 24 13 15,-74 3 7-15,57 14 8 0,2-5-7 0,0 10-2 0,2-3-2 16,0 2-2-16,2 0 7 0,1 3-11 0,2 3-10 16,3 0-8-16,1 0-10 0,1-2-7 0,3-1-7 0,7-3-2 15,-3-2 0-15,2-3-4 0,2-2 2 0,4 2-4 16,1-5 6-16,4-4-6 0,0-1-2 0,1-1 4 0,3-3-2 15,0-2-1-15,-1-2 1 0,-1-3 0 0,0-1-1 16,-3-2 1-16,1-2 0 0,-2-3-1 0,-3-4-3 16,0 3 2-16,-3-5-2 0,0-2 1 0,-1-1-4 0,-3-3 3 15,-2 1-1-15,2-1 1 0,-2 0 1 0,0 0 0 16,0 7-1-16,-3-1-1 0,3 5 4 0,1 3-4 0,-1 3 0 16,0 4-1-16,0 1 13 0,1 9 16 0,-3 0 4 15,1 3-2-15,-1 7-1 0,2 1 2 0,-3 5 6 0,0 0-4 16,3 7-8-16,-3-4-18 0,4 1-3 0,-1-1-4 15,3 1 6-15,-1-3-3 0,7 0-39 0,-4 0-40 0,4-3-61 16,3-2-30-16,1-5-15 0,1 2-51 0,1-4-70 16</inkml:trace>
  <inkml:trace contextRef="#ctx0" brushRef="#br0" timeOffset="-160965.97">15177 16412 1935 0,'-5'-15'-16'0,"2"15"31"0,2-7 1 0,5 5 4 0,-8-2-3 16,4 6 5-16,1 0 8 0,2 8 13 0,4 0 21 16,-1-6-25-16,5 7 7 0,-1-4 9 0,3 4 9 0,0 0-6 15,-1 4-5-15,0-1-10 0,-1 3-8 0,1-1-2 16,-3 2-8-16,-3 4-15 0,1-2-4 0,-3-1 1 0,1 1-3 16,-3-1-1-16,-1-2 0 0,-1-1-1 0,0-4-2 15,-3 2 7-15,3-5-2 0,-5-2 1 0,1-5-1 16,-3 2-2-16,4-4 1 0,-5-4 0 0,4 2 4 0,-1-7-8 15,-2 0-2-15,4-6 2 0,0-2 0 0,1-4 2 16,2-2-5-16,3-3-1 0,2-2-2 0,5-2 5 0,2 1 1 16,3-1-1-16,2 1-3 0,2 1 2 0,2 8 4 15,2-1-2-15,-2 7 1 0,1 2-2 0,0 8-1 16,-1 4 0-16,-1 2 2 0,-1 9 2 0,-3 4-2 0,0 3 4 0,-3-1-1 16,1 6 2-16,-5 0 1 0,-1 5 0 0,0-1 2 15,0 4-3-15,-2-3 2 0,4 0 4 0,-2 3-3 16,1-2-2-16,-3-1-37 0,3-4-50 0,-5-1-40 15,4-4-58-15,2-2-13 0,-2-2-77 0,0-3-45 16</inkml:trace>
  <inkml:trace contextRef="#ctx0" brushRef="#br0" timeOffset="-160699.39">16287 16118 1602 0,'16'-37'12'0,"-5"3"-25"0,-3-2 55 0,0 3-23 0,-8 1 5 15,0 9-4-15,-6 3 6 0,-4 7-4 0,-6 1-4 16,0 8 52-16,-9 5-54 0,-2 3 39 0,-6 7 14 0,1 2 10 16,-2 4 11-16,-5 3 12 0,2 5 2 0,-3 1-3 15,10 6 8-15,-6 0 16 0,7 5-7 0,1 2 21 0,4-1-4 16,8 9 9-16,-1-8 1 0,12 6-14 0,-3-6-3 0,13-4-30 16,-3 3-4-16,9-7-27 0,5 3-10 0,0-6-21 15,7 3-8-15,1-5-15 0,3 0-3 0,4 5-5 0,4-5-8 16,3-4-29-16,4-4-28 0,1-3-41 0,5 1-44 0,-1-4-38 15,-2-3-49-15,0-1-56 0,-5-6-54 0,0-1 0 16,-3-4-21-16,-3-5-16 0</inkml:trace>
  <inkml:trace contextRef="#ctx0" brushRef="#br0" timeOffset="-159697.74">16702 16415 1656 0,'-5'-7'28'0,"0"7"-19"0,5-10 3 16,-3 5 2-16,-5-3-1 0,4 1 17 0,-3-1 18 15,2 7-1-15,0-6-21 0,-1-1 24 0,0 0 11 16,0-1 6-16,-2 3 13 0,3-5-7 0,-2 6-17 0,1-2 9 16,0 6 0-16,0-4 4 0,-3 7 4 0,0 2-2 15,0 5-9-15,-1-1-7 0,-1 6 4 0,0 2 8 0,1 3 4 16,-2 0-2-16,4 0-13 0,0 4 4 0,3-3-1 16,-1 3 3-16,3-3-2 0,3-1-15 0,3 1-9 15,3 1-5-15,2-1-7 0,4-1-3 0,1-3-6 0,5-1-6 16,3-3-4-16,2 1 3 0,0-5-5 0,5-2 0 15,2-3 0-15,0-3-29 0,-1 0-15 0,-1-3-27 0,-1-1-9 16,-4-3-23-16,3 0-14 0,-9-2-17 0,0-3-13 16,0 0 20-16,-7-3 6 0,-2-3 22 0,-3 0-5 0,-5-4 18 15,-3 2 15-15,-2 3 13 0,-4-3 14 0,-4 5 3 16,-1-4 13-16,-5 6 2 0,-2-3 16 0,2 5 0 16,-4-3 0-16,1 6 8 0,-2 0-3 0,6 4 2 0,-2 3-3 15,7 2 2-15,-1 0-2 0,6 2 4 0,3 1 1 16,4 0-9-16,1 1 2 0,3-2 2 0,5 2 1 15,3-2 0-15,0-1 1 0,3 2 1 0,5-4 0 0,1 3 3 16,1-3 2-16,0 1 0 0,2-2-5 0,-2 1 4 16,1-2-5-16,0 1-1 0,0 1 2 0,-2-4 3 0,-2 1-3 15,0-4-2-15,2 2 7 0,1-2 2 0,-7 0 15 16,5-1-1-16,-3-1 4 0,1-1 1 0,-4 2 6 16,4-1 8-16,-2 5 1 0,0-4-3 0,1 6-8 0,2 1 4 15,-4 2 0-15,6 1-1 0,-1 7 1 0,-3 1-6 16,1 6 2-16,-2 0-6 0,2 3 1 0,-4 0-5 15,-2-1-3-15,-2 3-4 0,-1-1-3 0,-3 1-1 0,-2-2-9 16,-3-2 6-16,-3 2 1 0,0-1-6 0,-2-1 1 0,0-5 0 16,-4 0 1-16,1-2 1 0,0-5 4 0,0-1-4 15,-3-3 0-15,3-1 3 0,0-2-1 0,2-3 0 16,-2-4-3-16,3 0-1 0,2-4 0 0,2-1-2 0,1-1-1 16,0-3-1-16,3-1-1 0,0 1 2 0,4-1-3 15,3-7 0-15,-3 3-2 0,6-4 2 0,-3 0-7 16,3 2-16-16,-1-3-5 0,3 3-10 0,-2 2-12 0,4 6-19 15,-4 3-8-15,2 6-21 0,0 1-2 0,-1 4-6 16,2-1 45-16,-5 3-44 0,-2 2 40 0,-1-2 5 0,1 5-10 16,-7 0 14-16,1 1-2 0,-1 3 18 0,-5 2-42 15,4 1 49-15,-1 0-19 0,0 0 12 0,0-2 18 0,2 0 8 16,1-3 11-16,0 2 7 0,1-4 1 0,-1-2 17 16,2 1 4-16,-1-4 18 0,2 4 19 0,-3-8 2 0,6 7 23 15,-6-4-28-15,3 2 50 0,-4 3-47 0,-1-1-3 0,2 6-1 16,-1-8-11-16,1 6 3 0,-1-6-21 0,2 2 27 15,0 0-47-15,0-4 33 0,4 0-6 0,2 0-14 16,-2 4-1-16,3-2 8 0,0 2 5 0,-2-1 4 0,1 3-5 16,1-1 4-16,-2 4 3 0,1-3-2 0,1 1 6 15,-2-2-10-15,1 4-6 0,-1-5-9 0,2 2 5 16,1-1-1-16,-2-1-3 0,2 0-2 0,-3-2-9 0,2-2-5 16,0 0-4-16,-3-1 6 0,5-2-1 0,-5-1 2 15,1-1-4-15,-1-3 4 0,1 2-7 0,-2-4 4 0,-1 1 0 16,2-2 1-16,-2-1 0 0,1 0-2 0,-2 1 2 15,-4-3-3-15,2-1 4 0,-3 0 0 0,0-1-1 16,-3 3-7-16,0-4 3 0,-4 2 0 0,-2-1 3 0,-2 3-3 16,-2 3-1-16,-1-1 3 0,-3 5-2 0,-4 1 3 15,-1 4-3-15,-3 5 4 0,2 3 6 0,-2 4 21 0,5 4 12 16,-1 1 10-16,5 5 17 0,4 4 24 0,3 1 6 16,4 8 25-16,5-2 5 0,5 7 1 0,0-2 4 0,8-1-2 15,4-3-2-15,6 4-23 0,-1-3-4 0,10-3-29 16,-2-1-14-16,6-5-20 0,2 5-14 0,1-1-16 0,1-3-24 15,0-5-42-15,-1-5-40 0,-1-1-51 0,-3-1-46 16,-7-5-57-16,-4-2-76 0,-5-2-40 0,-3-7-72 16</inkml:trace>
  <inkml:trace contextRef="#ctx0" brushRef="#br0" timeOffset="-159276.14">13586 17416 1416 0,'-109'19'52'0,"8"-2"-29"0,14-6 26 0,27-3-27 0,-8-6 33 0,8 1-34 0,12 0 34 15,9-1-30-15,11-2-27 0,8-2 7 0,8-1-3 0,6 0 3 16,9-3-5-16,6 1 16 0,7 2-7 0,3-4 45 15,14 2-1-15,5-4 37 0,17-1-8 0,7-4 36 0,17 1-8 16,8 0 28-16,22-6-21 0,10 2-13 0,9-2-20 16,18-1-12-16,13 3-13 0,17-2-14 0,15-2-16 0,16 1-7 15,11 0 0-15,14 1-10 0,16-1 18 0,12 2 6 16,11-1 10-16,4 0 22 0,-11 0 16 0,-3 0 21 0,-6 1 27 16,-8-1 26-16,-15 2 10 0,-19 1 3 0,-20 1 5 15,-17 1-5-15,-13 0-5 0,-12 2-18 0,-14 1-31 16,-14-3-9-16,-14 5-31 0,-13-2-5 0,-13 2-19 0,-12-2-9 15,-10 3-21-15,-15 0 3 0,-12 2 1 0,-12-3-6 0,-14 2-6 16,-10-1-4-16,-8-1 6 0,-10 3-9 0,-7-1 4 16,-3 2-11-16,-8-3 3 0,-2 3-12 0,1 3-20 15,-4 1-28-15,0-2-38 0,4 0-52 0,1 1-62 0,5 2-55 16,-2 2-84-16,4 4-81 0,0-4-69 0,1 5-49 16</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11:06:12.102"/>
    </inkml:context>
    <inkml:brush xml:id="br0">
      <inkml:brushProperty name="width" value="0.05292" units="cm"/>
      <inkml:brushProperty name="height" value="0.05292" units="cm"/>
      <inkml:brushProperty name="color" value="#FF0000"/>
    </inkml:brush>
  </inkml:definitions>
  <inkml:trace contextRef="#ctx0" brushRef="#br0">4674 3453 1100 0,'5'-1'13'0,"-5"-4"3"15,0 6 2-15,-2-1-2 0,4 3 3 0,-2-3 2 0,0 0 11 16,0 0 12-16,0 0 6 0,0 0-8 0,0 0 12 0,0 0-22 16,0 0 56-16,4 128-32 0,-8-106-11 0,5 4-7 15,-7-4-14-15,9 5 13 0,-6-4-7 0,4 2 30 0,-1-4-57 16,0-21 35-16,0 0-1 0,0 0-5 0,0 0-1 0,0 0-9 15,0 0 3-15,12 77-17 0,-1-9 18 32,-11-68 6-32,0 0 11 0,0 0 13 15,0 0 11-15,0 0 4 0,0 0-4 0,0 0-3 16,7 20-14-16,-7-20-11 0,0 0-14 0,0 0-5 16,2-51-12-1,-14-160-15 1,7 180 3-16,3-1 0 0,-1-1 3 15,1 2-1-15,2 1 0 0,2-1-1 0,1 4 0 0,2-1 3 16,0 3 1-16,6 1-1 0,0 4-1 0,3 1 0 16,0 3 0-16,5 2 1 0,0 3 4 0,3 5-3 0,-1-1 1 15,1 7-4-15,2 0 2 0,-1 4 2 0,4 3-2 16,-4 1 2-16,0 4-6 0,1 0 3 0,1 3-3 0,-4 0 9 16,-1 1-3-16,1 0-3 0,-5 1 1 0,-2 0 0 15,-5-2 0-15,1 3 4 0,-2-2-3 0,-5 0-3 0,-3 0 2 16,-2 2 3-16,-4-4-1 0,-3 4-1 0,-3-2 3 15,-5 1-8-15,-2 1 7 0,-5-3-3 0,-4 3 0 0,-2-5 0 16,0 5 2-16,-2-4 2 0,-1 0-3 0,1-3 2 16,2 1-7-16,4-3 5 0,0-2 3 0,7 0-4 0,0-3 2 15,8-2 2-15,2-1 15 0,4-1 1 0,3 0 11 16,4-3-2-16,3-2-5 0,4-1 2 0,2-3-6 16,8 1-4-16,2 0-13 0,6-3 0 0,3 1-6 0,6 3 1 15,5 2 0-15,0 2 2 0,-1 1 4 0,2 4-1 0,0 1 4 16,-4 2-6-16,-2 4 3 0,-1 1 1 0,-5 0 1 15,-3 2-1-15,-2 2 5 0,-3-1 0 0,-6 2-5 16,1 1 5-16,-7-2 2 0,-4 2-2 0,0-1 0 0,-8 1 7 16,-5-1-7-16,-3 2 9 0,-2-2 2 0,-9 1 2 15,-4-2-5-15,-3 1 1 0,-6 0 0 0,-2-1-2 0,-2-2-1 16,-4 0-6-16,-3-3-6 0,1 0 4 0,1-2-5 16,0-1 3-16,1-3-2 0,4-1-5 0,5-2 2 0,4-1 0 15,4-3 0-15,6-2-28 0,3-1-6 0,5-4-24 16,0-2-18-16,8-1-23 0,3-4-32 0,2 3-33 0,3-9-15 15,8-2 15-15,0 1-34 0,6 4-27 0,1-3-43 16</inkml:trace>
  <inkml:trace contextRef="#ctx0" brushRef="#br0" timeOffset="458.95">5436 3533 1807 0,'-11'0'-5'0,"6"-7"36"0,-1-1 13 0,9 5-1 0,-7 3 0 0,4-1-3 16,0 2 1-16,0 2 2 0,4 1 3 0,-4 2-34 15,6 5-12-15,1 0-1 0,-7-11 20 0,0 0 1 16,0 0 4-16,0 0 5 0,0 0-7 0,0 0 3 16,0 0 0-16,120 209-10 0,-112-183 3 0,0-1-16 0,-5-3 1 15,3-1-4-15,-4 3 7 0,-2-4-7 0,1-3 0 16,-1 0 3-16,0-1-2 0,0-3 5 0,-1-2-2 0,-1 0-2 0,2-3 1 15,0 0 4-15,-2-3-2 0,1-1 1 16,-2 0-3-16,0-4 1 0,0-4-3 0,-2 0 3 0,-1-1-6 16,-3-4 1-16,4-2-2 0,-3-2 7 0,1-3-1 15,1-2-1-15,-1-4 2 0,-2-2-6 0,4-3 2 0,0-4 1 16,2-2-2-16,-2 0-4 0,2-4 2 0,-1-4 1 16,4 2-2-16,0-2 4 0,0 0 2 0,4 1-6 15,-1 1 11-15,4 1 2 0,-1 6 2 0,4-1-5 0,1 9-2 16,0 2 8-16,0 5-6 0,2 5 5 0,-5 5-6 15,1 5-1-15,2 4-4 0,0 3 5 0,-1 4 3 0,5 3-9 16,-2 2 6-16,3 4-2 0,0-3-1 0,1 5-3 16,-1 0 5-16,-5-2-5 0,2 3 0 0,-7-2 5 0,2-1-3 15,-7 1 4-15,-2-1 2 0,-7 1-5 0,0-2 1 16,-5-2 1-16,-4 1-3 0,-1-1 4 0,-2-1-4 16,3-4-3-16,-2 1 0 0,-3 2 6 0,1-5-5 0,2 1-12 0,0-4-17 15,0 2-28-15,0-4-28 0,2-2-36 0,4-4-3 16,3 2-50-16,3-7-45 0</inkml:trace>
  <inkml:trace contextRef="#ctx0" brushRef="#br0" timeOffset="913.55">6008 3455 1680 0,'0'4'50'0,"-5"-4"29"15,5-6 21-15,1 8-3 0,-1-2 5 0,0 0-4 0,0 1 1 16,-3 2-2-16,5-2-49 0,3 7-26 0,-3 2-15 16,4 3 2-16,-1 2 1 0,2 5 6 0,-1 4 1 0,2 1 2 15,-2 6-2-15,-1-2-3 0,-2 0-3 0,0 4-3 0,-1-6-1 16,-2 4-4-16,-2-6 0 0,1 2 1 16,-4-2-1-16,3-4-2 0,-4 1 1 0,-1-2-1 15,2-3 1-15,-4-3 1 0,3-1-4 0,-4-1 1 0,3-3 0 16,-1-1 3-16,3-5-2 0,0 0 7 0,0-3-7 15,-1-3 6-15,3 0 0 0,-2-4-2 0,2-2-3 0,0-4 1 16,3-1 0-16,-3-5-7 0,4-2 2 0,1-4-3 16,1-3 0-16,2-5 0 0,3-2 4 0,0-5-3 15,1-3 1-15,3-5 2 0,0 0-3 0,-1-3 2 0,3 4 1 16,-1-2-5-16,1 5 4 0,0 2-1 0,-2 7 1 16,1 3-1-16,-3 10 1 0,3 3-1 0,-2 7 1 0,-3 9 2 15,3 4 0-15,1 7-4 0,0 5 4 0,-2 6 1 16,3 3 3-16,0 5-3 0,1 5 2 0,-1 4 4 15,1 1-7-15,0 1 8 0,0 2-6 0,1 0 0 0,0 0 6 16,0 0-7-16,0-3 1 0,-2-1-3 0,0-3 4 16,-4 0-10-16,1-2-32 0,-4-2-33 0,-4 0-51 15,1-6-23-15,-3-2 14 0,-3-3-39 0,1 3-32 16,-4-5-29-16,-1-2-10 0</inkml:trace>
  <inkml:trace contextRef="#ctx0" brushRef="#br0" timeOffset="1054.49">6189 3728 1340 0,'11'-20'25'0,"-2"3"39"0,7-5-31 0,3 8 59 16,-3 6-45-16,3-1-2 0,2 4 10 0,2 2 18 15,0 3-31-15,0-2-33 0,1 4 30 0,-1-2-62 16,4 1 45-16,-3 4 5 0,0 0-41 0,0 1-57 0,-7-3-27 16,-1 4-72-16</inkml:trace>
  <inkml:trace contextRef="#ctx0" brushRef="#br0" timeOffset="1726.33">3765 3238 1633 0,'11'-20'24'0,"-2"4"-10"0,-2 5 32 0,10 3 6 15,-14 1-4-15,-1 6 3 0,-1 0-3 0,-1 2 2 0,0 3-23 16,-3 5 8-16,-2 4-29 0,-1 4 0 0,0 4 24 15,-2 7 8-15,0 7 11 0,-3 7 11 0,3 5 7 0,-2 3 24 16,7 10 4-16,0-1-2 0,3 9-20 0,5-1-7 0,1 8-6 16,4 0-15-16,5 2-7 0,0 7-22 0,2 2-4 15,2 6-5-15,2 2 4 0,-1 4-1 0,-1 0 8 16,-1 4 23-16,-4 1 6 0,0 1 6 0,-3-6-5 0,-3 1 2 16,-2-7-5-16,-3 1 4 0,-3-10-9 0,-3-1-20 0,-3-3-7 15,0-5-4-15,-2 1 0 0,1-4-2 0,-5 2 2 16,4-3-7-16,-2 1 3 0,1-2-7 0,-2-2 3 15,1-3-1-15,2-8 2 0,-1-1 0 0,-1-4-2 0,4-6-2 16,-5-5-1-16,3-2 1 0,0-6-1 0,2-4 0 0,-2-5 6 16,3-3-6-16,2-3 3 0,0-4 1 0,3-2-6 15,0-4 7-15,3 0 0 0,0-3 3 0,8 1-9 16,-1-2 3-16,3-2 2 0,7 3 3 0,2-4 2 0,5 0-6 16,3 0 3-16,6-4-2 0,1 3 0 0,4-5 2 15,11 0-4-15,8-1 0 0,10-1-2 0,15-2 0 0,10-1 4 16,13 0-2-16,23-2 9 0,16 1 5 0,14-3 7 15,4 3-6-15,7-1 4 0,10-1 2 0,6 2-10 0,5 2 4 16,1 1-6-16,1 2-3 0,-7 3-9 16,5-1 2-16,-3 5 1 0,-5 0 5 0,-6 2-1 0,-9 1-6 15,-8 0 8-15,-12-2-6 0,-3-1 0 0,-13 4 9 16,-7-4-4-16,-21-4-9 0,-4 4 4 0,-13-2 6 16,-5-3-13-16,-5 3 6 0,-8-5-19 0,-7-2-27 15,-6 2-9-15,-6-1-25 0,-6 1-6 0,-11-3-19 16,-8 3-17-16,-12-2-27 0,-10 2-15 0,-8 3-16 0,-5-3-29 15,-8-2 22-15,-10 1-52 0,-5 0-41 0</inkml:trace>
  <inkml:trace contextRef="#ctx0" brushRef="#br0" timeOffset="2574.62">3520 3067 1302 0,'-10'-1'11'0,"5"-5"27"0,4-2 12 0,7 1-33 0,4-1 45 0,10-3-43 15,5 0 50-15,7-1-45 0,11-1 51 0,9-3-59 0,8-1-4 16,13 1 48-16,1-1-33 0,19 0 49 0,7 0-55 16,22-1 60-16,7 0-59 0,18 1 33 0,12-3 2 15,10 5-15-15,8 2-11 0,8 1-11 0,6 3 4 0,4 1-10 16,7 0-3-16,-1 3-3 0,3 0-5 0,-3 1-5 16,8-3 0-16,2 3 4 0,1-5-1 0,-3 4-4 15,-2-1-1-15,-12 1 7 0,-4 1-4 0,-14 1 3 0,-6-1-6 16,-16 3-2-16,-12-1 6 0,-13 4-1 0,-17-1 4 15,-4 5-6-15,-11-3 0 0,-10 2 2 0,-8 0 4 16,-17 3 1-16,-8 1-2 0,-17-3 9 0,-6 1 17 0,-13-5 21 16,-10 4 13-16,-5-3 7 0,-6 3 5 0,-4 0 10 15,-4 3 4-15,-4 2 3 0,3 1-18 0,-6 4-12 16,2 2-13-16,0 6-5 0,0-5 0 0,2 6-8 0,-1-1 8 16,3 5 2-16,0 0 12 0,5 4-7 0,-4 4 4 15,7 7 15-15,-3 3 11 0,4 4 3 0,2 5-8 0,3 6-3 16,-1 0-7-16,4 5 3 0,-1 3-7 0,0 1-7 15,1 0-17-15,-1 3-3 0,-2 4 4 0,0-2 5 16,0 2 4-16,0 6-1 0,-1 1 9 0,3 3-7 0,1 1 5 16,0 4 5-16,4-1 4 0,-2 4-1 0,2-1-13 15,2-2 0-15,-1-5 1 0,3 1-2 0,-3-3 0 0,1 1-10 16,2-3-8-16,-2-6-12 0,1 0 5 16,0 1-4-16,-2-1 1 0,0 1 2 0,-2-4 0 0,-1-2 2 15,3 0-1-15,-6 2 1 0,0-7-3 0,-2-2 0 16,-3-6-3-16,0-7-3 0,0-6-1 0,-2-1-3 15,-3-9-3-15,2-1 1 0,-3-9 4 0,-2 0-3 16,5-8 18-16,-3-2 5 0,1-3-3 0,0-4 0 0,3-4 5 16,1-1-3-16,-2-3 0 0,0-5 0 0,0 1-24 15,-2-7-4-15,-2 1-30 0,-1-7-27 0,-6 1-24 16,-2-8-40-16,-1 0-51 0,-6-3-46 0,-2-1-65 16,-3-1-72-16,-5 1-51 0,-2-4-70 0,-7 1-53 0</inkml:trace>
  <inkml:trace contextRef="#ctx0" brushRef="#br0" timeOffset="3305.38">5578 5409 1680 0,'0'2'44'0,"-1"-4"56"0,1-2 37 0,5 2 4 0,-5-1 8 0,-2 3-3 0,2-6-3 15,2 3 2-15,-2-2-37 0,1 9-65 0,1 0-35 16,1 2 2-16,3 4-7 0,4 2 9 0,-2 3 8 15,0 0-1-15,1 6-6 0,0-2 7 0,-2 6 7 0,-1-3-8 16,1 3 0-16,-4-2-9 0,1 2-2 0,-1 1 1 16,1-1-2-16,-3-4-1 0,1 1-7 0,-2-4 1 0,-2-2 1 15,2-3 7-15,-3-2-5 0,1-2-2 0,-1-1 4 0,1-3 6 16,-2-4-4-16,1-1 3 0,-2-3-1 16,-1-3-6-16,-1-4 5 0,-3 1-1 0,0-9 1 15,2-1-5-15,-1-4 0 0,1-4-7 0,3-2 0 0,0-2 7 16,2 1-4-16,0-3 2 0,1-1-1 0,0-3 0 15,1 0 5-15,1 1-2 0,0-2 1 0,0 0-3 16,1-4 2-16,6 2-3 0,-1 4-3 0,9 2 3 0,0 3-1 16,6 6 9-16,0 2-10 0,6 4 1 0,3 8 1 15,0 1 1-15,0 7 3 0,0 3-5 0,-4 1-1 16,1 6 0-16,-4 2 7 0,-3 2-1 0,-3 3-1 16,-1 3-2-16,-5 0 6 0,-1 4 0 0,-4-1 3 15,-1 2 2-15,-3 2 4 0,-4 1-1 0,-1 0 1 0,-4 0 4 0,-1 2-3 16,-6-2 0-16,0-1 1 0,-5 1-3 15,-1-2-5-15,-3-2 2 0,0-5-3 0,-1-1-3 16,-1-1-3-16,4-5 4 0,1-1-6 0,3-1 1 0,2-3-2 16,5-1 2-16,1 0 0 0,4-1 3 0,5-3 2 15,-1 0-4-15,4 1 9 0,0-3-1 0,6 0 4 16,1 0-4-16,5 0-4 0,3 1 0 0,4 1-2 0,2-1 2 16,3-2-7-16,2 4 1 0,1 2-4 0,0-2 5 15,-4 7 3-15,1-4 3 0,-2 4 1 0,-7 2 3 16,-1 3 1-16,-2 1 3 0,-6 1 4 0,-4 3-1 15,-4-4 0-15,-6 4 3 0,-1 2-10 0,-6-2-1 16,0 0 3-16,-5-1-2 0,-2-4-3 0,-3-1 0 0,-2 1-3 16,-1-4-1-16,1 0 1 0,-6-4 2 0,3-2-14 15,-3 0-21-15,0-2-13 0,5-2-24 0,0 0-10 16,4-5-37-16,-1 1-19 0,6-2-49 0,2-3-36 16,3-3-41-16,5-3 2 0,-1-2-36 0</inkml:trace>
  <inkml:trace contextRef="#ctx0" brushRef="#br0" timeOffset="3696.28">6173 5357 1727 0,'8'11'-5'0,"-3"-10"35"0,2 9 28 16,-11-5 23-16,8-3 31 0,-4 2 24 0,2 2 21 0,1 1 18 16,-3 1 14-16,0 1-19 0,0 2-7 0,2 0-19 15,-2 3-14-15,-2-3-25 0,2 6-10 0,-3-7-16 16,3 3-4-16,-2 2-20 0,2-3-15 0,2 5-2 15,1 0-13-15,2 5-1 0,1-3-9 0,1 0-3 0,5 2-3 16,-1-2 7-16,5-2-10 0,-1-2-1 0,3-1-4 16,0-4-1-16,2 0-3 0,0-4-10 0,0-4-17 0,0-2-13 15,-2-2-5-15,1-4-14 0,-3-1-11 16,1-3-12-16,-4-1-2 0,1-3 7 0,-4-1 15 0,2-1 8 16,-2-2 7-16,-2-3 14 0,-2-1 8 0,0-2 16 15,-4 3 7-15,1-1 2 0,-2-3-1 0,-1 1 3 16,-1 1 2-16,1 3-2 0,-3 1 3 0,1 2 3 0,2 2-4 0,-3 1 0 15,2 6-1-15,1 1 1 0,-2 5 2 16,2 0-5-16,0 4 5 0,-2 1-7 0,4 4 1 16,-2 3 1-16,2 1 2 0,-1 2 0 0,4 6 2 15,-1-4-2-15,3 0 0 0,-1 1 5 0,2 0-3 0,3 0 0 16,-1-1 0-16,1-1-2 0,1-4-4 0,0 2-33 16,0 1-41-16,-4-2-60 0,3-4-43 0,3-4-7 15,-1-3-48-15,-2-1-48 0</inkml:trace>
  <inkml:trace contextRef="#ctx0" brushRef="#br0" timeOffset="3903.41">6781 5264 1641 0,'-7'-3'28'16,"1"7"-5"-16,-1-4 18 0,4 7 16 0,-2 1 11 0,-1 5 7 16,3-1 13-16,3 3 16 0,0 0-19 0,0-3 34 15,3 8-12-15,2-5 12 0,1 8 1 0,4-3 11 0,3 4 8 16,0-2-10-16,4-1-6 0,0 5-23 0,0-5-3 15,2 4-29-15,-2-5-10 0,-4 2-19 0,4-4-25 16,-4 2-12-16,4-5-34 0,-9-3-41 0,-1 0-56 16,-4-4-37-16,-1-2-49 0,-2-4-67 0,-2-2-45 15</inkml:trace>
  <inkml:trace contextRef="#ctx0" brushRef="#br0" timeOffset="4055.11">6788 4869 1370 0,'0'0'30'0,"0"6"36"16,0-3-27-16,5 5 3 0,-2 3 7 0,2 2-8 15,3 5 3-15,1-5 2 0,-4 6-36 0,1-2-27 0,-1 1 24 16,2-3-13-16,0-3 28 0,3 3-83 0,-4 0-5 16,2 1-44-16,1-1-32 0</inkml:trace>
  <inkml:trace contextRef="#ctx0" brushRef="#br0" timeOffset="4242.79">7016 5275 1767 0,'2'0'-17'0,"-2"-7"78"0,0 6-40 0,0 4 7 0,0-3-6 15,0 2 18-15,3-2 19 0,-3 7 18 0,-2-3 32 16,7 0-62-16,4 3 55 0,1-3-1 0,1 5 12 16,3 2 1-16,0 6-12 0,2 2-11 0,2 3-13 15,-6 2-15-15,-1-2-18 0,-3 1-6 0,1 1-4 0,-7 2-15 16,1-2-11-16,-3 0-6 0,0-2-6 0,-3 2-27 0,1-1-28 15,-5 3-46-15,-6-4-40 0,8-2-50 16,0-1-2-16,-2-4-58 0,-1-3-52 0</inkml:trace>
  <inkml:trace contextRef="#ctx0" brushRef="#br0" timeOffset="4749.37">7677 5555 1664 0,'9'-6'88'0,"-4"0"-19"0,0-4 10 16,-5 2 14-16,0 1 3 0,-2 1 13 0,-1-1 5 0,-5-2 9 16,-1-4-75-16,1 3 24 0,-3-3 3 0,0 2 6 15,-4-7 0-15,0 1-13 0,-1-1-4 0,-1-2-3 16,-3 6-10-16,0-1 0 0,3 3-12 0,-1 0-22 0,1 4 3 16,2 3-5-16,3 2 2 0,1 6-4 0,0 3 6 15,-2 3 6-15,5 5-1 0,-3-1 12 0,3 9-4 0,0 0 9 16,2-1-5-16,-2 0-1 0,6 2-10 0,-1 3-1 15,5-3 6-15,-1 4-10 0,2-3-3 0,2 2 1 16,3 1 2-16,2 0 12 0,2-3-5 0,0-2-4 16,2-1-6-16,0-3-2 0,3-4 4 0,3-1-4 15,-2-4 0-15,4-3-12 0,-4-2 4 0,4-1-3 16,-2-6-2-16,3-4-4 0,-3-3-10 0,2-4-6 0,-4-5-9 16,2-4-3-16,2-4-11 0,-4-2-1 0,2-4 5 0,-4 1 5 15,-2-1 10-15,-1-5 1 0,-2-2 9 0,-5-5 4 16,-1 2 9-16,-2-6 2 0,-3-3-3 0,-3-5-8 15,-2 1 5-15,-1 3-1 0,-3 4 2 0,-1 7 2 16,-1 5-4-16,-3 9-3 0,4 6 4 0,-4 9 4 0,3 10-7 16,0 7 5-16,-3 9 2 0,1 6 6 0,2 9 12 15,-2 1 15-15,4 9 6 0,-2 2 21 0,6 1 23 16,2 6 28-16,5-3 15 0,4 7 29 0,8-5 4 16,-1-1 10-16,7 3 3 0,4 1 8 0,-2-2-19 0,5-1-29 15,-2-4-16-15,2-4-35 0,0-6-14 0,1 2-53 16,1-9-28-16,-3-4-51 0,-1-7-49 0,0-5-53 0,0-5-77 15,-3-4-90-15,-6-4-112 0,-2-5-96 16</inkml:trace>
  <inkml:trace contextRef="#ctx0" brushRef="#br0" timeOffset="7140.3">12386 3017 1256 0,'-3'-9'2'0,"3"2"13"16,0-1 13-16,3 5 4 0,-4-1-1 0,2 2 4 0,-1 2-6 15,3 2 5-15,-3 0 6 0,0 5 19 0,2 6-42 0,-2 4 57 16,3 7-54-16,-6 8 61 0,5 8-43 0,-6 7 14 0,1 10-6 15,-3 3-28-15,-1 8 24 0,-2 5-55 0,1 3 54 16,-2 4-43-16,-5 2 57 0,4 5-13 0,-3-2-1 0,1 7 18 16,-2 3 14-16,1 7 1 0,0-1 1 0,0 5-8 0,4 3 12 15,-1-1 8-15,0 3 2 0,0 0-13 0,1-11-13 16,0-3 0-16,0-2-1 0,-1-4-14 0,-3-10-22 16,1-1-8-16,-1 1-3 0,3-2-8 0,-5 2 1 15,5 0 0-15,-3-1 0 0,1 2-1 0,2-1-1 16,-1 0-7-16,2-5 3 0,2-6-2 0,1-2 2 0,2-7-7 15,1-3 0-15,1-6 3 0,5-3 2 0,-1-3 3 16,3-5-9-16,1-5 7 0,0-2-1 0,3-5 2 0,0-5-3 16,1-4 1-16,1-4-8 0,-2-4 7 0,2-4 4 15,-3-2-1-15,1-4-2 0,-1 0 3 0,1-6-2 16,-1 0 1-16,3-1 4 0,-2-2-4 0,3 0 0 0,0-3 0 16,2 2-1-16,2 1-2 0,0-2 5 0,2 2-7 15,2 1 3-15,3-3-1 0,2 2-1 0,4 2-2 16,4-2 1-16,3 2 3 0,8-4-4 0,7 3 4 0,12 1 7 15,6-2-1-15,12 2 11 0,15-1 3 0,12 0-2 16,17 3-4-16,17-1 5 0,12 2-3 0,14 2 1 16,8-2-9-16,8 2-11 0,4 2-3 0,8 2 2 0,-4-1 4 15,2 3 0-15,-2-3 20 0,0 5-1 0,-10-2 18 16,-1-1 3-16,-8 1 3 0,-5-3 12 0,-11-1 8 16,-9 1 2-16,-11-3-13 0,-9-1-5 0,-5-3-7 15,-12 3 1-15,-12-2-5 0,-11-3-12 0,-12 2-11 0,-14 0 3 16,-9-1-7-16,-11-1-4 0,-9 2 2 0,-10-3-6 15,-7 0-1-15,-10-2-22 0,-5 0-17 0,-12-5-47 0,-6 2-41 16,-8-6-54-16,-11 2-57 0,-8-4-72 0,-9-2-29 16</inkml:trace>
  <inkml:trace contextRef="#ctx0" brushRef="#br0" timeOffset="8523.69">12680 3057 1211 0,'-12'-5'30'0,"5"-2"28"0,-1-3-33 0,5 6 55 0,-3-2-49 0,3 2 55 15,3 0-46-15,2 4 48 0,2 0-62 0,7 0 30 0,5 0-4 16,5 3-34-16,5-3 46 0,12 1-47 0,8 3 60 16,16-1-47-16,7 0 47 0,18 1-54 0,10 0 45 0,15-2-15 15,15 1 5-15,10 0-4 0,7-1-18 0,11 1 1 16,9-1-22-16,9-1 1 0,7 3-13 0,9-3-6 15,0-1 5-15,3 1-5 0,-6-2 3 0,7 0-5 0,-3-3 7 16,-5 1-7-16,-2-1 6 0,-5 1 0 0,-5-1-7 16,-3 2 0-16,0-2 3 0,-16 4 4 0,-12 0-4 0,-11 2 4 15,-11 0-4-15,-15 1 3 0,-14 0-4 0,-13 4 0 16,-9-4 3-16,-9 5-1 0,-7-3 3 0,-12 1-2 16,-8-1 0-16,-9 0 0 0,-7-2 4 0,-4 3-1 0,-4-4-4 15,-6-2 15-15,-1 1 10 0,-4-1-2 0,1 0 5 16,-4-1-2-16,2 2 0 0,-5-2 4 0,2 2 2 15,-1-1-13-15,1 2-7 0,-3-1 4 0,1 1-3 0,3 0-1 16,-1-2 0-16,1 2-7 0,2-2 2 0,2 3-2 16,-1 1-3-16,0-1 0 0,1 3 1 0,-1 2 0 15,-1 3 5-15,1 1-3 0,1 2 3 0,-3 1 0 16,3 2 3-16,-2 0 0 0,-1 2-4 0,3 1 7 0,-4 0-3 0,5 1 12 16,-1 2-3-16,-1 2 2 0,2 0 3 15,-1 4-3-15,-1 2 3 0,-1 1-7 0,1 4 1 0,1 2-8 16,-3 3-3-16,-2 5-3 0,1 2 2 0,-1 7 35 15,0 4 0-15,-1 6 7 0,-1-4-4 0,1 9 1 16,-3 6 7-16,4 7 3 0,-6 2 1 0,3 5-20 0,-2 0 10 16,1 2-2-16,0 5 8 0,3-3-2 0,-2-4 1 15,5-4 0-15,-3-4-1 0,5-4-17 0,-1-5-10 16,5-1 5-16,-1-5-2 0,3-5 6 0,-3-1-6 0,7-4-3 16,-5 2-2-16,0-3 3 0,0-3-2 0,0-2-3 15,1 3-4-15,-3-1-8 0,1-1-2 0,-2-4 4 16,-3-3-1-16,1-2-1 0,0-3-4 0,-4-2-1 0,3-3-1 15,-4-3 0-15,3-2 7 0,-1-1-9 0,0-5 4 16,1 0 3-16,-1-4 4 0,2-1-8 0,-1-2 2 16,4-17 16-1,0 0-2-15,-10 39-8 16,-2 15 11-16,11-50-19 16,1 1 0-16,-3 0 1 0,3 0-4 0,-4-1 6 15,1 1-1-15,3 0 2 0,-4 0-4 0,1-1-1 16,-1 0 2-16,4-2 0 0,0 1-4 0,-3 0 4 15,3-2 3-15,0 2-7 0,0-3 2 0,0 0 5 0,0 0 0 16,0 0 12-16,3-3 2 0,-3 2-3 0,2 0 2 16,1-1-2-16,-1 1 3 0,-1-1-6 0,2 2 0 15,-3 0-12-15,0 0 2 0,0 0-3 0,-3 0-4 16,2 2 2-16,-1-1 0 0,-1 2 3 0,1 2-5 0,-1-2 4 16,-17 16-4 15,20-19 22-16,-23 15-13 1,-8 1-13 0,-36 18 4-1,56-27 1-15,-1 1-1 0,-1 1 7 16,13-9 13 0,-22 40-19-1,9-20 3 16,17-10-13-15,0-11 14-16,2-1-5 0,-6 2 5 31,0 0-11 1,0 0 17-1,0 0 13-31,0 0 11 15,0 0-3-15,0 0-20 16,0 0-24-16,0 0-43 16,0 0-63-16,-360 2-89 0,273-1-107 0,-8-8-125 15</inkml:trace>
  <inkml:trace contextRef="#ctx0" brushRef="#br0" timeOffset="12524.3">13109 4291 1226 0,'0'0'44'0,"0"0"41"0,0 0-26 15,-33-73 36-15,33 73 5 0,0 0 20 0,0 0 14 0,0 0 16 16,0 0-34-16,0 0-36 0,0 0 32 0,-7-31-37 0,7 31-5 15,0 0-25-15,0 0-11 0,0 0-10 0,0 0 8 16,0 0-2-16,17 4-4 0,-12 11 0 0,0 2 6 16,2 2 0-16,-1 3-4 0,1-2-6 0,-2 2-12 0,0-1-11 15,-2 0 0-15,1 2 1 0,-1-4-2 0,-2 0 3 16,1 1-1-16,-2-3 4 0,3 0-7 0,-3-1 6 16,0-2 3-16,0-3-2 0,-3-1-4 0,3-2 2 0,-2-1 3 15,1-3 7-15,-2-3 17 0,1 1 6 0,0-2 7 16,-1-2-4-16,3-2 3 0,-5-1-2 0,0-4-3 15,-2-3-8-15,1-2-16 0,-2-2-7 0,-5-5-5 16,4-2 0-16,-1-3-1 0,0-3 1 0,0-4 2 0,1-3-3 16,1-1 1-16,1 1-3 0,5 1-1 0,-1-3 7 15,2 3 0-15,2-1-5 0,2 3 0 0,3 3 1 0,2 2-4 16,0-2 9-16,2 3-5 0,5 4-5 0,-2 3 3 16,5 3-3-16,-1 5 2 0,4 2 5 0,2 3 1 15,2 3-2-15,0 2 3 0,3 2-2 0,0 4 1 0,2 2 7 16,-3 2-9-16,3 6 2 0,-6-2 0 0,-1 2-4 15,-3 0 2-15,-2 1-1 0,-5 1-4 0,-2 2 4 16,-3-2 9-16,-5 2-8 0,-3-1 3 0,-3 1 6 0,-2-1-2 16,-4 1 3-16,-2-2 3 0,-4-4-6 0,-3 2-3 15,-3 0 1-15,0-1-1 0,-5-1-1 0,0 2 0 16,-2-2 1-16,4 1-1 0,-2 0-2 0,3 0 3 0,3-4 2 16,4-2 0-16,-2 0-6 0,9-2-2 0,1-4 2 15,5 4-5-15,1-5 5 0,4 1-2 0,6 0 2 0,-2-1 0 16,7 2 2-16,2-2 2 0,6 4-4 0,1 1 1 15,7-1 2-15,1 1 2 0,3 1-7 0,0 3 3 16,2 0 0-16,0 0-1 0,-2 6 5 0,0-3 5 16,-3 3-3-16,-1 3 1 0,-4 1 6 0,-3-4-2 0,-6 3 3 15,-2 0 0-15,-6-1 7 0,-3 0-3 0,-7-1 6 16,-6 0 0-16,-3-1-2 0,-4-2-4 0,-11 1 0 0,0-1 1 16,-6-2-14-16,-3 1 3 0,-3-3-10 0,-2-3-1 15,2-1-2-15,-3-1 8 0,5 0-7 0,-1-4 5 16,4-2 1-16,3-1-1 0,7-2-2 0,-1-1 4 0,8-2-4 15,2 0-2-15,8-3-23 0,2-5-19 0,4 1-16 16,2-3-26-16,4-2-19 0,3-2-39 0,4 0-26 16,5-1-29-16,-1 0-5 0,5 5 14 0,2-1-23 0,-2 3 2 15,5 4-19-15,0-2-5 0</inkml:trace>
  <inkml:trace contextRef="#ctx0" brushRef="#br0" timeOffset="13337.61">13787 4142 1302 0,'-4'-7'34'0,"-1"1"40"0,1-5-22 15,4 4 30-15,-3 4 14 0,0-4 19 0,-1-2 17 16,1 0 21-16,3 2-13 0,0 3-34 0,-4-4 26 15,4 4-25-15,4-4-14 0,-4 8-22 0,0-2-14 0,3 4-24 16,-1 2-16-16,2 2-9 0,0 4-2 0,0-2-7 16,2 3 7-16,-1 2 0 0,4 6 4 0,-1 2 3 15,3 2-3-15,0 1 3 0,-3 2 0 0,3 2 1 0,2 5-7 16,-2-5 6-16,-1 3-9 0,2-2 0 0,-2-2 2 16,-2-2-4-16,0-2 0 0,-1 1 1 0,0-5 4 15,-3 0-3-15,0-3 2 0,1-2-5 0,-2 0 1 0,1-4-4 16,-4 0 6-16,3-3 1 0,-3-2-3 0,2-3 4 15,-4 0 2-15,2-2 10 0,0 0-5 0,-3-3 10 16,0-2-10-16,-1-3-2 0,-1-2 3 0,-2-3-4 0,-1-2-1 16,-4-5-8-16,2-3 2 0,-3-2-6 0,-2-6 2 15,2 0 2-15,-4-4-3 0,2-2-5 0,1-2 7 16,1 2-6-16,1-1 0 0,3 1 4 0,0 3 0 0,5 1-1 16,-2 1-1-16,3 5 3 0,3 2-1 0,0-1 1 15,1 3 3-15,5 3-5 0,-3 2 3 0,5 4-1 16,0 2 1-16,5 0 0 0,0 6-3 0,2-1 6 0,3 3 0 15,1 2 2-15,0 2-5 0,6 4 1 0,-1-2 2 16,1 5-1-16,-1-1-1 0,1 3-2 0,-3 1-1 16,2 0 3-16,-8 0-1 0,-1 0 5 0,-5 1-6 0,-2-2 3 15,-5 0 0-15,0 0 0 0,-6 2 3 0,0 0-4 16,-3 0 5-16,-4-1-4 0,-4 3 1 0,-2-1 1 0,-4 1-2 16,0-3 1-16,-7 4-5 0,1-5 1 0,-1-1-33 15,0-2-15-15,0-2-35 0,2-1-30 0,4 4-34 16,2-7-39-16,3 0-9 0,2 2-59 0,6-2-24 0</inkml:trace>
  <inkml:trace contextRef="#ctx0" brushRef="#br0" timeOffset="14056.53">14279 4120 1370 0,'-3'-5'29'0,"-4"-1"12"16,7-1-31-16,7-1 55 0,-9-3-51 0,4 2 47 0,-5-1-46 16,7 3 51-16,-5 0-87 0,2 3 48 0,-2-1-21 15,1 0 1-15,-2 3 6 0,2 1 6 0,0 0 8 16,0-1-50-16,0 5 57 0,2-4-59 0,-1 5 52 0,-1 1-61 15,2-5 41-15,0 4-6 0,-1 0-6 0,2 0 40 16,-3 0-39-16,4 10 4 0,-1-5 13 16,1 0 20-16,-8 1-36 0,7 2 53 0,-8 0-44 0,7 3 42 15,-7 3-3-15,8 1 18 0,-8 4-2 0,5 1-20 16,-3 3-5-16,3-3-11 0,0 3 2 0,0-2 1 0,0 2-4 16,0-4-19-16,0-5-6 0,3 1 9 0,-3-3-8 15,0-3 2-15,2 1 2 0,0-4-2 0,-1-3 3 16,-1-2 10-16,2-2 19 0,-2-1-3 0,6-1 19 0,-6-2 10 15,3-1 13-15,-5-2-6 0,6 0 3 0,-4-5-14 16,1-1-14-16,-4-2-5 0,1-4-17 0,1-3-10 0,-2-2-12 16,-3-3 6-16,2-3-5 0,1-1 1 0,-2-4-7 15,1 2 4-15,0-1 3 0,3-1 3 0,-2-1-3 16,1 0 0-16,2 0 1 0,0-1 1 0,3 6-1 16,0-3 2-16,1 2 2 0,2 3-8 0,0 2 6 0,4 6-4 15,-1 3-1-15,3 2 0 0,-2 5 3 0,0 2-1 16,1 5-3-16,3 2 5 0,1 5-5 0,2 2 1 15,-1 5 3-15,3 2 0 0,-2 5 2 0,2 6-7 16,1 1 2-16,-2 6 3 0,-1-5 0 0,-2 1-2 0,0 0-2 16,-2 5 2-16,-1-4 1 0,-2 1 0 0,-2-4-31 0,-3-1-45 15,-2 2-31-15,3 2-31 0,-1-9-40 0,-3 0-5 16,-4-2-47-16,2-6-37 0,-2 1 1 0</inkml:trace>
  <inkml:trace contextRef="#ctx0" brushRef="#br0" timeOffset="14202.66">14329 4319 1703 0,'-10'-22'1'0,"5"3"24"0,5-4 16 0,-8 5 13 0,8 1 15 16,1 3 11-16,4 3 24 0,0-1 7 0,6 5 4 15,-3-2-25-15,5 2-14 0,7 2-13 0,2-2-13 16,7 4-13-16,-4-4-21 0,7 4-9 0,2-1 1 0,1 4-5 16,0 0-43-16,-2 0-42 0,0-2-74 0,1 2-50 15</inkml:trace>
  <inkml:trace contextRef="#ctx0" brushRef="#br0" timeOffset="15740.23">13934 5321 1887 0,'-6'-10'8'0,"4"-7"25"0,-1-9 18 0,3 17 0 0,-3 0 4 16,3 0-1-16,0 8-6 0,3-4 3 0,0 3-7 0,-1 3-29 16,1 2-14-16,2 7 20 0,0-1 9 0,3 5 20 15,1 2 11-15,2 5-1 0,-1 1 0 0,2 5 0 0,-1-1-3 16,3 1-16-16,-1 0-11 0,-2-2-20 0,3 2-3 16,-2-3-2-16,2 1-4 0,-5-4 2 0,-1-3 2 0,0 3-2 15,0-3-6-15,-2-2 5 0,-3-1-7 0,1-5 6 16,-3-2-1-16,1 0 4 0,-2-3-2 0,0-2 13 15,-2 0 25-15,1-3 7 0,-3-3 7 0,1-2 0 16,-2-2-3-16,-4-4 2 0,1-3-4 0,-3-5-12 0,0-5-21 16,-2 4-15-16,1-5 1 0,-6-5-10 0,5 0 7 15,3-4-8-15,0-2 2 0,0-1 1 0,3-2-2 16,4 0 3-16,3-3-2 0,0 2 4 0,3 2 0 0,4 5 3 16,3 5 0-16,1 2-2 0,3 2 2 0,1 6 1 15,2 4-5-15,-1 4 4 0,4 3-1 0,2 3 2 16,-1 4 5-16,1 2 0 0,0 4-4 0,2 2 7 0,-2 3-1 15,2 1 3-15,-4 5-3 0,0-1-3 0,-2 5-4 16,3 0 2-16,-7 1 2 0,-2-1-7 0,-5 1 5 0,0-1-9 16,-4 1 8-16,-2-2-2 0,-4 0 0 0,-2-2-2 15,0 1-1-15,-4-3 1 0,1 2-2 0,-3-5 4 16,-1 2-1-16,0-2-3 0,0-2 3 0,-4 0 0 0,3-2 6 16,-1 0-3-16,6-2 1 0,-1-2-1 0,-1-1 0 15,4 0 3-15,1-3-1 0,4-1 5 0,-3 0-6 16,4-1 8-16,-3-3-1 0,1 2 7 0,2-3-2 0,2-2 2 15,-2 2-11-15,3-3-8 0,1 1 0 0,-3-1-7 16,4-1 1-16,1 2-4 0,4 2-2 0,-1 2-5 16,2 1 8-16,3 4 6 0,-1-1 4 0,6 4 1 15,-1 2-5-15,2 3 4 0,-3-1-2 0,1 5 3 0,-1-3 6 16,-4 2-5-16,4-5 0 0,-4 2-4 0,-2 0 5 16,-2 0-4-16,-1-3-3 0,0 0 7 0,-4 0-5 0,-1 3 7 15,0-1-12-15,-6 2 8 0,1-2 1 0,-1-1 1 16,-2 1 0-16,-1 0-1 0,-4-2 3 0,-1 0-8 15,2 1 8-15,-2-4-7 0,-7 1-1 0,5-2 1 0,-2 0 3 16,2-3-1-16,1 0-4 0,2-3 3 0,0 0 2 16,1-2 0-16,5-1-9 0,-1-3-23 0,1 1-5 0,1-3-5 15,3 0 2-15,2 2-2 0,1-2-3 0,2 2 0 16,1-2 5-16,3 4 21 0,-1-1 5 0,4 3-1 16,3 0 3-16,-2 0-1 0,4-3 2 0,-1 4-3 0,3-3 7 15,2 4-1-15,-4-5 1 0,0 3 5 0,0-4-1 16,0 3-2-16,-3 3 6 0,2-2 2 0,-7-1 0 15,1 0 2-15,2 3 3 0,-4-2 0 0,0 1 2 0,1-2 7 16,-2 2-1-16,-4-1 10 0,2 3 21 0,0-3 6 16,-2 5-1-16,-3-5 2 0,0 5-3 0,0-4 1 0,-2 6 5 15,-1-5 3-15,2 6-25 0,-3-6-6 16,4 4-7-16,-3 1-3 0,3 1-4 0,0 0-7 0,0-2-10 16,3 4-12-16,-3-1 1 0,2 3 1 0,0 0 4 15,1 2 2-15,0 4 3 0,0 0 1 0,3-2 4 16,2 2 1-16,-1-2 2 0,-1 3 0 0,5-4 4 0,-2 0-1 15,1-1 2-15,2 0-3 0,-2-1 0 0,1 3 0 16,2-7 1-16,-4 5-4 0,3-4-2 0,0 0-3 0,-2-1 2 16,-2-4 5-16,2 0-3 0,-2 0 3 0,0-4-10 15,-1-1-2-15,2-3-7 0,-3-1-2 0,2-2-3 0,-1 2-9 16,0-2 0-16,0 0-5 0,1-3 4 0,-2-2 7 16,-1-1 4-16,1-3 3 0,-1 2-1 0,0-4 9 15,-2-3 0-15,0 3 6 0,-3 2 0 0,3 3-1 16,-1 1 0-16,-2 7 1 0,2 0-5 0,-2 4 1 0,0 4-8 15,0-2-9-15,0 3-1 0,1 6-3 0,-1-4 0 16,2 4 0-16,-1-1 5 0,2 6 3 0,0 0 4 16,0 3 11-16,2 0 5 0,0 3-2 0,3-1 5 0,1 2 1 15,1-1 2-15,3-3-8 0,-1 2 12 0,3-6-9 16,0 2 2-16,0-3 2 0,2-3 1 0,-1-1 1 16,1 0-6-16,-4-4 6 0,7-1-9 0,-7 0 9 0,4 0-5 15,-4 0-7-15,1 0-13 0,-4-1-10 0,1-2 5 16,0-1-6-16,-5-3 0 0,2 1-9 0,-1-5-7 15,-1 2-12-15,-2-4 4 0,0 1 2 0,-1-3-8 0,-3 2-1 16,0 0 1-16,-3-1 0 0,-1 1 13 0,0 1 16 16,-4 0 7-16,3 0 7 0,-1 2 8 0,-1 2 3 0,1 4-5 15,0-1 10-15,1 3-9 0,2-1 6 0,1 3-5 16,-1 1 0-16,3 3-1 0,-1 1-3 0,1-1 8 16,0 5-3-16,1 0 5 0,1 3 7 0,-2-2 11 15,3 3 2-15,-1-2-1 0,-1 2 5 0,2-1-6 0,3 1-1 16,-1-4-1-16,-2 0-7 0,4 0-10 0,-2-3-20 15,0 3-21-15,2-4-35 0,-4 2-57 0,2-7-10 0,1 4-86 16</inkml:trace>
  <inkml:trace contextRef="#ctx0" brushRef="#br0" timeOffset="15898.45">15116 4873 1625 0,'-7'-9'87'0,"7"5"-36"0,3-2 6 0,-3 6-5 0,0 0 1 0,0 5-3 16,0-4 2-16,4 6 2 0,-1-3-85 0,0 4 38 16,0 0-4-16,0 0 5 0,5 4-6 0,-2-1 8 0,2 3-7 15,0 0-60-15,3-4-41 0,-3 2-106 0</inkml:trace>
  <inkml:trace contextRef="#ctx0" brushRef="#br0" timeOffset="16086.35">15440 5117 1664 0,'7'6'42'0,"-3"4"-12"0,2-6 16 0,11 5 3 15,-17-1-2-15,7 3 32 0,2-4 11 0,-4 5 15 16,3 0-48-16,0-3 16 0,-2 3-10 0,4-3-7 16,-4 6 1-16,3-3-33 0,-1 2-8 0,-3-2-13 0,3 2 4 15,-2-1-5-15,-1-1-4 0,1 3-34 0,-1-1-45 16,0 1-48-16,-2-5-19 0,2 4-67 0</inkml:trace>
  <inkml:trace contextRef="#ctx0" brushRef="#br0" timeOffset="16540.8">15922 5279 1696 0,'6'0'3'16,"-1"-1"49"-16,-1-9 17 0,6 6 9 0,-15-1 0 15,-2 2 1-15,-3-1 9 0,1-3 18 0,-5-1 3 16,-2 1-31-16,-2-4-1 0,2 5-4 0,-2-2 33 0,0 2 8 16,-6 1 3-16,6 0-9 0,0 5 9 0,-3-3-12 15,6 7-13-15,0-5-8 0,7 3-33 0,-2-2-9 0,6 1-11 16,3 1-11-16,1 1-12 0,0 1 0 0,0 3 6 16,0 3 9-16,0 2 6 0,-2 1 8 0,4 0-2 15,-1 3 6-15,1 0-3 0,1 3-5 0,3-5-5 16,1 2-5-16,-1-4-4 0,4 0-12 0,-1-1 2 0,-1-1-3 15,1-1-1-15,2-4-1 0,0 0-4 0,1-3 1 16,0-2-2-16,1 0 5 0,2-3-9 0,0-3-11 0,-1-2-9 16,2-4-7-16,-3 0-8 0,1-1-8 0,-3-2 0 15,5-3-11-15,-10 0 6 0,5-1-2 0,-2-4 6 0,-1-1 4 16,-3-5 4-16,2-2 7 0,-6-1 2 0,3-2 9 16,-4-4 3-16,-2 0 7 0,-3-4 5 0,0 3 6 15,0 0-2-15,-3 2 2 0,1 4 2 0,0 6 1 16,-1 5 8-16,4 5 4 0,-3 6 0 0,6 6-4 0,-4 8 17 15,2 5 6-15,1 6 8 0,-1 3 13 0,3 6-1 16,-3 5 15-16,6 2 13 0,-3 7 22 0,8-1 10 16,5 5 4-16,-1-2-1 0,9 2-15 0,-2 0-10 0,5 0-12 15,-4-4-19-15,7 1-73 0,-8 0-89 0,2-7-96 16,-1 1-105-16,-7-4-105 0,4 1-106 0</inkml:trace>
  <inkml:trace contextRef="#ctx0" brushRef="#br0" timeOffset="17148.46">15249 6072 1355 0,'12'-18'37'0,"-9"-6"34"0,2 4-33 15,-8-3 69-15,8 3-38 0,1-2 21 0,-4 2 28 0,1 3 28 16,3 2-26-16,-2 2-2 0,-4 5 42 0,2 2-39 16,-2 1 41-16,-2 5-17 0,1 0-26 0,1 3-32 0,0-1-10 15,-2 0-33-15,4 4 4 0,1 3-3 0,-3 1 11 16,5 3 7-16,0 3 2 0,1 4 14 0,2 5 0 15,0 0 10-15,1 2-5 0,-1 2-19 0,3-1-13 0,2 1-10 16,-2 0-1-16,0-2-11 0,0-1-5 0,2 1-9 16,-2-3-44-16,2-2-57 0,1-2-50 0,-1-4-49 0,0 3-60 15,0-2-53-15,-3-4-64 0,1-1-29 0</inkml:trace>
  <inkml:trace contextRef="#ctx0" brushRef="#br0" timeOffset="17337.03">15222 6353 2324 0,'-8'2'-17'0,"-2"-2"51"0,7-3 38 0,9 1 19 16,-11 0 14-16,5 0 4 0,2 1-3 0,4-3 6 15,1 3 15-15,2-2-49 0,5-1-37 0,5 0-20 16,4-3-11-16,5 3-7 0,2-1 6 0,5-2-7 0,1 0-1 16,0 0 0-16,-2-1-16 0,1 0-28 0,-4 0-46 15,-4 0-50-15,-2 1-52 0,-5-1-66 0,-5 1-17 0,-4-2-70 16</inkml:trace>
  <inkml:trace contextRef="#ctx0" brushRef="#br0" timeOffset="17477.32">15128 6080 1727 0,'-16'-15'36'0,"8"-1"10"16,7-3 9-16,4 4 5 0,3-1 12 0,4 1 21 0,4 2 13 16,4-1 17-16,2 4-25 0,4-1-6 0,1 1 1 15,4 1-8-15,1 4-6 0,1 1-23 0,1 0-13 16,0 3-17-16,2-1-9 0,-5 2-11 0,1-2-53 0,0 6-62 15,0-3-77-15,-2 3-51 0</inkml:trace>
  <inkml:trace contextRef="#ctx0" brushRef="#br0" timeOffset="18023.75">15658 6010 1911 0,'0'-4'40'0,"3"1"22"0,-3-2 5 0,5 2 4 15,-7 2-1-15,5-1 0 0,1 4 9 0,2-1 7 0,0 5-26 16,2 3-5-16,2 2 1 0,-1 4 9 0,5 3 29 16,-6 4 2-16,5 2-10 0,-4 3-4 0,1 0-16 0,0 1-15 15,-2-3-8-15,2 1-6 0,0-6-30 0,0 1-6 16,0-3 2-16,2-3-6 0,-4 0 8 0,-1-4-7 16,1-1 2-16,-3-1-4 0,-2-4 0 0,0 0 5 15,-3-3-3-15,2-2 9 0,-4 0-14 0,2-4 4 0,-3 1 1 16,2-6-7-16,-3 2 3 0,0-5 1 0,-3 1-3 15,-2-5-3-15,1 1 8 0,-2-4-1 0,-4-1-2 16,0-5 8-16,-2-2-2 0,2-1-2 0,0-2 4 0,1-1 0 16,2-4-1-16,-3 1 2 0,1-1 0 0,5 4 3 15,-1 3 1-15,2 1 2 0,3 4 5 0,-1 3-5 16,3 3 7-16,2 5-2 0,0 1-1 0,3 3 0 0,1 3-6 16,0-1-1-16,4 4-5 0,6-1 0 0,1 3-5 15,5 0-3-15,5 4 8 0,0-3-6 0,1 7 1 0,1 0 1 16,3 1 0-16,-3 1 1 0,-3 1 1 0,-1 3 4 15,-4-1-5-15,-3 2 4 0,-1-3-3 0,-6 3 5 16,-1-1-8-16,-7-1 5 0,-2 1-2 0,-3-1-3 0,-6-1 2 16,-3 2-3-16,-3-3 7 0,-1 2-3 0,-1-4 5 15,-2 0 0-15,-2 0 1 0,0-2 0 0,1-2-1 0,2 0 3 16,3 0-4-16,3-3 0 0,2 1-2 0,2 0-1 16,6-2-4-16,1 0-1 0,2 3-1 0,4-3 2 15,-1 3 4-15,6 1 6 0,-1 3 14 0,3 2 7 16,1-1 8-16,5 5 7 0,-2 0-3 0,4 0-3 0,3 1-1 15,0 0-2-15,1 1-14 0,0-2-5 0,4 0-7 16,-3 1 1-16,-1-2 1 0,2-2-5 0,-2-1 1 16,2-2-6-16,-3-2-30 0,1-3-29 0,1 1-43 0,-3-6-56 15,-3 2-55-15,1-5-65 0,0-1-44 0</inkml:trace>
  <inkml:trace contextRef="#ctx0" brushRef="#br0" timeOffset="18602.09">16290 5961 1767 0,'-3'-12'39'0,"3"-1"39"0,8-1 23 16,-8 6 23-16,0-2 17 0,2 7 7 0,-2 0 6 15,3 1-3-15,-3 2-38 0,0 3-15 0,0 2-8 0,3 3-2 16,-3 3-7-16,4 0-2 0,-1 5 10 0,-1 2 13 16,3 5 9-16,0 0-14 0,1 1-8 0,3 0-20 15,-2 1-4-15,-1-1-3 0,4-1-19 0,-3-1-8 0,0 0-13 16,-1-1-8-16,1-5-8 0,-4 3 5 0,4-3-7 15,-6-1-3-15,4-2-2 0,-5-2 4 0,4-3 0 16,-4 1-4-16,3-2 0 0,-3 0-3 0,0-5-3 0,0-2 7 16,0 4 6-16,0-4-6 0,-3-4 2 0,3 4 7 15,0-4-5-15,0 1-5 0,0-1 11 0,0-1-12 0,0 0 2 16,0-1 0-16,0 0-1 0,0 3-4 0,0-3 9 16,0 2-2-16,0 2-3 0,0-1 5 0,0 2-9 15,3 1 9-15,-6-1-2 0,6 1 2 0,-6-1-8 16,3 1 5-16,0-1-2 0,-4-1-3 0,2 1 8 0,-1-2-14 15,2 0 3-15,-6-2 0 0,2 1 4 0,-3-2-2 16,1-1 5-16,-3-2 0 0,0 0-4 0,-3-2 6 0,1 0-4 16,-1-2 2-16,1-1 1 0,-1-1 0 0,-1-1-8 15,3-3 8-15,1-1-2 0,-2-3 2 0,6-1 4 16,-1-3-6-16,2 0 1 0,-1-3-6 0,5 0 8 0,1-4-7 0,1 2 1 16,4 0 4-16,0 2-3 0,-1 1 1 15,6 1 0-15,-4 2-2 0,5 7 0 0,0 2-3 16,-1 6 3-16,2 1-6 0,1 3 3 0,1 4-5 0,-1 3-4 15,1 3 10-15,2 0-2 0,1 8 6 0,-1 0-4 16,5 5-1-16,-5 2 1 0,1 4 10 0,-3 1 3 16,0-1-4-16,-2 3-2 0,-3-2-2 0,-3 0 2 0,-3-3 5 15,-3 3-4-15,-3-5-6 0,-3-1 8 0,-3-1-4 16,-4-2-4-16,-3-1 6 0,-1 0-2 0,-4-4 0 0,1 2 8 16,0-3-6-16,-1-1-4 0,0 0-9 0,3-5-15 15,5 3-29-15,-2-5-33 0,9 0-40 0,-4 0-47 16,7-2-50-16,3-1-61 0,0 2-48 0,3-6-10 0,7 1-31 15</inkml:trace>
  <inkml:trace contextRef="#ctx0" brushRef="#br0" timeOffset="19007.2">16725 5857 2074 0,'7'0'47'0,"-2"-2"38"0,-4 2 19 0,10-1 14 0,-13 2 16 0,4 1 9 16,-2-2-1-16,0 4 6 0,-2 1-29 0,1-2-14 15,-2 7 3-15,1-1-3 0,-1 2-12 0,3 4 4 0,-1 1 16 16,-3 6-4-16,4-2-12 0,0 3-20 0,-1 0-23 16,2 0-12-16,-1 0-3 0,2 3-16 0,0-4-11 15,-1 0-4-15,2 3-6 0,2-4-4 0,1-1-1 0,-3 0 3 16,4-2-1-16,-1-3 5 0,-1 0-5 0,2-3 3 16,-2-2-3-16,-1-1 11 0,-1-2-7 0,0-4-2 15,-1 1 3-15,-2-4-6 0,0-2 0 0,0-2-11 0,-2-1 2 16,0-5-17-16,1 0 4 0,-2-4 0 0,-1-4-2 15,-1-3-2-15,-2-3 1 0,2-5 10 0,-1-2-1 16,-1-2 8-16,2-4 2 0,-2-1-1 0,5-4 3 0,2-1 5 16,0-1 0-16,2 2-3 0,4-1 3 0,0 4-1 15,2 3-1-15,2 3 1 0,-1 8-1 0,2 3-4 0,-1 6 5 16,2 4-3-16,-2 5 2 0,0 5-3 0,0 4 0 16,0 3 3-16,1 5 0 0,0 5 5 0,0 2 2 15,-1 3-4-15,2 6-1 0,0 1 3 0,-2 6 4 0,3 1-6 16,-3-2 7-16,0 4-5 0,3-1 1 0,-3-1-3 15,-1-1 1-15,-1-2-18 0,0-1-43 0,0-5-34 16,0-2-57-16,-5-1-48 0,-1 1-47 0,-1-5-60 0,-1-4-14 16,-1 2-44-16</inkml:trace>
  <inkml:trace contextRef="#ctx0" brushRef="#br0" timeOffset="19148.34">16780 6153 1641 0,'-9'-12'96'16,"9"3"-17"-16,0-4 31 0,8 1 8 0,-5 3 19 0,4-4 20 15,2 1 15-15,5 3 20 0,5-4-92 0,0 0 21 16,3 4-34-16,7-1-7 0,-2 1-20 0,6 2-17 0,-3-1-17 16,0 0-22-16,0 2-46 0,-3 1-70 0,-8 1-79 15,0-3-114-15</inkml:trace>
  <inkml:trace contextRef="#ctx0" brushRef="#br0" timeOffset="20593.09">19532 3312 1470 0,'4'-17'19'0,"1"3"3"0,-1 3 10 0,-1 2-45 16,0 4 40-16,-3 5-34 0,0 0 50 0,-1 5-27 0,1 6 37 15,-5 6-35-15,5 4-6 0,-4 7 67 0,0 7-34 16,3 5 57-16,-3 7-37 0,1 7 46 0,2 3-45 16,1 7 34-16,0 0 32 0,0 9-17 0,1 0-2 15,2 6-1-15,1 0-5 0,-3 7-18 0,3 4-3 0,0 3 6 16,-3 2-33-16,3 1 2 0,-3 3-4 0,2-1-9 0,1-1-5 15,-3-3 0-15,1-3-7 0,1-3-3 0,0-2-1 16,2-3-9-16,-2-10-9 0,0 0-4 0,-1-1-2 16,-1 0-5-16,-2-5 0 0,1 3-6 0,-4-9 3 15,1 0 3-15,-3 5 3 0,3-6-4 0,-2-2-3 0,0-5-2 16,-1-1 5-16,-1-4-1 0,0-2-3 0,1-4-3 16,-1-1 3-16,-1-7-2 0,1-2 2 0,2-6 5 15,0-1-7-15,0-6 3 0,3 0-2 0,-1-4 6 0,2 0-3 16,-1-3-3-16,0 2-20 0,4-2-7 0,-2-1-6 15,0-2-4-15,2 0 1 0,1 0-2 0,0-2 0 16,0 1 2-16,1-3 19 0,-1-1 8 0,2 3 8 16,0-2 1-16,-3-3 6 0,1 2-6 0,1-3 5 0,-3 1 4 15,-1 0-4-15,0-2 3 0,0-2-5 0,-1 2 2 16,-1-2-5-16,2 2 8 0,0-3-4 0,-2 1-1 0,2 0 4 16,-1 0-4-16,-1-1 1 0,0 0 1 0,2 3-2 0,-3-4-3 15,1 4 4-15,0 0-3 0,0 0-1 16,2-1 2-16,-1 2 1 0,1-1-1 0,0 0 3 0,0 4-4 15,1-4 0-15,1 3 1 0,0 2-1 0,0 1 2 16,3-1 3-16,3 3-6 0,0-1-1 0,4 0 6 16,1 0-5-16,6-1 3 0,5 1 1 0,6-2-4 0,13 1 1 15,1 0 4-15,10-2 4 0,9-1-7 0,12 1 8 16,8 1-7-16,17-3 1 0,10 1 0 0,12 0-3 16,10-3 3-16,16 0 2 0,7 0 5 0,3 0-4 0,13 0 1 15,11 1-7-15,6 1 9 0,11 4 10 0,6-1 15 0,-2 2 11 16,-5 1-3-16,-5 2 17 0,-11-2 15 15,-15 1 11-15,-18-1 0 0,-10-1 0 0,-19-2-9 0,-12-1-9 16,-2 1-1-16,-13-7-15 0,-6 4-5 0,-9-4-8 16,-12 2-6-16,-7-5-15 0,-11 3-1 0,-8-3-4 0,-8 1 3 15,-9-1 5-15,-5 1 0 0,-6 0 1 0,-2 1 2 16,-8-1 7-16,-2 3-5 0,0-4-13 0,-4 3-22 16,-2-3-45-16,-3-2-42 0,-2 1-50 0,-8-4-67 15,-10 0-61-15,0-4-55 0,-8-2-68 0,-6-3-38 16</inkml:trace>
  <inkml:trace contextRef="#ctx0" brushRef="#br0" timeOffset="21489.71">20018 3375 990 0,'-16'-15'25'0,"3"1"21"0,12-3 0 0,-9 2 13 0,1 0 6 0,2 1 15 15,-1 4 9-15,0-2-34 0,-1 5 43 0,3-2-44 16,3 1 1-16,-2 5 14 0,3-4-1 0,2 7-8 0,-1-4-3 16,4 3 31-16,3-3-64 0,1 1 24 0,0-2-3 15,9-2-6-15,9 2-4 0,14-4 1 0,9 1-9 0,17-2 14 16,11 3 0-16,21-2 6 0,21 1 0 0,11 3-15 16,13-1-7-16,6 2-6 0,12 0 3 0,9 3-14 15,12 1-2-15,4 1-6 0,1 5 2 0,6-2-2 0,-3 3 3 16,-4-2-3-16,-4 2 1 0,-18 1-1 0,-12-2 1 15,-18-1 4-15,-13-2-1 0,-14-1 11 0,-14-2 21 16,-8 0 6-16,-4-2 0 0,-12 0 0 0,-3-1 1 0,-8 0-2 16,-5-2 0-16,-11 3-10 0,-6-3-17 0,-8 1 14 15,-3 1 11-15,-10-1 7 0,-5 3 26 0,-4 0 14 16,-3 1 1-16,-4 0-7 0,1 0-1 0,-3 0-15 0,1 0-16 16,-3 1-4-16,5 2-30 0,-6 2-18 0,-1 6 2 15,0 2 2-15,-6 4 2 0,4 6-2 0,-3 3 3 16,0 8 9-16,-3 3 8 0,5 8 7 0,-2-1-1 0,2 8 1 15,0 4 1-15,5 3 4 0,-3 3 2 0,5 3-2 16,-2 4 0-16,4 0 21 0,1 2 4 0,2 4-4 0,2 4 0 16,2 3-2-16,3 2 5 0,-2 4 6 0,4 0 2 15,0-2-16-15,-1 5-5 0,-1-4 12 0,1-1 6 16,-1-2 12-16,-2-3-2 0,1 0-11 0,-1-6-8 0,1 0-5 16,-4-3 3-16,1-7-8 0,-1 0-10 0,-3-5-7 15,3 2-13-15,-3 0 0 0,-3-2 1 0,3-1-6 16,-3-3-3-16,-1 3 2 0,1-5-1 0,-4-1-3 15,1-2 17-15,2-5 4 0,0-3-4 0,-1-1 6 0,-3-5 4 16,7-1 2-16,-6-3-2 0,2-1 2 0,2-4-13 16,2 0-3-16,-4-3-2 0,2-3 5 0,2-2-8 15,-3-1-3-15,4-3 3 0,-1-1-3 0,1-4 6 16,0 0 18-16,0-3 2 0,0 0-7 0,0-3 8 0,0-1 3 16,1 0-4-16,-1-1 2 0,0-1-4 0,0 0-26 15,0-1 8-15,0 1-5 0,0 0-5 0,0 0-7 16,-1-1 4-16,-1 0-13 0,0 2-38 0,1-1-25 15,-1-1-69-15,-1-4-77 0,1 2-80 0,-6-2-100 16,-1 2-114-16,-4-3-100 0</inkml:trace>
  <inkml:trace contextRef="#ctx0" brushRef="#br0" timeOffset="22116.37">20751 4784 2025 0,'16'-7'-29'0,"5"2"32"0,0-6 30 15,2 3 8-15,1-2 25 0,-1 0 10 0,4 0 20 16,-6 0 8-16,1-1 38 0,2 1-19 0,-5 1-8 16,-2 0-6-16,-2 2-3 0,-5 0 11 0,-2 3 1 0,-4-2 1 15,0 1-5-15,-4-2-11 0,0 0-22 0,-4 1-5 16,-3-3-20-16,-3 1-24 0,-3-1-21 0,-4 4-4 15,-5 0-11-15,-3 5 4 0,-8 3-2 0,-3 4-1 0,-3 3-2 16,-3 2 6-16,2 5-3 0,-1 4 3 0,2 2 8 16,4 2-2-16,5 2 10 0,3 3 11 0,6 1 11 15,4 2 5-15,4-1 15 0,4 3 18 0,6-1 6 0,3 1 3 16,8-3-6-16,1 3-3 0,4-5-6 0,4 1 8 16,4 1-11-16,1-3-16 0,5-2-8 0,0-6-2 15,4 1-2-15,-1-5-9 0,5 2-6 0,-1-6-11 0,-1-6-24 16,2 0-35-16,2-6-45 0,-4-1-40 0,2 0-45 15,0-4-49-15,-5-7-64 0,0 0-69 0,0 3-43 16,0-8 9-16,-5 3-32 0</inkml:trace>
  <inkml:trace contextRef="#ctx0" brushRef="#br0" timeOffset="22539.33">21365 4890 1727 0,'3'-15'42'0,"2"-1"38"0,-4-1 29 0,-1 5 31 15,-1 0 25-15,-4 3 26 0,2 3 17 0,2 2 26 0,-3-1-29 16,1 4-34-16,0-1-28 0,3 2-30 0,-2 0-23 15,2 2-27-15,2-1-20 0,-2 3-23 0,2 1-9 0,-2 3 16 16,0 6 12-16,0 0 5 0,1 6 11 0,-1 0-1 16,0 7 4-16,0 0 2 0,3 3 3 0,-3-3-14 15,4 2-10-15,-4-2-3 0,3 2-13 0,-2-4 4 16,2 1-3-16,-6-4-8 0,6 0-4 0,-1-3-3 0,-7-3-7 16,4-2 2-16,-2 0 1 0,-1-4-6 0,1-3 1 0,2-1 10 15,-1-3-7-15,2-1 2 0,0-2 7 16,0 0 1-16,0-2-4 0,0-4 6 0,2-2-8 0,-2-2-5 15,0-4-1-15,-2-2-5 0,0-3-13 0,2-4-5 16,-3-3 6-16,3-1-3 0,0-4 3 0,0-6-2 16,0 0 7-16,3-4-2 0,1-2 8 0,-3 0-6 0,7-3 6 15,1 0-4-15,-4 3 4 0,3 5-1 0,0 2-2 16,-3 8-1-16,4 5-3 0,-4 5 6 0,-2 5-7 16,4 6 8-16,-1 6-3 0,3 3 7 0,2 6-4 0,3 3 0 15,2 7 2-15,6 2 3 0,4 7 4 0,-5 4 8 16,2 3 15-16,-1 1 5 0,-1 5 11 0,1-3 2 0,0 2 3 15,-6-2-4-15,3-1-5 0,-5-4-6 0,2-3-16 16,-2-2-12-16,0-1-1 0,-4-4-1 0,2-3-42 16,0-2-32-16,-6-5-40 0,2 4-57 0,-2-5-42 0,0-4-42 15,-6 0-62-15,0 0-55 0,0-4 34 0,-3-1-42 16,2-1-18-16</inkml:trace>
  <inkml:trace contextRef="#ctx0" brushRef="#br0" timeOffset="22701.55">21454 5055 1617 0,'-16'-2'110'0,"5"-4"-28"16,8 0 39-16,3 1 30 0,-4-1 12 0,4 4 17 0,0-2 11 16,4 1-2-16,-4-5-105 0,6 4 35 0,3-3-38 15,6 0-32-15,3 0-12 0,3-4-14 0,9 5-15 0,5-1 7 16,0 0-8-16,-1-1-7 0,6 3-3 0,-2-2-36 16,1 0-47-16,-4 1-59 0,0 0-75 0,1 0-51 15</inkml:trace>
  <inkml:trace contextRef="#ctx0" brushRef="#br0" timeOffset="22931.1">22072 4764 2066 0,'-7'-12'46'0,"-1"-6"22"0,7-6 25 0,1 5 9 0,0-2 6 16,5 1 17-16,-1 1 19 0,8 4 5 0,-3 2-31 16,1 4-12-16,-1 2-16 0,-1 1-4 0,1 8 18 15,-2 0 2-15,1 7 3 0,-2 1 10 0,7 4-3 16,-5 5 15-16,1 3 6 0,5 2 6 0,-6 6 3 15,2 1-4-15,-3 4-3 0,-2-3-8 0,-3 3 0 0,-2-2 12 16,3 0 8-16,-5-4-10 0,2 1-24 0,0-5-11 16,0 0-15-16,0-5-1 0,2-3-10 0,0 0-40 0,-2-2-21 0,1-2 1 15,-1-4-5-15,2 2-6 0,0-4-18 16,-2-2-66-16,1 1-52 0,2-3-49 0,-3-4-62 0,0-1-78 16,2 1-116-16,-7-1-135 0</inkml:trace>
  <inkml:trace contextRef="#ctx0" brushRef="#br0" timeOffset="24822.5">26079 3491 1602 0,'-5'-11'21'0,"5"0"-34"0,7-8 65 0,-15 7-52 0,8 0 58 16,-8 0-36-16,9 3 1 0,-6 1-3 0,9 2-16 0,-4 2 32 16,1 2-65-16,2 1 65 0,1 4-36 0,5 4 62 0,-9 3 9 0,13 7 20 15,-13 2 7-15,8 9 12 0,-8 5 13 16,6 8-3-16,-11 4-16 0,4 6-27 0,-9 5 2 0,-1 5-6 16,2 6-2-16,-4 1-5 0,0 7-10 0,-3 3-7 0,4 7 0 15,-7 4 4-15,6 4-7 0,-4-1-7 0,1 2-4 0,0 4-6 16,2 0-3-16,-2 1 8 0,2-4-1 0,1-5 5 15,-1 2-6-15,1-7 3 0,4-3-7 0,-7-3 6 0,7-2 5 16,-5 1-8-16,6-2-6 0,-2 3-4 0,3-4-1 0,0 3-7 16,-1 2 2-16,2-1-6 0,-3-5-10 0,8-1 7 15,-7-2-3-15,4-5-6 0,0-2 1 0,-4-5 2 0,7-1 1 16,-7-6 5-16,2 1-6 0,-2-5-5 0,3 0 8 16,2-4 4-16,-5-2-2 0,3-1-5 0,-3-7 1 0,5-2-2 15,-3-6 5-15,2-5-2 0,0-3-4 0,-2-5-5 0,-1-2 9 16,4-3-4-16,0-1 0 0,1-4 0 0,1-1 4 15,1 0-2-15,0-1 4 0,0 1-4 0,0-4 2 0,0 2 8 16,1-3 4-16,1 3 0 0,1-4 1 0,0 3 3 16,0-5 1-16,5 4 7 0,-2-5-6 0,4 5-4 0,1-4 2 15,2 5-11-15,4-3-2 0,4 2-3 0,14-2-2 0,3 2-6 16,18 2 1-16,5-1-1 0,22 1-7 0,14-2 9 16,20 2 1-16,14 2 5 0,13-2-4 0,5 1-1 0,13 1 2 15,8-2-2-15,7 2 0 0,1 2 1 0,1 0 2 16,5 3-10-16,-6 2 14 0,2 3-1 0,-4 3-3 0,1 2 5 15,-1 1 2-15,-5 1 3 0,-7 0-1 0,-5-1 8 0,-7-3-2 16,2-2 3-16,-17-3 7 0,-5 0-1 0,-19-4-4 0,-8 0 5 16,-8-3 3-16,-9-1-8 0,-9 0-4 0,-11-2-2 15,-8-2-5-15,-3-1-4 0,-14-4 6 0,-2 1-7 0,-14-1 0 16,-5-2 3-16,-11-5-3 0,-3 1-1 0,-12-4-4 0,-6-2-20 16,-8-3-31-16,-10 1-38 0,-6 3-42 0,-3-5-60 0,-14 0-57 15,-4-1-79-15,-2-5-40 0</inkml:trace>
  <inkml:trace contextRef="#ctx0" brushRef="#br0" timeOffset="25684.79">26005 3382 1602 0,'-9'-2'10'0,"-1"-1"-34"0,8 3 48 0,4 0-40 0,4 1 62 0,11 1-58 0,1 2 63 15,7 0-53-15,5-1 41 0,13 1-11 0,4-1 2 0,12 4-6 16,4-3-15-16,13 0 19 0,1 0-53 0,17-2 65 15,2 1-36-15,15 1 48 0,-7-4-49 0,16 0 53 0,5 2-57 0,8-2 41 16,11 0-8-16,5 1-11 0,6 1-17 0,4 0-2 16,12 0 1-16,3 1-12 0,5 3 12 0,7 0-3 0,6 2 0 15,4 2-5-15,5 1 8 0,-4 2 1 0,-5 1-4 0,-2 2 3 16,-9 1 5-16,-12-4 12 0,-10 3 3 0,-20-4 18 0,-8 2-11 16,-19-5 2-16,-3 1 3 0,-20-2 7 0,-8-2-2 0,-18-3 2 15,-8 0 3-15,-17-1 7 0,-8-1 20 0,-11 1 22 0,-8-4 11 16,-4 6-1-16,-6-6 7 0,-1 4-5 0,-6-2-3 0,3 1-20 15,-4-2-21-15,2 2-27 0,-4-1-13 0,1 0-2 16,-1 6-15-16,-4-3-2 0,4 4-13 0,-4 4-2 0,-1 4 7 0,3 3 6 16,-2 5 2-16,5 5-2 0,2 3 4 0,-1 8-4 15,3 3 8-15,-2 8 6 0,-1-4-2 0,2 6 3 0,-1 7-1 0,-1 1-2 16,-3 9 6-16,2 3 3 0,-5 7-2 0,2 2-2 16,0 10 3-16,0 0-5 0,-3 0 4 0,2-1 0 0,0-2-5 15,2-3 5-15,1-1-4 0,-4-3 2 0,5-3 4 0,0-3 11 16,2 0-1-16,0 1 5 0,3 2 5 0,3-2-8 0,1 3 6 15,1-4 7-15,4 1-10 0,-4 2-11 0,1-1 3 0,0-5-5 16,-1-2-5-16,-2-5-1 0,0-2-1 0,-4-3-8 16,0-6 5-16,-4 0-3 0,2-4-4 0,-7-6-4 0,0-1 4 15,1-3 3-15,-6-5-3 0,2-2 0 0,1-4-2 0,-1-2 5 16,-1-1-3-16,4 0 4 0,-1-6 1 0,1 0-3 0,2-5-1 16,0-3-1-16,3-2 4 0,1 2 4 0,2-8 8 0,1-1 0 15,-1-1 6-15,5-2 1 0,0 0 6 0,-1 2-2 16,2-2 0-16,-1 0 0 0,5 0 2 0,-5 0 9 0,1 0 10 15,-1 2-2-15,0-2-4 0,0 2 15 0,-1-2 9 0,-4 4 0 16,4-4-5-16,-2 1-6 0,-2-1-20 0,2 0 1 0,-2 0-2 16,0-1-8-16,-3 1-18 0,4-4-7 0,-4 0-3 0,-2 2-10 15,-2-1 0-15,-1 1-8 0,1 0-22 0,-6 0-16 16,6-2-47-16,-8-5-51 0,-5 4-85 0,4-3-87 0,0 6-119 16</inkml:trace>
  <inkml:trace contextRef="#ctx0" brushRef="#br0" timeOffset="26272.75">27447 4618 1751 0,'-3'-6'9'0,"3"-3"22"0,-7 5 6 0,1-1 7 0,3-2 15 15,-6 0 11-15,4-1 7 0,5 3 2 0,-7-4-7 16,7 7-20-16,-6-2-7 0,4 0-3 0,-3 4-18 0,1 0-7 16,-1 4 0-16,4 1 3 0,-6 5 5 0,2 2 2 0,-3 3 9 15,3 2 3-15,-4 3 9 0,5 5-2 0,-3-1-4 0,1 2 0 16,-2 1-7-16,3 0-3 0,2-1-8 0,-3-1-2 16,3-1-10-16,-2 1-3 0,-1-4 0 0,-1 0-3 0,4-3-2 15,-3-1-4-15,1-3 3 0,0-1-5 0,-1-1 5 0,3-4 3 16,-2-2-6-16,4-1 0 0,-1-1 5 0,-1-3-1 0,3-1 11 15,0-1 3-15,1-3-2 0,-1-1-2 0,2-2-4 16,1-5 5-16,0-2-7 0,5-2 1 0,-2-4-17 0,-1-3-5 16,3 0 4-16,0-5-3 0,1-1 8 0,1-2-4 15,0-2 4-15,0-3-1 0,2-2 7 0,-3-2 1 0,4 0-1 16,-4-2 10-16,4 3 16 0,-2 0 3 0,2 5-3 0,-7 1 4 16,7 8 2-16,-5 6-5 0,1 3 4 0,0 5-12 0,3 6-17 15,-3 7-3-15,5 3 1 0,-1 4 3 0,1 9-8 0,0-1 9 16,4 7-2-16,-1 3 3 0,4 4 1 0,-3 2-1 15,3 1-5-15,1 3 5 0,0-1 1 0,-1-1-5 0,1 2-2 16,0-3-4-16,-2-3 3 0,-5-1-2 0,3-2-3 0,-1-3-26 16,-4-4-31-16,1-1-52 0,-5 0-45 0,-2-2-43 0,-1-9-6 15,-5 3-52-15,-7-2-50 0</inkml:trace>
  <inkml:trace contextRef="#ctx0" brushRef="#br0" timeOffset="26584.93">27394 4780 1903 0,'-10'-19'-23'0,"0"0"19"0,8 0 21 0,-1 2-4 0,8 2 4 16,-2 2 3-16,10-1 1 0,1 3 4 0,6 1 29 16,0-1-18-16,7 4-22 0,4 0 6 15,6-1-9-15,2 2 4 0,1 4-10 0,2-1 1 0,1 2-22 16,-2-2-34-16,0 2-36 0,3-3 6 0,-4-1-32 16,-4 3-20-16,-2-2-8 0,-4 0-22 0,-3-1 16 0,-4 2 33 0,-7-2 36 15,-3 1 12-15,-5 3 67 0,0-1 44 16,-5-4 44-16,-1 4-6 0,-2-4 73 0,-2 2-34 15,-1-3 33-15,1 2-8 0,-3-3-6 0,4 0-8 0,-4 0-14 16,2-1 48-16,-1-3-68 0,2 4 65 0,-2-3-23 16,4 5-5-16,0-1-15 0,0 0-21 0,4 5-12 15,-4-3-29-15,2 5-4 0,0 0-29 0,1 3-11 0,0 6-2 16,1 2-10-16,-1 6-1 0,3 5-2 0,1 4 5 16,0 5-3-16,0 5 0 0,1 4 2 0,0 0-4 15,2 1-10-15,-2 0-35 0,2-6-56 0,-2 4-65 0,1-4-83 16,-2-2-48-16</inkml:trace>
  <inkml:trace contextRef="#ctx0" brushRef="#br0" timeOffset="27476.22">27162 6134 2223 0,'4'-7'-31'0,"-6"-7"14"0,4 3 2 16,-6-3 10-16,1-2 12 0,0 0 7 0,-4-2 4 0,-2-1 1 16,-2-1 34-16,1 2-2 0,-4 1 4 0,5 1-7 15,-12 4-11-15,5-1-10 0,-2 5 1 0,-2 5-1 16,-2 3-3-16,2 5-11 0,1 4 7 0,-3 4 7 0,0 5-1 15,2 4 9-15,0 4 0 0,1 3 4 0,1 3 0 16,3 1 2-16,2 0-11 0,2 2-1 0,3-3 8 0,3-2 2 16,4 1-2-16,1-4 4 0,3-3-4 0,0-3 1 15,5 0-1-15,3-3-2 0,0-2-9 0,3-6 0 16,2 3-5-16,1-7-5 0,1 0 8 0,4-6-7 16,-1-3-5-16,1-5-3 0,3-1 3 0,0-6-12 0,2-4 2 15,2-3-6-15,-3-4-8 0,-1-2-2 0,-3-3 2 16,-2-3-4-16,-7-1-6 0,4-4-3 0,-7-2-8 0,1-3 2 15,-2-5-1-15,-1-2 0 0,2 0-2 0,0-2 0 16,-5-1 8-16,0 3 6 0,-2 5 9 0,-1 3 1 16,-2 9 4-16,-2 7-2 0,-1 7 2 0,0 4-1 0,1 11-1 15,-1 5 0-15,0 8-3 0,-3 7 0 0,3 4 2 16,0 7 2-16,-1 3 6 0,1 5 9 0,0 7-8 16,1 1-5-16,2 4 14 0,0 1-1 0,2 0-1 15,1 2 7-15,2-1-6 0,0-1-7 0,1-2 8 0,2-3 5 16,-2-1-17-16,2-6-17 0,3 0-66 0,-8-4-69 15,7-6-58-15,-1-4-14 0,5 2-56 0</inkml:trace>
  <inkml:trace contextRef="#ctx0" brushRef="#br0" timeOffset="27829.61">27488 6066 2409 0,'-5'-14'-40'0,"2"3"25"0,6 0 8 0,-6 8 0 0,2 0 1 0,-3 3 0 16,0 1-1-16,4 3 2 0,-4 1 36 0,3 2-20 15,-2 1-9-15,1 4-1 0,0 0 4 0,1 2-1 16,1 1 3-16,1 1 4 0,1 0 7 0,1-2 0 16,4 2 5-16,-3 0-4 0,4-2 0 0,0-1 5 0,2 2-6 15,-2-3-5-15,2 0-11 0,2-2 3 0,1 1-4 16,-1-4 5-16,1-1-6 0,-1 0 1 0,1-5 2 0,0-1 2 16,1 0-1-16,-1-3-2 0,-1-3-2 0,-1-2-4 15,0 0 6-15,2-4-7 0,-5-2-3 0,0-2-2 16,-1-2 6-16,-2-2-4 0,-3-1 1 0,-2-2 3 0,-2 0-12 15,-3 1 8-15,-4 1-3 0,3 5 3 0,-4-2-2 16,-2 9 0-16,1-1 1 0,-2 6 4 0,-3 3 3 16,2 2-10-16,-2 3 11 0,0 4-6 0,-1 1 4 15,4 1 4-15,-3 4-2 0,5-2-1 0,-3 3 3 0,8-2-1 16,-1 2-10-16,4 1-12 0,-2-3-17 0,7-1-38 0,0 0-10 16,6 0-34-16,18 4-167 15,-9-10 79-15</inkml:trace>
  <inkml:trace contextRef="#ctx0" brushRef="#br0" timeOffset="28045.35">28086 6043 2291 0,'0'-14'-28'0,"-4"0"24"0,-2-2 10 0,2 2 4 0,-6 0 2 16,-1 0 7-16,-3 2 11 0,-1 3 0 0,1-2 25 16,-2 3-15-16,2 5-12 0,-2 0-5 0,1 3 2 0,0 3-5 15,1 3-8-15,1 0 11 0,5 6 11 0,0 2 2 16,1 2 1-16,0 3 7 0,7 4 0 0,0 3-2 15,4-1 7-15,1 2-10 0,4 0-5 0,-1 0-13 0,5-2 6 16,2-1-11-16,0-1 0 0,3-3-5 0,3-1-8 16,-4-5-12-16,5-1-34 0,-2-3-39 0,-2-1-45 15,3-2-53-15,0-6-21 0,-4-1-61 0,2-3-59 16</inkml:trace>
  <inkml:trace contextRef="#ctx0" brushRef="#br0" timeOffset="28200.97">28307 6024 2033 0,'2'0'-39'16,"-2"-2"17"-16,5 1 17 0,-5 1 14 0,0 1 35 16,3 1 23-16,-3-1 8 0,0 3 18 0,0-3 46 0,0 1-6 15,0 2-16-15,0-3-20 0,0 0-32 0,0 2-22 16,1-1-9-16,-1-2-16 0,2 0-9 0,-2 0-16 16,3 2-44-16,-3 1-59 0,0-2-87 0,0 4-52 0</inkml:trace>
  <inkml:trace contextRef="#ctx0" brushRef="#br0" timeOffset="28947.06">28400 6301 2350 0,'4'-9'36'0,"-1"1"31"0,0-5 23 0,0 7 21 0,-3 2 5 16,0 1 7-16,5-2 10 0,-5 5 11 0,0 0-33 16,0 5-19-16,-5-2-4 0,10 5-9 0,-5 1 2 0,0 2 2 15,0 6-5-15,0-2-9 0,0 4 0 0,0 1-11 16,-5 0-21-16,0 2-9 0,2-1-5 0,-2 1-20 16,1-2-29-16,-1 3-46 0,-3-3-79 0,2-2-99 15,-1 1-102-15</inkml:trace>
  <inkml:trace contextRef="#ctx0" brushRef="#br0" timeOffset="29304.65">28782 6286 2916 0,'-12'3'43'0,"4"2"15"16,5-12 16-16,-1 7 10 0,1 0 1 0,4 0 10 0,1 2 6 16,2-1-1-16,-4-1-49 0,3-1-17 0,1-1-22 15,5-1-46-15,3-1-46 0,1-5-55 0,2 6-70 16,4-1-39-16,4-2-40 0,2-2-20 0,1 3-32 16,1 1 3-16</inkml:trace>
  <inkml:trace contextRef="#ctx0" brushRef="#br0" timeOffset="29429.56">29210 6306 1609 0,'-2'0'20'16,"1"-2"-24"-16,-1 0 79 0,1 1-53 0,1 1 9 15,1 0 4-15,-1 0 9 0,0 0-6 0,3 1-18 16,-1-1 18-16,1 0-83 0,4-1 41 0,0-3-35 0,3 2 13 16,0-4-83-16,3 3 1 0,0 1-38 0</inkml:trace>
  <inkml:trace contextRef="#ctx0" brushRef="#br0" timeOffset="29604.71">29642 6297 1226 0,'9'-1'29'0,"2"-3"24"0,0 4 22 16,-4 0-36-16,-2 0 78 0,-4 0-41 0,2 0 26 0,-3 0 1 16,0 0-10-16,-3 2 48 0,3-1-42 15,-1-1-77-15,-3 0 42 0,3 0-27 0,-1 0-5 16,1 1-35-16,-1 0-38 0,0-1-65 0,1 2-58 15</inkml:trace>
  <inkml:trace contextRef="#ctx0" brushRef="#br0" timeOffset="35196.29">30848 7817 2115 0,'3'-5'-7'0,"1"0"35"0,-3 0 28 0,-2 2 4 0,1-2 0 16,0 4 5-16,1-3 2 0,3 6 2 0,-4-4 2 0,4 8-31 15,2 2-24-15,-3 4-5 0,2 6 10 0,2 5 1 16,1 5 3-16,1 5 3 0,2 7 5 0,-3 6 0 0,3 3-3 0,-5-2 4 16,2 4-4-16,-3 2 5 0,2 2 2 0,-6 1-1 15,5 1 1-15,-3-4-2 0,1 1-3 0,-1 2-3 0,-2-1-3 16,3-5-12-16,0-1-7 0,0-5-2 0,-3-2-3 0,5-5-2 16,1-4-10-16,-3-4-34 0,3-4-58 0,-1-3-74 0,-1-3-63 15,6-5-45-15</inkml:trace>
  <inkml:trace contextRef="#ctx0" brushRef="#br0" timeOffset="35808.19">30761 7797 1992 0,'-23'-29'39'0,"2"1"28"0,9 3 6 0,-8 5 3 0,10-2 4 16,3 3-3-16,7 5 1 0,2-2-1 0,10 5-40 0,1 0-26 15,7 0-6-15,6 1-6 0,8 2-1 0,8 0 1 0,2 2 0 16,11-1 5-16,5 2 0 0,9 0-2 0,3 5 6 0,7-2 1 16,2 0-9-16,1 2 5 0,7 0-1 0,1 2-4 0,3 0 1 15,-1-2-2-15,3 3-4 0,0-3-2 0,-2 2 7 0,3-2-2 16,-2 2 2-16,-1 0 1 0,-3-2 1 0,-1 1 3 0,-6 0 2 16,-7 0 1-16,2 1 3 0,-15 2 0 0,-1-2-4 0,-15 1 4 15,2 4-8-15,-12-4 7 0,-1 3-6 0,-9 0 6 0,-4 1-8 0,1 1 0 16,-6 0 8-16,-1 0-2 0,-4 3 8 0,-4 2 0 0,0-1-1 15,-4 3 1-15,0 3 3 0,0 2-2 0,-3 2 3 0,-2 1-5 16,1 5-2-16,-1 1-2 0,0 1 5 0,2 4 7 0,-2-1 7 16,0 2 5-16,0 1-2 0,1 2 2 0,1-1 1 0,1 2-1 15,-3-4 5-15,1 4 11 0,-7-1 8 0,6 3-4 0,-1 2-4 0,1 1 4 16,-5 1 0-16,5 1 1 0,-6 5-11 0,7-5-14 0,-1 3-15 16,0-2 1-16,0-2 0 0,2-1-1 0,-2-3-7 0,1-2 2 0,1-1 3 15,-2-2-6-15,0-3 4 0,0-2-3 0,0-2 1 16,-2-2-3-16,1-2-2 0,-1-1 2 0,-3 0-4 0,4-6 0 15,-1 4-5-15,0-4 4 0,1-3-3 0,-2 2-1 0,0-3 4 16,0 0-3-16,3-3 5 0,-3-1-6 0,1 0 5 0,-1 1-6 16,0-3 7-16,-1 1 0 0,1-2-7 0,-2 0 6 0,2-3-2 0,-1 1 4 15,-1 0-4-15,-1-4 5 0,1 3-1 0,0-4 0 16,-3 0 1-16,2-2-6 0,-2 0 3 0,-3-2-3 0,-2 1 1 0,-1-2-3 16,1-3-4-16,-3 1 0 0,-4-3 2 0,-5 1 1 15,1-3-4-15,-12 1-6 0,-2-4 9 0,-8 2-11 0,-8-1 1 16,-13-1 3-16,3 2 0 0,-14-3-3 0,-4 2 4 0,-2-1 9 15,-4 2-10-15,-2-1 12 0,-4 2-2 0,6 2-1 0,-4 0 5 16,8 3 3-16,3 0 3 0,9 1-7 0,7 2 4 0,1 2-1 16,9 2 0-16,2 0-2 0,6 2-3 0,3 2-6 0,6-3-14 15,5 4-7-15,1-5-31 0,11 2-17 0,8 1-33 0,2-5-39 16,8 4-55-16,3 0-36 0,0 0-53 0,9-4-34 0</inkml:trace>
  <inkml:trace contextRef="#ctx0" brushRef="#br0" timeOffset="36087.58">31991 8296 2223 0,'-86'-60'-20'0,"86"60"50"0,0 0-2 0,0 0 4 0,0 0-5 0,0 0 6 0,0 0 8 0,-54-79 15 15,54 79-28-15,0 0-9 0,0 0-2 16,0 0 5-16,-18-19-19 0,18 19 20 16,0 0 4-16,0 0-10 0,0 0 13 15,-82 54 5-15,82-54 0 0,0 0-2 0,0 0 0 0,0 0 1 16,0 0-3-16,0 0-4 0,-109 181-6 0,105-155-2 0,0 2 2 16,4 0 0-16,0-1 3 0,4-3 0 0,3 0-8 0,4-3 0 15,4-1-1-15,2-1-10 0,5-2-16 0,2-3-10 0,6-3-52 16,0 0-52-16,-3-4-40 0,6 0-49 0,4-6-32 15</inkml:trace>
  <inkml:trace contextRef="#ctx0" brushRef="#br0" timeOffset="36554.14">32191 8238 1783 0,'-6'-18'-24'0,"-3"5"80"16,-1 2-54-16,5 4 14 0,-6-2 14 0,7 7 5 0,-5 0-1 15,8 3-5-15,-2 0 30 0,3 1-84 0,0 6 61 0,-4-4-16 16,4 5-11-16,-3-3 4 0,0 2 16 0,0-2 9 0,3 7 8 15,-7 2 12-15,7 0 5 0,-3 3 9 0,5 1 13 0,-4 0 1 16,4 6-8-16,-4 1-7 0,4-4-12 0,-2 0-6 0,1 0-8 16,1-2-9-16,-1-4-15 0,3 0-7 0,-1 1-5 0,0-4-1 15,0-2 1-15,4-1-1 0,-4-4-2 0,4 1 5 0,-3-3-1 16,2 3-4-16,-1-5-3 0,0 0 6 0,2-2-4 0,0 0 1 16,-1-2-1-16,4 1-2 0,-3-3-2 0,3 0 1 0,0-2 0 15,-1-2 1-15,2 2 0 0,0-5 0 0,-3 4-7 0,1-6 5 16,1 1-3-16,0-2 2 0,0-2 0 0,0 5-3 0,-3-1 0 15,2 2 0-15,-1 1 4 0,-4 2-6 0,1 2 3 16,-1 2-1-16,-1 2-2 0,-2-1-4 0,3 2 4 0,-2 4 3 16,-2 1-4-16,2 4 6 0,-1 0 2 0,-1 6 5 0,4 0 9 15,-1 4 3-15,-2 0 5 0,3 1 4 0,-3 1-3 0,4 0 5 16,0-1 1-16,2 1-2 0,-3-2-6 0,5-2 4 0,-2 0 0 16,3-3-6-16,0 0 13 0,1-1-7 0,2-3 2 0,0-1-3 15,-4-1 1-15,8-1-4 0,-5-3-3 0,3-1-3 0,-3-3-8 16,3-1 1-16,-2-3-1 0,0-2-3 0,1-1 3 0,-1-1 5 15,-3-2 2-15,0-3 12 0,0 0 5 0,-1-3 1 16,-1 0-2-16,-5-3 7 0,2-1-7 0,0-3-2 0,-2-1-4 16,-1-2-8-16,-1 1-2 0,-2-3-2 0,-1 1 4 0,-1 2-7 0,-2-2 5 15,-3 6-2-15,-2 0-5 0,-2 2-6 0,-3 5-4 16,-5-4-6-16,-4 5-20 0,-2 3-15 0,-4-2-48 0,-9 2-51 0,1 3-84 16,-12 2-86-16</inkml:trace>
  <inkml:trace contextRef="#ctx0" brushRef="#br0" timeOffset="43179.3">817 7398 1196 0,'-11'-8'24'15,"13"1"32"-15,-9 3 7 0,4 0-33 0,3 1 58 0,-3 1-55 16,4 2 55-16,-2 0-61 0,4 0 29 0,-5 5-80 0,2-4 40 0,2 2-12 15,-2 5 4-15,0 3 26 0,6 2-53 0,-6 9 61 0,7 2-48 16,-7 8 74-16,3 6-41 0,-3 5 47 0,-3 3-63 0,3 6 40 16,-7 2 7-16,6-1 8 0,-1 5 1 0,2 1-22 0,-3 4-2 15,3-3 12-15,-2-2 9 0,4 3-13 0,-2 1-2 0,-2 0-5 16,-1 0-9-16,-1-2 1 0,-1-2-5 0,2 1-9 0,-5 1-4 16,1-2 0-16,-2-1 0 0,1-6-5 0,0 0 5 15,-2-6 0-15,0-2-5 0,0-3-4 0,-1-3-1 0,2-4 3 16,-1 0-8-16,-1-6-2 0,0 1 0 0,3-3-2 0,-2-4 4 15,1-1-1-15,1-2 0 0,2-2-5 0,-2-1-1 16,2-4 8-16,-1-2-2 0,4-2-3 0,0-1 3 0,0-3 1 16,3-1-7-16,0-1 2 0,0 2 8 0,3-3-9 15,2-3-1-15,3 2 11 0,4-1-6 0,6-1-2 0,5-1 2 16,9-1 3-16,6-1-3 0,11-1 1 0,6 1 3 0,7 1-3 16,9-1-3-16,1 0 2 0,6 1 3 0,4 2 0 0,4 1-8 15,4-1 5-15,7 1-6 0,2 0-2 0,2 2 3 0,10-2 4 16,1 1-4-16,2 0 3 0,-3 0 6 0,1-1 2 0,-1 0 3 15,-9-1-3-15,0-1 3 0,-9 2-11 0,-1 0 5 16,-7-1-3-16,-7-1-1 0,-4 1-5 0,-8-2 2 0,-4 1-3 16,-8 1 2-16,-3-4 9 0,-8 2-6 0,-3 0 1 15,-8-2-1-15,-2 2 1 0,-8-2 1 0,2 1 1 16,-7-1 5-16,-4 1-5 0,1-1 7 0,-6-1-1 0,0 1 0 16,-5-2 2-16,-1 4 0 0,0-6 0 0,-2 1-3 15,-2-1-2-15,0-1 0 0,-4-1 0 0,3 0-2 0,-4-3-2 16,2 0 0-16,-4 0-3 0,3-3 2 0,-4-3-1 15,1 0-3-15,1-2 4 0,0-3 2 0,-2-2-2 0,0-2 3 16,0-4-6-16,-1-1 2 0,-2-5 2 0,2-2-2 0,-1-3-2 16,1-1 1-16,-1-4-1 0,0 0 1 0,1-5 7 15,3 4-11-15,-1-6 8 0,2 1-2 0,4-2 1 0,-2 3-2 16,3-4 0-16,2-3-1 0,0 5-3 0,2-6 11 16,0 5-8-16,1-2 4 0,-2 4-2 0,1 2 1 0,-2-1-2 15,3 1 1-15,-3 0 2 0,0-1-4 0,2 2 2 16,-2 0-3-16,4-2-1 0,-2 1-1 0,-1 4 9 0,3 5-4 15,-3 7 2-15,-1 5-3 0,0 7-1 0,2 4 0 0,-4 4 3 16,2 8 7-16,-1 4-12 0,-3 2 3 0,1 0 2 16,-1 3 1-16,2-1 2 0,-3 3 2 0,1 3-7 0,-3-1 2 15,-1 0 0-15,-4 1 3 0,-1 2-5 0,-4-3 3 16,-3 1-5-16,-3 1 5 0,-1 2-1 0,-6 3-2 0,0 0 6 16,-6 0-9-16,-7 4 8 0,-6 2-4 0,0 1 1 15,-7-2-3-15,-5 1 4 0,-10 1-7 0,-2-3 4 0,-10 3 4 16,0-2-5-16,-9-2 0 0,-4 1 0 0,-7-2 0 0,0-2 1 15,-1-2 4-15,-2 0-3 0,5 0 0 0,-1-3 0 0,6 0 0 16,3 0-1-16,4 0 2 0,9 2-2 0,5 0 3 0,6 2-2 16,6 0-1-16,5 4-2 0,8 2 6 0,3-3 0 15,7 3-6-15,5 0-6 0,5 2-18 0,5 0-18 0,9 0-27 16,2 4-34-16,9-4-49 0,0 2-6 0,5 1-51 16,4 2-34-16</inkml:trace>
  <inkml:trace contextRef="#ctx0" brushRef="#br0" timeOffset="43452.34">1706 7881 1672 0,'-5'0'-11'0,"-3"0"73"0,-1-5-48 0,-1 6 0 0,5-2-3 0,-4 6-3 0,3-1 1 15,3 8 0-15,-4-2 13 0,4 7-78 0,3-2 60 0,3 7 17 16,0 3 13-16,-1 5 3 0,3 2 0 0,1 3 1 0,2 2-4 16,1-5 10-16,1 5-6 0,2-1-23 0,0 3-2 15,1-3-1-15,0 2-4 0,0-3 1 0,1 3 0 0,-4 0-5 16,2 0-12-16,-2-5-16 0,-2 0-30 0,2-1-30 16,0-5 7-16,-5-2-29 0,-3-4-42 0,-1 0-30 0,-1-1-22 15</inkml:trace>
  <inkml:trace contextRef="#ctx0" brushRef="#br0" timeOffset="43616.28">1539 8659 1641 0,'-4'-2'33'0,"3"-5"-24"0,6 0 23 0,-9 5 12 16,4 0 1-16,3 0-1 0,2-3 6 0,3 4-1 0,0-6-22 16,4 6 26-16,1-4-23 0,9-1-4 0,3 1 3 15,1 0-2-15,1 0-4 0,6 0 2 0,0 1-11 0,1 0 1 16,1 1-3-16,-3-1-8 0,1 3-7 0,-1 0-3 0,-4 1-18 15,-2 0-34-15,-4 1-25 0,0-4 14 0,-6 3-68 16,-4 0 13-16,-5 0-40 0,-2-2-25 0</inkml:trace>
  <inkml:trace contextRef="#ctx0" brushRef="#br0" timeOffset="43773.63">1351 8207 1555 0,'-18'-27'32'0,"8"4"-16"0,2-8 9 0,7 8 2 0,7-2-6 15,8 4 7-15,-1 1-2 0,12 5-4 0,0-2-32 16,4 0 21-16,4 3-14 0,5 1-4 0,4 0 9 0,3 3-4 16,2 1 0-16,-1 2-2 0,5 4-30 0,-5-6 4 0,-1 7-41 15,-5 2-37-15,-2 2-57 0</inkml:trace>
  <inkml:trace contextRef="#ctx0" brushRef="#br0" timeOffset="44164.95">2330 8086 1454 0,'9'-6'19'0,"1"2"29"0,-5-8-29 0,6 5 58 16,-4-4-43-16,0 3 4 0,1-2 4 0,-1 3 23 0,-1-5-11 16,0 6-18-16,-1-5 39 0,-4-1-54 0,-2 3 41 0,-1-4-6 15,-5 3-7-15,-1-3-20 0,-5 2-14 0,-3 1-11 16,0 2-8-16,-6 3-1 0,-3-1-3 0,0 4 9 0,-1 4 0 15,-4 2-6-15,0 3 7 0,-2 1 0 0,2 2-3 0,0 3 1 16,2 0 1-16,3 2-4 0,3 0-1 0,4 4 5 0,4-4 2 16,6 1 2-16,3 0 7 0,7 2-2 0,3 1 5 0,4-3 1 15,7 5 10-15,2-3-4 0,5 2 1 0,4-1 7 16,3-2 0-16,0-4 5 0,6 1-1 0,-2 1-1 0,4-1-2 16,-1 1 1-16,-2 0-3 0,-2-2-9 0,-1 5-4 0,-2 0-4 15,-5-1 2-15,-4-2 1 0,-2-1 5 0,-6-1 4 16,-4-2 3-16,-1 0 5 0,-5-2 9 0,-4-1 9 0,-4 2 7 15,-3-1-3-15,-3-2-7 0,-5 0-3 0,-1 1-4 16,-7-3-7-16,2 0-11 0,-7 0-8 0,-1-2-12 0,0-1 2 16,0-2-4-16,0 0 0 0,-3-1-2 0,6-3-8 0,-3 1-19 15,5 0-14-15,-2-1-27 0,2 2-25 0,2 0-39 0,-2 4-43 16,5 0-43-16,2 0-9 0,-1 5-47 0</inkml:trace>
  <inkml:trace contextRef="#ctx0" brushRef="#br0" timeOffset="55101.31">1446 10327 852 0,'-9'1'15'0,"4"-5"-1"0,0 4 2 0,-3-2-5 0,5 1 8 16,-3 0 0-16,5 0-3 0,-1-2 2 0,2 1-14 0,2 2 3 15,2-3 0-15,-1 0 15 0,4 1-5 0,2-1 12 0,4 0 7 16,1 0 7-16,5-2 0 0,7 2 7 0,2-2 2 16,8 2-14-16,0-2-5 0,7 1-10 0,0 0-5 0,9 1-6 15,2-2-4-15,4 0-11 0,2 2-3 0,7 0 7 16,4-1 8-16,2-2-8 0,8 3 3 0,4-2 3 0,3 1 1 15,4 0 4-15,9 0-3 0,2 0-10 0,9 1-2 16,7-1 3-16,0 3-1 0,7-2-6 0,5 2 8 0,4 1 3 16,-2-2 11-16,2 1 11 0,2 0-15 0,3 0 1 15,4-1-4-15,7 0 4 0,5 0-5 0,7-2-3 0,6 3-1 0,8-1-7 16,-1-2 5-16,-1 2 1 0,2-4-1 16,-1 3-1-16,1-3-1 0,-2 3-2 0,3-4-3 15,-1 2 1-15,3-2 3 0,5 0-6 0,2 2 5 0,4-3 0 16,5 3 2-16,2-2 4 0,4 0 2 0,-3 2-7 15,9 2-5-15,2-4 7 0,5 2 3 0,2 0 3 0,2 2 2 16,-4 0-10-16,2-3-7 0,8 4 5 0,-1-3 12 16,2 3 0-16,-3-1-4 0,0 0-4 0,-6 2-9 15,6-2-5-15,4 1 2 0,1 0 7 0,2-2-2 0,2 2 9 16,-6 0-5-16,4-1-1 0,5 1 0 0,-1 0 16 16,-3 1 0-16,3 0 6 0,-11-1 1 0,2 1-16 15,10 0 7-15,3 1 2 0,0 0 11 0,2-1-56 0,-4 2 55 16,5-1-66-16,2 1 42 0,2 2 13 0,-3-1-4 15,-1 2 4-15,-8-1-57 0,5 1 97 0,5 3-101 16,1-3 103-16,4 2-86 0,-3-1 46 0,-5 0-48 0,-2 2 29 16,2-3 53-16,-1 2-81 0,-6-5 96 0,-1 7-86 0,-8-5 97 15,-2-1-106-15,3-1 103 0,0 3-91 16,2-3 50-16,-4 1-13 0,-2 0 13 0,-6-2-22 16,12 3-1-16,5-1 7 0,9-2-4 0,8 3 25 0,-1 2-57 15,-3-1 48-15,-6 3-61 0,0-1 58 0,-13 2-52 16,-11-1 52-16,-13 4-53 0,-12-1 35 0,-10 2 1 0,-4-1 5 15,13 1-5-15,1 1 2 0,5 2-2 0,4-1 3 16,2 1 5-16,2-1-1 0,2 2 1 0,4-3-6 16,-4 3 5-16,1-2-1 0,1 2 2 0,-4-1-6 0,-5 0-8 15,-1-1-9-15,1 1 2 0,-5-4 0 0,-10 2-2 16,-4-1 1-16,-7-3-1 0,-9 2 3 0,-4-3 19 16,-2-1 15-16,-12 0 2 0,-8 0 2 0,-3 0 3 0,-6 1-2 15,-7-4 0-15,-5 3-1 0,0-2-20 0,-6 0-6 16,3-1 0-16,-1 3-4 0,-4-2 0 0,-1-1 1 15,-6 1-2-15,-3 0 6 0,-4 0-2 0,-9-1-3 0,-3 0-2 16,-6-1 4-16,3-1-2 0,-9 1 0 0,-1 0 0 16,-2 0-8-16,1-2 9 0,-1 0-1 0,-2 2 4 15,-3-2-5-15,-5 1 0 0,2-2 2 0,-6 1 2 0,1 0 5 16,-6-1-4-16,1 2 5 0,-5-4 2 0,0 2 7 16,-4 0 2-16,-1-1 1 0,-1 0 1 0,-2 1-3 0,1 0 1 15,-1 1-1-15,-2-1-3 0,-1 3-5 0,2-2-2 16,-2 1-1-16,-1 2-1 0,-4-2 0 0,-4 1-2 0,-3-1-2 15,5 0-2-15,-9-1-3 0,5-1 0 0,-9 3-1 0,8-3-1 16,-4 1-2-16,2 1 6 0,0-2-6 0,-5 0 1 16,3-2 3-16,-5 1 4 0,2-2-3 0,-6 3 7 0,0-1 4 15,-3-3 0-15,-2 4 9 0,-2-4 1 0,1 4-2 16,-2-3 5-16,0 1 5 0,0 0-6 0,0 2-2 0,-2-3-2 16,1 3-11-16,1-2 0 0,0 2 2 0,-3-2-6 15,3 1-1-15,-4 1-1 0,3-3-3 0,-1 6 0 0,2-6 2 16,0 3-1-16,0 0 6 0,0 3-7 0,0-3-1 15,2 0-2-15,-2 1 2 0,0-1 1 0,1 3-1 0,-2 1 5 16,1 2-7-16,0 1 4 0,0 3-2 0,0 2 4 0,0 1-2 16,-2 5 0-16,2 0 5 0,0 2-1 0,2 6-1 0,-2 1 1 15,0 4 4-15,-2 3-6 0,2-3 8 0,-3 7-3 16,1 2 3-16,-2 6 6 0,0 0 2 0,-3 5 9 16,0 2 3-16,-1 3 2 0,2 3 0 0,-3-1 1 0,-1 5-4 15,0-4-9-15,0 3-2 0,-3-4-4 0,0 3-5 0,-3 1-6 16,2-4 0-16,2-1-6 0,-1 1 4 0,-1-1 1 15,-1 0 5-15,0-1-12 0,-1 4 5 0,2 0 10 16,-1-3-3-16,-3 6 16 0,0-1 6 0,2 7 6 0,2-1-9 16,7 4 14-16,-3 1-3 0,5 4-5 0,2 1 3 0,1 3-15 15,4-1-8-15,-1-2-9 0,2 0 7 0,2 1-7 16,3-2-2-16,-3-1 0 0,1-3 0 0,2 0 0 16,-1-4 4-16,0 0 0 0,1-2-5 0,-1 1 2 0,-4 2 2 15,0-4-4-15,0-1-3 0,-4 0 2 0,-1 1 1 16,-3-4 2-16,0-2 4 0,-4-2-3 0,0-5 1 0,-3-3 8 15,-1-3 2-15,-1-4-4 0,0-2 10 0,-3 0 0 16,1-4 0-16,-1-1 8 0,2-3-4 0,-2-1-4 0,2-2-1 16,0 1 4-16,0-5-14 0,5-1-2 0,-3-1 5 0,3-2-12 15,-1 0 4-15,3-4 2 0,0 1-6 0,3-3-1 16,0-3 3-16,1 1 1 0,3-2-6 0,-2 0 6 16,3-4-6-16,-2 3 2 0,2-3 4 0,2 1 0 0,-2-3 1 15,1 1-3-15,1-2 4 0,-1 2-5 0,-1-4 3 0,0 0-1 16,4-1 0-16,-4-2-2 0,0 4-2 0,-4-4 5 15,4 0-2-15,-3 0 0 0,-2 2-2 0,-3-2 1 16,2 1 1-16,-8 1 2 0,-1-2-2 0,-3-2-1 16,-6 2-3-16,-3 0 1 0,-4-3 0 0,-7 3 1 0,-2 0 2 0,-7-3-6 15,-4 2 0-15,-6 0-1 0,-5 0 0 0,-6-1 6 16,-7 1-3-16,-8-2-6 0,-2-2-5 0,-10-1-6 16,-3 1-6-16,-14-4-2 0,-7-1-4 0,-7-1-2 15,-7-1 0-15,-8-3 5 0,-6 2 4 0,-13-2 9 0,5 0 4 16,-4-2 4-16,-3 3-4 0,-1-2-2 0,-6-1 6 15,0 1-2-15,-3 0-1 0,-1 1 1 0,-9-1 1 16,-9 1-10-16,-10 0 2 0,-8 1-2 0,-12-2-5 16,-5 3-3-16,-8-4-5 0,-5 1 3 0,-4 3 3 15,-2-5 9-15,-2 2 0 0,-1-1 7 0,1-1 1 0,-1 2 5 16,-7-1 1-16,-5-2-3 0,-7 2 6 0,3-2-3 16,-9 4 0-16,-6-1 3 0,-5 0-3 0,-12 3 3 15,3 0 2-15,-5 2 2 0,-4 2-6 0,-2 1 4 0,-5 1 2 16,4 0-4-16,-3 5 3 0,-4-1-1 15,-4 1 0-15,-3 4 0 0,3 2-4 0,-1 0-2 0,4 1 4 16,2 1 0-16,1 2 3 0,1 3-4 0,3-2 3 16,-8 3-3-16,6 2 4 0,1-2-3 0,-3 3 2 0,2-2-2 15,0 5 3-15,10-1-7 0,11 0 0 16,14 0 1-16,-3 0 0 0,5 0 9 0,9 1-1 0,8-2-1 16,0 0-8-16,5-1 13 0,0-3-2 0,-1 1 2 15,5 0 1-15,2-4-6 0,2 4-8 0,-1-4 5 16,2 2 3-16,1-2-4 0,7 0 5 0,5 1-5 15,0-2-3-15,7 1-1 0,0 0 6 0,5 1 4 0,5-3-2 16,4 1 4-16,4 1-7 0,7 0 2 0,2-1-1 0,7 0 2 16,1-1-2-16,5 2-4 0,4-1 5 15,5 0 2-15,5-1 1 0,4 2-1 0,3-1-1 16,3 0 1-16,4-2-2 0,6 1 3 0,1 0-6 0,3 0 0 16,1-5-1-16,0 5 4 0,3 0 7 0,0-3-15 15,3 2 4-15,8-2-11 0,-1 1 3 0,7 0-6 16,-1 1 2-16,8-3 0 0,1 1-3 0,5 1 10 0,0 0 1 15,2 1 7-15,2 2 0 0,6-3 5 0,-1 2 0 16,6 1-2-16,3-1 1 0,3 2-2 0,4-2 1 16,2 1-5-16,0 1 0 0,5-1-5 0,-4-2-1 0,7 3 1 15,-8-5-5-15,5 3 1 0,-3-4-7 0,3 1 4 16,-3 0-7-16,0 0 0 0,2 1-4 0,-83 9-19 16,81-6 26-16,-2 2 5 0,10-4-2 0,0 4 1 0,3-5 5 15,3 3-2-15,0-1-5 0,5 0 8 0,3-1-4 16,2 1 2-16,0-1 0 0,1-1 6 0,-2 2 0 0,3-4 2 15,3 3 2-15,0 0-4 0,3-4 3 0,1 1-2 0,0-1 2 16,3 0-2-16,0 0 1 0,4-2-1 0,1 0 0 16,3 0 1-16,2-2-2 0,1-2 5 0,4 1-5 0,3 1 5 0,-2-2-5 15,6 0 3-15,-1-1 4 0,3 0-6 0,2-3 7 16,-2 3-4-16,3 1 0 0,-1-5 1 0,2 0 2 0,0-1-4 16,2 1 1-16,-1-1 3 0,2 0-3 0,1 0-2 15,1 1-1-15,3 1 0 0,-1 1 0 0,2 2 3 0,-4-6-4 16,4 3 3-16,-2-3 0 0,2 2-2 0,-4-5 7 15,4 1-7-15,-2-5 2 0,0 1 2 0,2 0-1 0,-2 1-2 16,2-2-6-16,2 0 8 0,-2-1-5 0,0-6 5 0,1 4-4 16,2-7 2-16,0 2-3 0,3-6 1 0,-2-1 4 15,4-4-2-15,-2 1 0 0,3-6-1 0,0-1-3 0,2-6-3 16,-1-3 1-16,1-3 5 0,2-4-2 0,-4-3-1 16,0-5-1-16,0-3 2 0,0-2 1 0,1-1-1 0,-2-1 3 15,0 3-6-15,-2-2 6 0,3 3-3 0,-3-4 5 16,2 6-6-16,-1 0 3 0,-1 1 2 0,4-2-1 0,-1-2-3 15,0 1 1-15,0-3-1 0,2 1-2 0,3 1 1 16,-2-2 0-16,2-2-11 0,-2 0-6 0,2 2 2 0,-2-1-9 0,2 2 2 16,-1 5-1-16,-1 3 0 0,0 3 2 0,2-1 13 15,-1 8 2-15,-1 0 0 0,2 1 7 0,-4 4 1 0,1-2 1 16,0 2 5-16,-3 0-4 0,3 1-2 0,1 2-1 16,0-1 5-16,-3 3-11 0,4-1 1 0,-1-1-4 0,2 1-9 15,-1 1 4-15,3-5-8 0,0 5 5 0,2-2-2 16,1 0 6-16,0-2 1 0,1 1 1 0,2 2 5 0,4 2-6 15,-1-1 12-15,-1 2-2 0,2 2 2 0,4 4 0 16,-5 4-4-16,5 6 4 0,-4-4 2 0,3 4 5 0,-3 4-4 16,2 3-4-16,-3-2-4 0,2 2-6 0,-3-2 13 15,-3 1-8-15,0 1-5 0,0 4 1 0,-4-2-4 0,0 2 3 16,-3 1 6-16,-2 0 1 0,2-1-6 0,-5 3 5 0,0-1 3 16,0 1 1-16,-1 1 2 0,-2 1 6 0,0 2-7 15,-2-1 5-15,-1 2-4 0,2 4 2 0,-1-1-17 0,-1 1-21 16,3 0-6-16,0 1-33 0,3-1 18 0,-3 3-42 15,0-2-36-15,0 4-34 0,5-2-32 0</inkml:trace>
  <inkml:trace contextRef="#ctx0" brushRef="#br0" timeOffset="56181.19">15799 11692 1508 0,'0'0'22'0,"58"-64"-11"0,-58 64 5 0,0 0-32 16,0 0 42-16,22 8-18 15,-22-8 14-15,0 0 4 16,41 99-15-16,-41-74 20 0,2-2 4 0,-2 8-36 16,0-4 39-16,0 2-46 0,-2-2 43 0,1 3-59 0,1-4 56 15,0 3-64-15,0-4 39 0,0-4-6 0,0 4 0 16,1-5 3-16,-1-1-6 0,0-1 6 0,0-3-6 15,0-2 5-15,0-2-2 0,0 0 4 0,0-6 27 16,0-2 17-16,-1-1 15 0,1-6-4 0,-3 1 0 0,3-7-2 16,-4-1-2-16,4-3 2 0,-4-4-29 0,4-7-17 15,-5-1-9-15,4-5-5 0,1-4 0 0,-2-2-1 0,2-4 6 16,-2-4-4-16,2-1 0 0,0 0-4 0,0-2 2 16,-3-3 3-16,3 0 0 0,0 0 0 0,0 0-5 15,3 1 1-15,-1 4-2 0,1 1 9 0,3 6-2 16,1 1 2-16,-1 8 6 0,5 5 1 0,3 1 5 0,-1 9-1 15,4 1 8-15,1 5-7 0,2 3 6 0,4 2-1 16,-2 4 2-16,5 1 0 0,3 4 5 0,2 4 1 0,0 1-7 16,1 3 2-16,4 4-5 0,-2 0 2 0,2 3-14 15,-4 4 7-15,0-4-9 0,0 4-1 0,-3-1 2 0,-3-1-2 16,-3 2-1-16,-5-4-5 0,-2 0 7 0,-4 0-5 16,-2-2-3-16,-6-2 8 0,-4 1-2 0,-2-1 3 15,-4 1-1-15,-4-2 3 0,-2-1-2 0,-7 0-2 16,-1 0 7-16,-5-2-7 0,-1 1 1 0,-2-2-4 0,-1 0 4 15,-1-3-4-15,2 0 5 0,0-1-1 0,1 0-4 16,2-3 1-16,8-1-1 0,-1 0-1 0,7-1 2 16,2-2 3-16,1 1-4 0,7 1 2 0,1 1 1 0,8-2 1 15,1 0-1-15,4 0 7 0,7 2-5 0,2 0-4 16,7 1 9-16,4 2-1 0,2 0 3 0,1 1 4 16,7 4 2-16,-5 0-7 0,3-1 5 0,-2 4 3 0,0 2-5 15,-4 0 1-15,1 3-5 0,-4-1-6 0,-6 1 4 16,-3 0 1-16,-8-1-4 0,-2 0 6 0,-10 0 1 15,-2-2-6-15,-8 0 3 0,-8 0 2 0,-6 2-8 0,-6-3 1 16,-8-2 1-16,-4-2-3 0,-7 1-1 0,-9-3 2 16,0-3 2-16,-5-1-6 0,1-1 6 0,-2-2-5 0,1-4 9 15,4-2-13-15,4-1 4 0,6-5-9 0,5 1-16 16,8-5-20-16,6 0-22 0,9 2-35 0,0-7-46 16,12-1-31-16,7-4-22 0,8 0-50 0</inkml:trace>
  <inkml:trace contextRef="#ctx0" brushRef="#br0" timeOffset="56539.36">16771 11412 2033 0,'-9'0'-25'0,"-1"0"28"16,5-1 8-16,7 1 10 0,-8-1 3 0,9-2 4 15,3 3 7-15,7 0 9 0,4-1 21 0,6 1-25 0,7-1-3 16,10 0-12-16,0-1-2 0,6 1-7 0,3-3-10 15,5 1-7-15,-3 1 2 0,2-2-15 0,-1 1-20 0,-2-3-11 16,-5 2-27-16,1-1-10 0,-2-1-20 0,-9 0 24 16,-3-1-60-16,-12-1 34 0,-5 1-8 0,-11-1-4 15,-5 2 25-15,-9-5 12 0,-10 2 27 0,-5 2-23 0,-12-3 65 16,2 1 2-16,-1-1 46 0,-4 2 42 0,4 1-30 16,-2 2 68-16,5 0-45 0,4 3 2 0,8 2 8 15,1 3 2-15,6 4-16 0,6 5-10 0,-2 0 52 16,9 7-53-16,1 4 50 0,0 4 10 0,0 4 7 15,0 3-22-15,3 5-4 0,-3 0-8 0,8 2-12 0,-5 0-7 16,2 3-12-16,3-5-7 0,1 1-18 0,1-3-6 16,-1-2-4-16,1-2-9 0,1-4-8 0,0-2-31 0,0-5-23 15,0-2-44-15,-3-1-39 0,1 0-46 0,1-10-52 16,4 2-35-16,-8-2-60 0</inkml:trace>
  <inkml:trace contextRef="#ctx0" brushRef="#br0" timeOffset="56976.37">17554 11453 1895 0,'1'-14'19'0,"3"12"2"15,-6-5 1-15,4 7 2 0,-4 2-1 0,0 4 13 16,-2 2 5-16,4 4 7 0,-2 5-11 0,2 0 17 0,2 6 9 16,1-1 20-16,0 6 17 0,-1 0-11 15,2 4 15-15,0-1 10 0,4 3-3 0,-2-1-15 0,5 1-12 16,-5-1-28-16,2-2-7 0,3-1-5 0,-3-1-22 15,2-2-16-15,-4-3 1 0,5 0-8 0,-5-4 3 0,1-3 1 16,-1 0-4-16,-3-5-2 0,2 1 6 0,-2-5 2 16,-2-2-7-16,-1-1 2 0,0-4-1 0,-3-1 4 0,0-1 2 15,-3-6-4-15,1 0 0 0,-3-6-7 0,-3-2-2 16,-3-5 5-16,3-4-3 0,-6-4-8 0,1-4-14 16,-2-5-8-16,1-1-4 0,-2-6-2 0,0-1 7 15,0-3-2-15,2 0 3 0,1-3 4 0,3 0 11 0,4-2 13 16,2 0 3-16,6 6 5 0,4 1-2 0,3 0-2 15,6 4-2-15,5 4 3 0,-1 5 3 0,6 6-2 0,30-13-1 16,-24 27 0-16,4 4 3 0,1 6-1 16,4 4 2-16,-1 5 11 0,0 6 9 0,5 1 7 15,-4 9 8-15,-1 2-2 0,-3 3 0 0,-1 0 5 0,-4 4 2 16,-6-1-13-16,-5 1 8 0,-7-2-1 0,-3-2 7 16,-7-3 1-16,-8-1 1 0,-5-3 2 0,-4-1-7 15,-5-5 0-15,-7-1-15 0,-6-2-9 0,0-3-15 16,-7-2-21-16,1-1-30 0,0-2-54 0,-5-3-71 0,-2 0-84 15,3 0-65-15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11:07:43.798"/>
    </inkml:context>
    <inkml:brush xml:id="br0">
      <inkml:brushProperty name="width" value="0.05292" units="cm"/>
      <inkml:brushProperty name="height" value="0.05292" units="cm"/>
      <inkml:brushProperty name="color" value="#FF0000"/>
    </inkml:brush>
  </inkml:definitions>
  <inkml:trace contextRef="#ctx0" brushRef="#br0">2915 4076 816 0,'4'1'-6'0,"-4"0"2"0,3 1 1 0,-3 1 2 16,2 1 0-16,-2 1 5 0,1 2 14 0,1-3 11 0,1 4 28 16,1 3 4-16,1 5-2 0,-3 1 1 0,2 7 1 0,-2-1-9 15,3 5 6-15,-5 6 1 0,3 5-10 0,-3 4 2 0,-5 4-18 16,4 4 80-16,-7 7-26 0,6 7 7 16,-3-1-13-16,3 7-9 0,-6-1-18 0,6 0-1 0,2 3 24 15,0-4-76-15,0 0 28 0,-3-3-3 0,1 1-4 0,-3-3 1 16,4-2 18-16,-1 2-7 0,-1 0 8 0,0 1-6 0,0 1-1 15,-2 1-3-15,2-1 1 0,-2-2-7 0,0 6-10 0,-3-5-1 16,1 0-11-16,-1-4 1 0,0-2-2 0,1-2 3 0,0 0-2 16,0-1 6-16,2-1-1 0,1-1 17 0,0 1 11 0,3-1 2 15,-3 0 2-15,3 4 4 0,-3-1 19 0,2-3 4 0,-1 7 1 16,3-2-12-16,-2 1-15 0,2 2-4 0,-3-3 2 0,5 3-6 0,-4-4-23 16,5 6-1-16,-3-5-2 0,3 0-4 0,-1-3 3 0,1-2-3 15,3-1 1-15,-1 0 4 0,0-7-2 0,1 0-7 0,-1-3 5 16,4-1-1-16,-4-6-7 0,1 2 6 0,1-4-4 0,1-2 1 15,-2-1 1-15,0-2-2 0,2-1-2 0,-1-3 3 0,0-2 1 16,-2-2 2-16,-2 1 0 0,2-5-7 0,0 0-1 0,-2-3 8 16,0 0-7-16,1-3 5 0,-2-2 0 0,0-1 3 0,1-2-4 15,-3-1 5-15,2 0 1 0,-2-2-6 0,0-3 6 0,0 4-11 16,0-4 5-16,-2 0-3 0,2 2 4 0,0-2-5 0,0 0 2 16,0 0 6-16,0 0-3 0,0-2 1 0,0 2-2 15,0 0-2-15,0 0-1 0,0 0 9 0,0-1 3 0,0 2-4 16,0-2 0-16,0-2 2 0,3 3 1 0,2-2 0 0,0-3 2 15,6 2-6-15,2-3-4 0,3-2-6 0,4 3 5 0,7-2-4 16,1-2 4-16,7 1 2 0,8 0-7 0,6-1-1 0,9 1 4 16,5-4 6-16,12 1 1 0,5 1 3 0,9-3-6 0,9 2 1 15,3-2 4-15,10 2 2 0,12-1-4 0,13 3-1 16,11-3 0-16,16 0 0 0,9 3 3 0,18-1-1 0,2 2-7 16,6 1-2-16,2 2-7 0,-4 1 1 0,-1 1-2 15,-5 1-4-15,-5 2 2 0,-10 2 2 0,-4-2 2 0,-2 4 2 0,-6-1 6 16,-5-1 3-16,-3 3-7 0,-8-2 5 0,-3 0-1 15,-5 1-3-15,-1-1 5 0,-5 0-1 0,-5-2 5 0,-11 3-8 16,-5-2 5-16,-4 0 2 0,-4 2-6 0,-4-1 6 16,-7 2-5-16,-6-1 1 0,-3 1 1 0,-5-3-1 0,-7 1 2 15,-5 2-2-15,-10-2 4 0,-8-1-5 0,-2 2 4 0,-12-4-4 16,-3 3 4-16,-9 0 2 0,-8-1-5 0,-6-1 3 16,-6-1-4-16,-10 0-13 0,-3 0-34 0,-12-6-31 15,-6 8-60-15,-6-4-56 0,-4-1-39 0,-8-5-98 0</inkml:trace>
  <inkml:trace contextRef="#ctx0" brushRef="#br0" timeOffset="1075.21">2882 4127 1400 0,'-6'0'31'0,"4"-2"28"0,4 0-33 0,-1-2 66 0,-1 3-48 16,0 1 3-16,0-3 7 0,0 3 10 0,0-2-18 16,4 2-24-16,-8-2 31 0,8 4-63 0,-4-4 47 0,8-1-3 15,1-4-10-15,10 0-8 0,5-4-11 0,11 0-4 16,9-1 4-16,14-3 5 0,16 0 6 0,14-1-2 0,16 4 10 16,10-3-2-16,15 4 0 0,11 0-1 0,12 1-1 15,14 0-12-15,19 3 1 0,12 0-1 0,9 2 1 0,6 4-3 16,6 0-5-16,13 1 2 0,1 2-1 0,-2 1 6 15,-1 0-4-15,-5 3 2 0,-10-3-11 0,6 1 3 16,1-1-3-16,-4 0 4 0,1-2 0 0,-3 2-1 0,-5 0 2 16,-12-3-5-16,3 2-1 0,-11 1 5 0,-5 1 2 15,-13 0-1-15,-9 1 1 0,-13 1 2 0,-4 1-3 16,-8 2 6-16,-8-1 3 0,-13 2-2 0,-15 0 1 0,-23 0-1 16,-10-1-1-16,-15 1-7 0,-10-1 4 0,-11-2-3 15,-9-2 9-15,-11-1 8 0,-2 3 9 0,-2-5 1 0,-2 3 5 16,-6-3 11-16,-1 4 3 0,-5-2 11 0,-1 1-7 15,-3-1-9-15,1 0-5 0,-2 4-5 0,3 1-5 16,-3 3-5-16,0-1-3 0,-2 5-4 0,4 4-1 0,-2 3 3 16,-2 4 2-16,1 4 3 0,1 3 18 0,-2 4 2 15,5 4-3-15,-1 5-1 0,2 4 2 0,3 5-5 16,-5 4-6-16,5 3-1 0,-3 2-19 0,1 2-1 16,0 1-2-16,-2 4 1 0,0-2 6 0,2 4 5 0,2-3 6 15,-2 3-2-15,3-3 9 0,1 2 2 0,-1 4 3 16,2-1 2-16,0 3-3 0,0 2 12 0,2 2 6 0,-1 3 11 15,3 1-3-15,1 1 5 0,-2-2 2 0,0-3 6 16,0-1-2-16,1-5-18 0,-2 1-9 0,0-2-5 16,-2-1-5-16,-2-3-8 0,0-1 0 0,0 1-10 0,-1 0-6 15,-1 1 4-15,1 1 1 0,-2-1-4 0,2-4 6 16,0 4-6-16,0-4 2 0,-1-5-2 0,0-2 5 16,1-5 5-16,1-2-7 0,2-8 3 0,0 1-5 15,0-5 8-15,-1-3-8 0,2-3 1 0,-1-3-2 0,0-3-8 16,2-1 3-16,0-5 0 0,-1-2-1 0,-1-1-8 15,0-5 7-15,0-2-3 0,0-1-2 0,-3-2 0 16,1-3-1-16,-1 1-1 0,0-3-3 0,-2-4-8 0,2 3-20 16,-4 0-16-16,-2-1-34 0,4-1-47 15,-3-1-70-15,-9 1-98 0,4-3-100 0</inkml:trace>
  <inkml:trace contextRef="#ctx0" brushRef="#br0" timeOffset="1833.1">4778 5256 1317 0,'-11'-9'13'0,"2"2"27"0,-4-9 13 16,-12 10-33-16,3-2 57 0,-8 3-54 0,9-1 48 0,-12-1-51 16,7 4 51-16,-10-2-64 0,9 5-5 0,-3-1 31 0,2 4-55 15,-2-3 61-15,-2 5-40 0,4-2 68 0,-1 2-61 16,6 1 38-16,-4-3 0 0,8 3 7 0,-5-3-4 0,9 6 1 15,-3-3-12-15,6 3-3 0,-3-2 9 0,5 5-2 0,2-4 1 16,7 4 5-16,-2-1 2 0,12 5-3 0,-6-3 6 0,13 4-12 16,-2-2-12-16,10 4 3 0,-3 0-10 0,6 1-10 0,-1 1-1 15,4-5-2-15,2 0-4 0,-2-3 1 0,3 5-2 16,-1-4-4-16,-2 5 2 0,-6-3 2 0,2 0-2 0,-6 5 1 16,-2-1 1-16,-6 1-2 0,-4-2 1 0,-10 0 4 15,1 1 1-15,-11 0-1 0,-8-2 0 0,-3 0-1 0,-14 0 4 16,0 1 1-16,-7-4 1 0,-5 2-4 0,-2-6 3 15,4 0-2-15,1-2 1 0,-3-3-5 0,9-2-3 0,1-2-3 16,6-4-15-16,3-2-28 0,7-3-32 0,3-3-26 16,4 1-24-16,7-7-24 0,7-1 6 0,2-4-41 0,8-2-30 15</inkml:trace>
  <inkml:trace contextRef="#ctx0" brushRef="#br0" timeOffset="2218.46">5039 5233 1951 0,'0'1'-19'16,"-1"6"30"-16,-1-3 22 0,5 1 1 0,-7-1 3 15,2 3-2-15,-3-1 9 0,2 2 5 0,1 0 20 0,-1-2-19 16,0 6-19-16,1-1 6 0,2 7-4 0,0-3 57 16,0 6-63-16,0-3 0 0,0 5-2 0,2-1-10 0,-2-4-4 15,0 6-5-15,-2-1 2 0,2 1-56 0,-4-2 53 16,1 4-5-16,-4-2 5 0,1 3-3 0,1 0-2 0,-4-1 1 15,3-2-1-15,-4-3 0 0,2 0 2 0,-3 0-1 16,0-5-6-16,3 0 4 0,-3-4 0 0,3-3 0 0,-2-4 1 16,4 1-9-16,-3-6-12 0,4-6-10 0,-1 1 3 15,2-6-5-15,1-7 2 0,3-2-6 0,0-5-6 16,0-5 10-16,5-5 15 0,3 0 9 0,0-3 2 0,4-4 1 16,1 0-1-16,4-1 1 0,1-3 9 0,1 3-2 0,3 3-3 15,-1 3 2-15,2-3 6 0,1 9 3 0,1 7-1 16,-1 3 4-16,-2 7-3 0,0 6 1 0,-1 6 0 15,-4 4-2-15,2 4-7 0,-1 5 0 0,-3 4 4 0,0 3-2 16,0 2-1-16,0 4 0 0,-1 4-3 0,2 1 4 0,-2 2 1 16,2 0 0-16,1-2-5 0,-4-2 3 0,1 1-3 15,2-1-9-15,-2 0-26 0,-8 0-33 0,1-1-39 16,-4-2 15-16,0 3-54 0,-6 0-34 0,-2-3-54 0</inkml:trace>
  <inkml:trace contextRef="#ctx0" brushRef="#br0" timeOffset="2375.63">4943 5651 1609 0,'-10'-34'32'0,"9"4"-15"0,4-1 18 0,0 9 10 15,4-2 5-15,5 6 0 0,4 0 5 0,6 8-1 0,1-3-31 16,8 3 19-16,2-1-18 0,5-2-9 0,5 5-8 16,2 0 5-16,3 3-9 0,1-3 5 0,1 6-16 0,-2-2-39 15,-5 3-41-15,-2-4-14 0,-7 5-42 0</inkml:trace>
  <inkml:trace contextRef="#ctx0" brushRef="#br0" timeOffset="2802.59">5675 5337 1516 0,'-5'-12'39'0,"3"-2"-20"0,6-3 2 16,-4 3 18-16,-2 6 13 0,4-3 2 0,-1 6 2 15,1 3 1-15,-2 4-42 0,0 1 21 0,0 2 3 0,0 1-19 16,3 3-11-16,-1 5-1 0,4 3-2 0,-1 2 1 15,6 4 5-15,-5 1-2 0,4 0 0 0,0 1-1 16,0-3-3-16,1 0 0 0,0-3 3 0,-3 1-2 0,2-3-6 16,-4 4 3-16,2-2-6 0,-5 0 9 0,0-1-4 15,0 2 3-15,-3-1-6 0,0-1-4 0,-3-5 12 0,0-2-2 16,0-2 2-16,-3-1 0 0,1-2 2 0,-5-5-1 16,2 0 2-16,-4-5 2 0,2-1-9 0,-5-6 4 15,0-5-3-15,1 0-7 0,-2-7 5 0,3-3-2 0,-1 1 0 16,3-1-3-16,-1-3 3 0,4-4-6 0,1 2 5 15,4-7 0-15,0 4-10 0,3-5 6 0,3-3-3 16,0-4 5-16,7-1-2 0,-1 2 1 0,4 3 7 0,0 2 3 16,4 3 12-16,3 6-12 0,1 4 12 0,1 7-3 15,5 4 6-15,0 6 4 0,1 5-2 0,1 9-9 0,-2-1 1 16,2 7 2-16,-3 4-3 0,-2 2-3 0,-4 4-1 16,1 2-2-16,-5 1-10 0,-3 0 15 0,-3 1-7 15,-6 2 4-15,-3-3-3 0,-4 0-2 0,-4 1-1 0,-5-2 0 16,-5 0 5-16,-1 0-10 0,-5 0 0 0,-2 1-35 15,-5 4-38-15,1-4-55 0,-2 1-20 0,-3-1-77 16</inkml:trace>
  <inkml:trace contextRef="#ctx0" brushRef="#br0" timeOffset="3328.64">5904 6526 2853 0,'-8'-6'46'0,"0"-1"27"0,1-13 4 0,0 11-1 0,1 9-4 15,3-2 1-15,1 4-8 0,0-2-2 0,1 2-51 16,-1 4-27-16,-1 0 2 0,1 5-1 0,-5 2 5 0,2 2-2 16,-1 5 7-16,-1 4 7 0,-3 1 0 0,3-1 4 15,-1 4-7-15,3-1 4 0,0 2 2 0,-1-4 4 0,3 1-5 16,-3-3-3-16,3-2 2 0,-1-1 1 0,-2-3-1 16,1-3-5-16,-1-2-1 0,0 0-5 0,-1-4 4 15,1 2 2-15,1-3 1 0,-1 0 4 0,3-5 4 16,1 2 5-16,1-8-15 0,1-3-19 0,1 2 1 15,1-8-8-15,1-7-5 0,1-4-8 0,1-7-1 0,3-7 0 16,0-5 10-16,5-2 18 0,-2-12 1 0,3 0-1 16,5-3 10-16,0-3-2 0,0-1 0 0,3-1-1 15,0 6 5-15,1-1 4 0,0 12 0 0,1 0 4 16,-2 12-1-16,1 6 1 0,-3 10-2 0,0 9 1 0,0 6 0 16,-2 5-7-16,-2 6 2 0,2 8 7 0,0 2-7 15,-2 7 5-15,2 7-5 0,-2 1 1 0,1 7 2 0,-1 1 3 16,-2 3-1-16,2 0-4 0,-2 1 14 0,2 1-11 15,-2-3 10-15,-1-2-1 0,-2-1-3 0,1-3-2 16,-2-1-3-16,-2-1-12 0,-2-8-41 0,0 1-17 16,-6 1-53-16,-3 0-44 0,0-2-43 0,-1-2-13 0,-3-1-53 15,-4-1-55-15</inkml:trace>
  <inkml:trace contextRef="#ctx0" brushRef="#br0" timeOffset="4611.45">5915 6707 1984 0,'-6'-2'37'0,"-2"-4"35"0,5-3 28 0,9 0 3 0,-6 3-2 0,0-2 0 0,4-7-1 15,3 4 3-15,-2-5-40 0,6 5-33 0,3-1-31 16,-1-2-3-16,3 2 2 0,3-2-1 0,4 1 0 0,3 1-5 16,4-5 1-16,0 3 2 0,5 0-3 0,-2-2 1 15,3 4-1-15,-4-4 0 0,0 6-4 0,-2-2 5 0,-2 1-1 16,-3 2-1-16,-4 0 3 0,-2 3 0 0,1-1 6 15,-7 2-4-15,3 0 2 0,-7 2-3 0,-1 0 1 16,2 2-3-16,-4-2 4 0,0 6-4 0,-1-2-4 0,-2 0 4 16,-3 4 2-16,4-2 4 0,-3 3 1 0,2 3 4 15,1 1 6-15,-3 2 5 0,5 0-3 0,-1 4 0 16,0-1 8-16,0 3-6 0,-1 0 5 0,1 1-2 16,1 1-5-16,-1 2-1 0,-2-3 4 0,0 5-6 0,1-3-1 15,-1 0 1-15,-2 1-3 0,1 0-2 0,-2-2 1 16,0 0 0-16,0-2-7 0,-3 1 10 0,1-5-3 15,-3 0 6-15,4-1-10 0,-4-5 7 0,-1-1-1 0,4-2-3 16,-6-3 5-16,5-2 2 0,-2-2-2 0,2-5-7 16,0-3 6-16,0-1-7 0,1-5-11 0,1-3 0 0,1-5 1 15,1 0-6-15,4-3-1 0,1-3 4 0,-1 2 5 16,6-5 0-16,-3 3 10 0,3 0 0 0,2 1-1 16,1 1 1-16,-1 3 2 0,1 5-5 0,2 1-1 0,-2 5 1 15,0 5 0-15,0 1 0 0,-2 5 2 0,0 3-2 16,-1 2-2-16,-1 3 8 0,1 3-6 0,-2 2 6 15,-1 3 1-15,0 2 2 0,1 1 6 0,-2 4 10 0,-1 2 9 16,2 1-3-16,-2 1 7 0,-1 0-2 0,3 3-4 16,0-5 3-16,-1 4-11 0,3-2-9 0,-2-3-6 15,0-1-5-15,3-3-2 0,-3-1-1 0,3-2 4 0,0 0-8 16,2-5 5-16,0-1 2 0,1-2 0 0,2-2-2 16,1-4-3-16,-2 0-6 0,-2-8-6 0,2 1 2 0,-1-5-9 15,4 1-6-15,-1-6-9 0,-1 0-6 0,1-3 0 16,2-2-1-16,-2 1 10 0,4-4 1 0,-2-2 5 15,-2-1 9-15,-4-3 3 0,1 1 11 0,-3 0 0 16,-3-3 6-16,0 7 31 0,-2 0 2 0,-4 7 13 0,-2-1 1 16,0 6 16-16,-2 2 4 0,-1 3 5 0,-2 3-5 15,-1 3-32-15,0-3-8 0,1 5-9 0,-3 1-9 0,0 0-8 16,-4 1-11-16,2 5 1 0,-4 2-2 0,3 2 0 16,-2 0 2-16,-1 4 5 0,3 2 3 0,-3 1-1 15,4 1 4-15,2 1-3 0,0 0 4 0,1 1 0 0,-1 0 0 16,6-1-5-16,-3 0 2 0,4 0 2 0,-3-3-1 15,4 0-1-15,0-1 1 0,4-3-3 0,0-2-11 16,0 1-7-16,2-5-6 0,3 1-5 0,-1-4 0 0,0-1 2 16,0 1-8-16,1-6 6 0,1 1 7 0,1-1 6 15,2-4 10-15,-4 2-2 0,4-3 3 0,-2-3-3 16,2-1 9-16,-1-3-9 0,-4-2 7 0,2-1 4 0,-4-1-10 16,3 0 8-16,-4 0-3 0,0 0 1 0,-2 2 1 15,0 2-1-15,-1 4 0 0,-2 4-3 0,0 2 3 16,0 1-3-16,0 4-1 0,-2 3-1 0,1-1-1 0,-1 6 8 15,-1 1-7-15,1 2 4 0,-1 2 4 0,0 2-5 16,0 2 5-16,-2 2 2 0,4 0 0 0,1 0-4 0,0-3 6 16,1 2-6-16,4-1-5 0,1-3 7 0,1 1-1 15,-1-2-5-15,6-3-3 0,-2-1 5 0,1-1 0 16,3-2 2-16,-1 0 0 0,1-1-1 0,-1-3-2 16,0-2 5-16,-1 0 0 0,1-2-4 0,-1-1-1 0,-2-3 0 15,-2-2-3-15,3-1 1 0,-6-1 1 0,3-3-4 16,-4 0 5-16,1-3-2 0,-2-1-1 0,2-2 1 0,-4 0-1 15,-1-2 2-15,2-4-3 0,-2 3 3 0,0 2-1 16,0 0 2-16,-2 2 3 0,2 5-7 0,0 2 8 16,0 4-8-16,-1 3-2 0,1 3-5 0,-3 5 3 0,0 1 3 15,1 4-3-15,-3 1 4 0,4 4-9 0,-2 2 11 16,-1 0 8-16,3 3 4 0,-1 1-5 0,1-1-1 16,2 0-2-16,2-1 6 0,2-1 8 0,-2 0-3 0,4-1-6 15,0 0 0-15,3-4 6 0,0 0-9 0,0-2 10 16,2-3-12-16,-3 1-5 0,4-6 5 0,-2 1 5 15,2-2 2-15,-1-2-4 0,-1 0 2 0,3-3-5 0,-4-2 6 16,3-4 2-16,-4 0-9 0,-1-4-1 0,0 1-2 16,0-4-1-16,-2-4 6 0,-1-1-5 0,-2 0 0 15,-3-4-1-15,0 1 9 0,-2-3-7 0,1 1-1 16,-2 0 5-16,-1 3-4 0,0 2-1 0,1 6-4 0,3 1-5 16,-2 8-8-16,1 5 8 0,-1 4-2 0,4 5-9 15,-2 6 5-15,0 5 5 0,1 4 8 0,-1 4 9 0,2 3 5 16,-2 7-2-16,0 2 4 0,0 4 19 0,3 4 0 15,-3 4 0-15,-3-2 0 0,1-1 2 0,-1 3-1 16,-2 1 4-16,-3-2 0 0,-3 0-13 0,-3-1 1 0,-3-6-4 16,-1 3 0-16,-2-5-10 0,2-2 1 0,-4-4-3 15,3-9-23-15,3-4-11 0,-1-7-35 0,3-4-49 16,-2-7-56-16,3-4-49 0,5-11-31 0,-3-7-68 16</inkml:trace>
  <inkml:trace contextRef="#ctx0" brushRef="#br0" timeOffset="4827.14">7751 6080 1799 0,'-17'-18'39'0,"7"2"52"0,-2 2 29 0,7-1 8 0,-3-1-3 0,0 2 4 0,2 3 0 0,1 2 6 16,2 5-44-16,0 0-51 0,6 2-32 0,-3 9 4 15,3 3 29-15,3 6-1 0,-1 4-3 0,1 4-3 16,4 4 4-16,-1 8 0 0,3 4 7 0,0 5-13 0,-1 1-25 15,0 1 0-15,-1-1 1 0,-1 4-3 0,-1-3 2 16,-3-1-3-16,0-2-5 0,0-7-15 0,-1-2-33 16,-4-2-38-16,-4-3-30 0,2-1-37 0,-1-4-38 0,1-9 17 15,2 0-74-15,-3-1 8 0,0-5-24 0</inkml:trace>
  <inkml:trace contextRef="#ctx0" brushRef="#br0" timeOffset="5157.63">7677 6438 1855 0,'3'-8'-21'0,"0"1"28"16,2 3 6-16,-4 4 8 0,1 0 4 0,1 3 2 16,0 0 0-16,4 2 11 0,-4-2 27 0,9 1-25 15,1-2-7-15,3 1-6 0,3 0-5 0,3-2 1 0,0 3-2 16,5-2-11-16,-3-1-1 0,1 1-4 0,0-2 0 16,1 2-1-16,-4-2-3 0,-3 0 1 0,1 0 2 0,-5-2 3 15,-3 0-8-15,-2 1 2 0,-4-3-1 0,-1 1 0 16,-2-3 4-16,-1 0-1 0,-4-1-6 0,2 0 0 15,-3-2 5-15,0-4-2 0,-2 4 2 0,3-4-4 0,-2 2 2 16,0 0 2-16,1 3 15 0,-1 0-4 0,4 3-9 16,-2 2 2-16,2 2-1 0,0 4 3 0,0 3-1 15,-1-2 2-15,1 8-3 0,0-1 5 0,-2 4 12 16,0 1-5-16,1 0 1 0,-1 3-3 0,2 1 3 0,0 1-8 16,0-2-6-16,0 0-8 0,0-1 0 0,0 1 2 15,0-3 5-15,2-2 1 0,1 1-32 0,-3 0-39 0,2-6-52 16,-2-3-17-16,0-2-62 0,0 3-61 0</inkml:trace>
  <inkml:trace contextRef="#ctx0" brushRef="#br0" timeOffset="5529.23">8102 6090 1984 0,'-3'-12'-8'0,"0"7"21"0,-2-3 4 16,5 5-1-16,-2 1-1 0,-1 4-6 0,3 0 5 15,-4 2-3-15,2 0 5 0,1 2-36 0,-1-1-33 0,4 2-16 16,-1 0 24-16,5-1-61 0,-3 4 9 0,4 1-18 16,3-1-30-16,3 1-1 0,2 0 10 0,4 2 3 15,-3 1-33-15,4 1 66 0,0-2-15 0,0 1 27 0,3 0 27 16,-2 0 17-16,-3-2 17 0,-3 3 32 0,0-5 27 16,-4 6 26-16,1-7 21 0,-4 2 18 0,-3-4 18 15,1 0 36-15,-1-2 11 0,-2-2-22 0,-3-1 61 0,2 0-57 16,-2-1 9-16,0-2 2 0,-2 1 3 0,2-2-20 15,0 2-3-15,-2-1 7 0,2 0-75 0,-6-4 33 0,3 7-25 16,-2-4-16-16,5 4-12 0,-4-1-2 0,-1 3 2 16,-2 3 1-16,4 0 7 0,-4 8 22 0,0-2 1 15,1 6-1-15,-4 0 4 0,-1 3-6 0,3 1-13 16,0 1 0-16,-1-1-7 0,1 1-26 0,5-4-6 0,-2 2-4 16,3-2-13-16,6-3-4 0,1-1 0 0,-1-3-4 15,7 0-23-15,0-2 1 0,6-4-28 0,3-4-19 0,-1-3-38 16,0-3-60-16,3-1-42 0,-3-4-74 0,-2-4 2 15,4-1-73-15</inkml:trace>
  <inkml:trace contextRef="#ctx0" brushRef="#br0" timeOffset="5966.56">8637 6333 1633 0,'0'4'84'0,"-3"-8"-29"15,9 4 19-15,-9-2 10 0,9-1 2 0,-1-3 21 0,1 5 8 16,-3-5 18-16,7-2-73 0,-1 3 41 15,-1-3-3-15,5 1-1 0,-5 0-1 0,4-2-14 0,-2 5-9 16,-2-3-15-16,0 2-15 0,-4-1-5 0,1 2-13 16,-2 1-6-16,1 2 9 0,-4-2-1 0,0 4 7 15,-2-2-4-15,0 2 7 0,1-1-4 0,-1 2-5 0,-3-2-6 16,2 2-3-16,-2 0-9 0,-2-1-10 0,0 2 5 16,-1 1-6-16,-1-4-1 0,-2 3 4 0,1 2 0 0,1-2-1 15,-2-2-1-15,3 2 3 0,0-1-2 0,-3 2 1 16,5-2-1-16,-4 2-1 0,2 0 5 0,-1-1-1 15,-1 4 4-15,2 1 3 0,-1-3 3 0,1 4 6 16,0 1 3-16,0 1-1 0,-1-2-4 0,2 2 3 0,-1 1-1 16,0-1-2-16,1 3-1 0,4-2-6 0,-1 0 3 15,1 0 1-15,3-1 7 0,0-2-5 0,3-1 2 0,4 0 2 16,2-2-5-16,5-2 3 0,0-1-5 0,4-1-4 16,1-1-6-16,4-2-1 0,0-1-2 0,1-1-1 15,2 0 1-15,0 1-2 0,-4-2-1 0,0 2-1 0,-2-1 2 16,-3 3 5-16,-4 0-7 0,-3 2 1 0,-5-1 1 15,-2 1 3-15,-4 3 2 0,-3 0 4 0,-5 2 3 16,-4 4 0-16,-4-3 4 0,-4 2 5 0,-7 2 0 0,-1-2-3 16,-7 0-5-16,3-1-2 0,-2-3-22 0,0 3-39 15,8-5-48-15,-3-1-47 0,7 0-68 0,-4 3-73 16,3-6-67-16,-3 1-79 0</inkml:trace>
  <inkml:trace contextRef="#ctx0" brushRef="#br0" timeOffset="7687.13">7421 7573 1855 0,'19'-8'-15'0,"0"3"43"0,0-8 26 0,4 4 16 0,1-3 3 0,2 0 2 0,-3-2 13 0,-1 3 21 15,-4-4 23-15,-1-2-36 0,-1 1-23 0,-5 0-7 16,-3 0 0-16,-7-1 10 0,3 2-9 0,-9 3-21 15,-2-1-6-15,-5 3-4 0,-1 4-7 0,-7 4 1 0,0 2-12 16,-3 7-9-16,-7 4-4 0,0 2 4 0,0 6 7 16,-3 6 13-16,-2 2 18 0,3 4 1 0,-1 2 30 0,4 1 6 15,3-1 6-15,5 2 8 0,2-3-2 16,8-2-12-16,5 1-11 0,4-6-9 0,5-1-26 0,4-2-1 16,8-4-7-16,0 1-14 0,7-2-4 0,6-6-11 15,4-2-1-15,6-3 6 0,4 0-11 0,6-5-28 16,2-5-22-16,1 0-20 0,5-6-37 0,-3-3-21 15,-1 0-35-15,-4-7-37 0,-2 2-8 0,-8-4 1 0,-2 2-3 16,-6-5 27-16,-5-2 30 0,-4 3 30 0,-4-5 28 16,-4 1 34-16,-2-6 22 0,-6 0 18 0,-2-3 29 15,-5-2 7-15,-1-2 25 0,-2 0 10 0,-4 1 18 0,1 0 8 16,-3 5 25-16,3 1 11 0,-1 6-3 0,1 4-3 16,0 5-6-16,3 4-5 0,1 7-13 0,-1 3-12 15,5 2-21-15,-2 3-14 0,1 1-4 0,1 5-3 0,1 1-12 16,1 6-8-16,-2 2-2 0,3 3 6 0,0 5-7 15,0 5 12-15,0 3 7 0,0 5-3 0,4 0 16 0,-4 1 8 16,0 2 8-16,2-1-4 0,-3 2 2 0,2-4-7 16,-1-3-4-16,-1-2-5 0,1-3-25 0,2-3-32 15,-2-3-15-15,2-4-35 0,1-2-14 0,0-5-36 16,2 0-37-16,0 0-33 0,2-3-21 0,1-8 34 0,2 0-49 16,0 0 61-16,-3-4 0 0,3 0 27 0,1-5 39 15,2-3 33-15,-4 0 30 0,0 3-12 0,-1-5 60 0,1-3-24 16,1-2 48-16,1-3 34 0,-3 3-12 15,-1-3 25-15,2 2 19 0,-2 1 35 0,-2 2 15 0,-1 4 28 16,-2 4-17-16,-3 2-15 0,1 2 27 0,-3 4-21 16,0 1-17-16,-2 0-37 0,-1 4-14 0,3 0-23 15,-1 1-15-15,-1 2-12 0,-1 0-16 0,-1 1-4 0,0 2-3 16,1 0 7-16,2 3-6 0,-1-2-1 0,2 1 0 16,0 1 8-16,2-2 11 0,2 1 2 0,0 0 5 0,5-1-8 15,-1-2 4-15,1 0-9 0,5-2 2 0,-2-1-6 16,0-1-12-16,2 1-1 0,1-5-2 0,-3-1 3 15,3-1 0-15,-1-2-4 0,-3-3-12 0,3-2-12 16,-6 1-3-16,0-2 4 0,-2-3-3 0,-1-2-4 0,-1 1-1 16,-2-4 4-16,-2 1 6 0,0-3 5 0,0 0-6 15,-2-5-7-15,-3 3-3 0,-5-1 7 0,3 0-4 0,-5 4 4 16,-1 0 2-16,-5 3 2 0,-2 5 11 0,1 1-1 16,2 4 7-16,-2 3-6 0,0 4 8 0,1 2-4 15,3 0 5-15,4 2-1 0,-1 1 2 0,3 2 2 16,1 2-1-16,3-1 4 0,2 0 1 0,3 1 11 0,3 1 1 15,2-1 4-15,3-2-2 0,3 2 5 0,4-2-1 16,3-1-2-16,3-1-6 0,4-1-3 0,-1-3-1 0,1-1-5 16,-1-2 1-16,-5 0 0 0,3-4-4 0,-6 0 2 15,3-1 1-15,-5-1-3 0,2-2-7 0,-3-3 8 16,4 3 3-16,-1-4 0 0,-4 1 7 0,0 0 5 0,-2 0 4 16,-3 0 17-16,-4-1 17 0,2 4-7 0,-5-4-3 0,1 4 4 15,-4 0-1-15,3 3-4 0,-3 0-6 16,1 3-19-16,-1 1-12 0,2 1-5 0,-1 1-1 0,0 1-2 15,2 3-5-15,-4 2-3 0,4 2-2 0,0 1 5 16,-3-1 3-16,3 4 1 0,0 2 1 0,0 0-4 16,3 1-1-16,-3-1 8 0,4 2 3 0,-2-1-5 0,3-2-1 15,-2 2 3-15,0 1-4 0,2-5 2 0,3 2 3 16,-2-3-8-16,2-2-1 0,0 0 0 0,0-2 1 16,1 0-2-16,-1-4 4 0,2-1-5 0,2-2-2 0,-2 0 0 15,1-3-3-15,0-4 2 0,-1 2-3 0,-1-3-2 16,4-1 0-16,-4-2 2 0,1 0 3 0,1-2-2 15,-2-1 6-15,-1-3-1 0,5 0 5 0,-7-2 0 16,2-1 0-16,-1 1 2 0,0 0-1 0,-1 1 5 0,-2 0-3 16,-1 4 1-16,0 5-5 0,-1 0 0 0,-1 4-3 0,-1 4-6 15,0 1 0-15,0 3-3 0,-1 2 2 0,-1 4 3 16,1 1-4-16,-3 5 6 0,1 0 5 0,1 4 9 16,-1 1-3-16,0 0 6 0,0 2-6 0,3-2-4 15,0 0 12-15,3-2-12 0,0 1 5 0,0-5-22 0,2 2-7 16,3-7-33-16,0 3-22 0,0-6-34 0,0-1-41 0,2 0-21 15,2-5-37-15,-1-2-15 0,2-1 28 16,1-1 13-16,-3-3 4 0,3-1 27 0,-1 0 31 16,0-4 27-16,1 3 30 0,-4-1 30 0,0 0-17 0,0 1 25 15,-2 0 26-15,0-4 36 0,4 1 20 0,-4-3 33 16,0 3-19-16,0 0 19 0,0-3 19 0,-2 4 20 16,-2-1 4-16,0 1 1 0,-2 3-11 0,1-1-11 15,0 2 26-15,-1-1-13 0,1 2-15 0,-2 1-32 0,1 0-7 16,1 0-15-16,-3 4 5 0,3 0-9 0,-3 0 1 15,0 2-5-15,-3-1-6 0,3 2 6 0,-3 2-7 16,-2-1-10-16,-1 1-10 0,0 2-9 0,-1 1-7 0,1 0 4 16,-2 2 0-16,0 0-3 0,0 3 7 0,2-1 1 15,-2 2 0-15,2 1 6 0,0 0 4 0,2-2-1 0,-2 1 0 16,4-1 10-16,1 0-5 0,1 0 6 0,0-2 4 16,3 0-8-16,0-3 0 0,2 1-8 0,1-4 6 15,3 3-12-15,1-5 3 0,3-2-8 0,1 0-8 16,0 0 4-16,5-4-7 0,-3-3-4 0,3 0-16 0,0-7-9 15,0 3-12-15,0-6 5 0,3 0 1 0,-4-6-5 16,-1 3-2-16,-3-9 8 0,2 1 9 0,-5-2 13 16,-1-4 5-16,0-2-9 0,-5-4 1 0,-2-2-7 0,1-4 5 15,-6-5 1-15,-3 0 2 0,2 0-4 0,-3 1 2 16,-4-3 6-16,2 6-1 0,2 1 11 0,-3 9 4 0,4 6 16 16,2 7-3-16,-2 6-3 0,3 5 1 0,1 10 5 15,-1 8 10-15,1 11 1 0,-1 3 0 0,0 2 3 16,2 9 10-16,-1 10 14 0,-3 5 7 0,0 9 7 0,-1 5 11 15,5 4 12-15,-3 3 0 0,3 4-14 0,-1 0-2 16,1 0-11-16,0-6-14 0,3-2-62 0,-2-8-101 16,-1 0-123-16,2-9-131 0</inkml:trace>
  <inkml:trace contextRef="#ctx0" brushRef="#br0" timeOffset="8903.07">3197 7632 1767 0,'-8'-6'33'0,"8"4"33"0,3 0 35 0,-3-5 28 15,-3 5 12-15,3-1 15 0,-2 0 14 0,2-1 8 16,5 3-37-16,-5-1-28 0,0 2-32 0,-3 2-33 0,3-2-12 0,3 3-17 16,-3-3-13-16,0 2-10 0,0 4 3 15,0 2-3-15,2 0-4 0,-1 3 6 0,1 0 3 0,0 4-2 16,-1 0 7-16,2 0-7 0,-3 2 2 0,2-1 0 0,-2-3 4 16,0 2-10-16,0-3 4 0,0 1 7 0,0-2-16 15,3-1 16-15,-3-2-5 0,0 0-1 0,0-3 3 0,0-3 7 16,0 3-9-16,0-3-1 0,-3-1 7 0,3-2-8 15,0-1 6-15,-2 1 0 0,-1-5-2 0,2 2-3 0,-3-5 2 16,1 0-4-16,0-5 3 0,0 1-1 0,-1-4-11 16,0 1 3-16,4-3-3 0,-3-1-3 0,3-2 0 0,0-2 3 15,3 1-4-15,-3-4 2 0,6 3 10 0,-3-3-6 0,2 4 8 16,-2-2-2-16,4 4 6 0,-1 1-6 0,0 2 1 0,1 5-2 16,-3 0-4-16,4 2-3 0,-3 5-6 0,4 0 1 15,-4 2-8-15,2 3 3 0,-1 1 0 0,-1 0 1 16,1 3 2-16,-1-1 3 0,-2 2 0 0,0 2 7 15,2 3 3-15,-2-1 1 0,0 3 2 0,2 0 2 0,1 1-1 0,-1 1 4 16,-4 0 2-16,4 0-3 0,-1-2-1 0,-4 2 4 16,1 1-5-16,-2-5 2 0,1 0-2 0,-4 2 1 15,1 0 1-15,1-3 1 0,-1 2-1 0,0-3-2 16,-1 0 4-16,1-2-1 0,-1 2 2 0,3-3-4 0,-2 0-2 16,-1 0-1-16,3-1 0 0,-1 0 4 0,2-1-4 0,0 1 3 15,2 1-5-15,-1-4 0 0,1 4 2 0,3-1 2 16,-2 1 3-16,4 0-3 0,0 1 2 0,3 3-4 15,1 1 2-15,1 0 6 0,3 0-1 0,2 2 3 0,-1-2-8 0,3 0 5 16,-5 2 1-16,2-3-2 0,-5 1 6 0,-2-1-7 16,-1-2 2-16,-3 1 0 0,-2-1 6 0,-3-3-3 15,-3 3 6-15,-2-1-2 0,-3-1-2 0,-3 0 7 16,-3 0-3-16,-3 1-4 0,-1-2-1 0,-6-1-3 0,1-2-4 0,-2 0-13 16,2 0-12-16,-4-2-12 0,2-1-21 0,0-2-15 15,-2 1-11-15,4 0-12 0,-2 0-34 0,7 2-12 16,0-5-7-16,6 2-22 0,5-3 38 0,2 1-29 15,4 0-33-15,4-1-26 0</inkml:trace>
  <inkml:trace contextRef="#ctx0" brushRef="#br0" timeOffset="9132.31">3530 7538 1751 0,'4'-4'32'0,"-1"-3"36"0,0 4 25 0,-6 0 11 0,1 0 26 0,1 1 8 16,-1 0 7-16,-1 2 22 0,-2 0-26 0,5 2-42 0,-4 0-23 15,2 1-12-15,1 0-27 0,1 0-10 0,0 2-3 16,0-2-21-16,0 7 9 0,1-1 31 0,1 6 14 0,-2 0 1 16,7 4 1-16,-5 1 5 0,3 4-7 0,-2-3 2 0,3 4-20 15,1-5-25-15,0-2-15 0,-2 0 0 0,0 1-1 16,-2-4-11-16,2-4-28 0,0 2-40 0,-2-6-25 0,1 3-48 16,-4-1-47-16,0-3-66 0,2-6-13 0,-2 5-71 15</inkml:trace>
  <inkml:trace contextRef="#ctx0" brushRef="#br0" timeOffset="9398.24">3801 7221 2025 0,'3'-13'31'0,"-1"5"28"0,-1 4 21 0,4-1 14 16,-8 5 3-16,3 1-6 0,0 2 12 0,0 6 27 0,-2 2-14 15,1 4-22-15,1 6-7 0,-2 2 1 0,-1 5 16 0,2 1 20 16,-1 6-5-16,-1 1-16 0,3 0-1 0,-2 2 8 16,1 0-5-16,2 1-20 0,-1-3-17 0,2 5-15 0,-2-4-4 15,3 1-12-15,0-1-13 0,2-1-17 0,-4-2-9 16,1 3 6-16,-2-5-3 0,0 1 1 0,0-1-1 16,0-3-2-16,-2 1-4 0,1-4-28 0,-1 2-25 0,-1-7-56 15,2-2-44-15,-3-3-51 0,3 0-62 0,-4-6-70 16,3-3-37-16</inkml:trace>
  <inkml:trace contextRef="#ctx0" brushRef="#br0" timeOffset="9891.45">4052 7700 1879 0,'-7'-4'49'0,"2"3"38"16,3-1 32-16,7-2 1 0,-10 3-1 0,5-1 6 0,-3 2-9 16,3-4 3-16,0 8-49 0,0-1-40 0,0 3-32 15,0 0 0-15,3 3 5 0,-1 1-9 0,1 3 11 16,-1 1 0-16,1 2-5 0,1 1 7 0,-1 0-2 0,-1 1 0 0,1 1-7 16,-1 0 5-16,-2-1-2 0,0 1-3 0,-2 1 2 15,1-2-2-15,-1 0 2 0,0-3 3 0,-1 4-1 16,-1-5 0-16,1 0-1 0,1-3 2 0,1 1 4 15,-1-5-7-15,0 0 0 0,-1 0 2 0,3-5 1 0,0 0-4 0,0-2 2 16,0-3-2-16,0-2-1 0,3-2 4 0,-3-3-3 16,2-2-6-16,0-1-3 0,1-5-1 0,0 0 0 15,-3-4 0-15,6 0-3 0,-3-3 0 0,0-3 3 16,-1 0 2-16,4-2-1 0,-2-1 11 0,-1-2-5 0,3 0 3 16,2 1-1-16,-2 0 5 0,2 4-3 0,0 0 1 15,0 4 2-15,-2 4-7 0,-1 4-2 0,-2 2 3 0,0 4 1 16,-1 3-9-16,-2 3 1 0,3 1 3 0,-3 6-1 15,2-1 1-15,2 3 6 0,1 3-4 0,-2 2 0 0,0 0 7 16,1 4-1-16,-3-1 0 0,1 2 2 0,-1 1 4 16,-1-1-4-16,-1 0 4 0,-1-1-2 0,-3 0 1 15,2 0 9-15,0-2-5 0,0 1 1 0,0-3-1 0,-2 0-4 16,0 0-2-16,-1-3 3 0,-2 0-3 0,0 0-6 0,-3-2-1 16,0-2-22-16,-3 1-16 0,1-3-18 0,0 3-35 15,1-5-28-15,4 1-22 0,1-5-3 0,0-1-29 16,4-3-30-16,1 2-23 0</inkml:trace>
  <inkml:trace contextRef="#ctx0" brushRef="#br0" timeOffset="10295.41">4250 7514 1547 0,'5'0'94'0,"-3"-3"-34"0,7 0 28 0,-10 0 23 0,6-2 16 0,-1 4 9 15,-1-4 20-15,0 2 10 0,2-1-89 0,3 4 52 0,-5-4-12 16,8 4-28-16,-8 1-9 0,7 2-1 0,-5 2-1 15,1 3-7-15,0 2 1 0,-3 1-19 0,5 3-9 16,-6 3 3-16,6 1-5 0,-4-1-14 0,1 3-15 0,-2 2-1 16,0-2-4-16,-1 0-6 0,0 2-2 0,-2-2 2 0,-2-1-4 15,0 0 5-15,2-2-4 0,0-1-4 0,-1-3-2 16,-1 1 4-16,2-4-14 0,0-3-20 0,0 0-8 0,0-1 2 16,-3-5 3-16,6 1-1 0,-3-5-22 0,2 3-14 15,-4-8 17-15,5 3 16 0,-3-2 5 0,4-2 0 0,-1-2-1 16,0 0 7-16,0-6 23 0,2 3 8 0,1-3-4 15,-1-1 6-15,3-1 0 0,-2-2 4 0,2 0-2 16,1 0-8-16,-2-1 1 0,3 0 11 0,0 5-2 16,-2-2-4-16,-1 4 4 0,1 2 0 0,1 2 6 0,-3 3 2 15,-1 3-1-15,0 2-5 0,-2 1 1 0,-1 2-1 16,2 0 2-16,-1 2-1 0,-1 1 4 0,3 3 3 0,-2 1 8 16,2 2 5-16,1 1-4 0,3 2 8 0,-4 0 0 15,3 2-7-15,-3-3-8 0,3 5-4 0,-2-5-7 0,-1 2-6 16,1 0 9-16,-1-2-6 0,0 0-4 0,0 0-31 15,1-5-44-15,-5 2-49 0,2 3-50 0,-1-7-44 0,1-1-15 16,-1 0-46-16,3 0-56 0</inkml:trace>
  <inkml:trace contextRef="#ctx0" brushRef="#br0" timeOffset="10686.66">4851 7596 1672 0,'11'-10'-22'0,"-5"-2"84"0,4 0-44 16,-5 1 14-16,0-2 9 0,-1-1 8 0,-1 3 4 15,-6-2 21-15,1 4 32 0,-5-3-66 0,2 1 52 0,-3 4-17 16,-2 0-4-16,-2 6-3 0,2 0 18 0,-5 2-16 16,0 2-14-16,0 4-7 0,0 2-14 0,0 2 3 0,2 0-4 15,2 3-4-15,-2 1-19 0,4 2-4 0,2-1 0 16,-2 0-11-16,4 1 11 0,2-1-2 0,1 0 2 16,2-3-2-16,0 0-3 0,4-2-1 0,-1 0 3 0,4 0-2 15,0-4-7-15,2 1 7 0,1-5-7 0,4 2 6 16,-1-3-3-16,1-2 3 0,2 0 0 0,-2-1-3 0,2-2 6 15,1-2-8-15,-1 2-1 0,1-3-2 0,-4 0 2 16,1 0-13-16,-1-2 9 0,1 1 6 0,-4-2-8 0,-1 0 3 16,2 1 7-16,-6 0 0 0,1-2-1 0,-1 1 10 0,-2 0-4 15,-3 2-4-15,2 0 6 0,-2 3 3 0,-2-1-2 16,2 3 6-16,0-1-1 0,0 3 0 0,0 0-7 16,0 0 2-16,-3 2-1 0,3 0-1 0,-3 2-4 15,3 1-5-15,0 1 3 0,-3 3-1 0,1 0 3 0,0 5 4 16,1-2-2-16,-1 2-2 0,2-1 2 0,0 0 2 0,2 0-4 15,-1-1-1-15,1 0-11 0,1-2-30 0,-1 1-31 16,-2 0-36-16,3-1-43 0,0-4-51 0,1 0-15 16,-4-2-66-16</inkml:trace>
  <inkml:trace contextRef="#ctx0" brushRef="#br0" timeOffset="11357.84">5128 7542 1791 0,'-7'-7'-8'0,"4"6"32"0,-2-7 13 16,4 3 22-16,-2 2 9 0,1-1 8 0,-1 3 16 0,3-1 4 15,0 2 14-15,0-3-29 0,3 5-1 0,-1-4-11 0,2 7 0 16,-2-2-1-16,1 2-19 0,2 1-1 0,0 1-5 16,0 1-4-16,-2 3-12 0,3 0-7 0,-1 0-8 15,-2 1-8-15,-3 1 2 0,2 0 0 0,-1 0-3 0,-1 1 3 16,0-1-1-16,0 0-7 0,-1-2 4 0,-1 1-1 15,2-1 1-15,0-1-2 0,0-3 4 0,-2 0-4 0,1-1 2 16,1-3 1-16,0 1-4 0,0-3 1 0,0 1 6 16,0-2-6-16,0-2 3 0,1 1 0 0,-1-3-3 15,2 1 1-15,0-1 2 0,1-4 0 0,-2 1-7 0,4-1 4 16,-2-2-5-16,3-2 7 0,-1 0-5 0,0 1 2 16,1-3 0-16,1 2-1 0,2 1 3 0,-3-3-2 0,1 5 0 15,-1 0-6-15,-1 3 6 0,1 1-3 0,-1 1-3 16,-2 3 1-16,0 0-5 0,-1 2 5 0,-1-1-2 0,1 2 3 0,1 2-3 15,-1 0 2-15,1 0 3 0,0 0 3 0,2 3 2 16,-1 0-1-16,1 1 1 0,-2 0 2 0,2-3-2 16,0 3 1-16,0 0 2 0,1-1 0 0,-3 1 3 15,3-3-6-15,1 1 6 0,1 1-2 0,1-5 5 0,-1 3-3 16,0-1-5-16,1-2 3 0,-1-1-3 0,2 1 3 0,0-2 0 16,-3-2-2-16,3 1-4 0,-2-1 1 0,1-2 5 15,-1-1-28-15,0 1-7 0,2-3-19 0,0-1-12 16,-3 1-4-16,-1 0-8 0,-1 0-5 0,-2 0-12 15,3 1 18-15,-3-2 6 0,-3 5 17 0,0-3 13 0,2 2 1 16,-2-3 11-16,2 4 5 0,-1-3 7 0,1 2 8 16,-4-1 0-16,4 0 1 0,-5 1-3 0,-1-3 6 0,4 4-1 15,-3-3-6-15,3 2 8 0,-4-3-8 0,2 0 6 16,1 2-6-16,-1-1 8 0,0 0-4 0,1 2 0 0,1 0 15 16,1-1 0-16,-1 3 13 0,0-1 5 0,2 2 12 15,0 1-8-15,-1-1 3 0,-1 2 1 0,0-1-10 0,2 1-4 0,2-1 20 16,-4 5-5-16,3-3-3 0,-3 4 1 0,4 0 5 15,-1 2-2-15,-2 3 14 0,-1-2 5 0,2 0-31 16,1 4 1-16,-3-2-1 0,4-2 1 0,-3 4-6 16,2-5 2-16,3 3-10 0,-1-3-11 0,0 0 5 0,-2 0-4 0,4-2-4 15,-1 1 2-15,1-3-21 0,2 1-24 0,-5-3-42 16,-4 2-41-16,2 0-48 0,1-4-48 0,0 0-17 16,-4-2-94-16</inkml:trace>
  <inkml:trace contextRef="#ctx0" brushRef="#br0" timeOffset="11516.41">5521 7256 1984 0,'-4'-13'-21'0,"0"0"30"0,8 4 15 0,-8 5 2 0,1 2-4 0,3 2-4 0,-4 2 2 16,1 0 1-16,0 2 19 0,-1 2-29 0,1-1-18 15,3 4 0-15,-2-1 3 0,1 2-4 0,1 3-38 0,0 1-42 16,0-3-10-16,3 2-82 0</inkml:trace>
  <inkml:trace contextRef="#ctx0" brushRef="#br0" timeOffset="12065.08">5575 7547 1609 0,'0'-7'28'0,"0"1"-24"15,3-2 78-15,4 1-54 0,-6 2 7 16,3-1 5-16,-1-2 5 0,3 8 20 0,-4-6-16 15,4 4 30-15,-6 1-72 0,3-1 62 0,-1 2 11 0,-1 2 5 16,2 1-1-16,-3 1-15 0,2 3-13 0,0-2-7 0,2 3-1 16,-2 1-8-16,1 2-18 0,-1-4-8 0,1 4-5 15,-2-2-4-15,1 1-3 0,-2 1 2 0,0-1-1 16,0-1-2-16,-2 0 1 0,1 1-3 0,-2-1 0 16,1 0 1-16,2-2 6 0,0 0-2 0,0-2-4 0,2 2 2 15,-2-2-1-15,3-1-1 0,0-1 1 0,0-1-1 16,-1 2 0-16,-1-3 0 0,1 0 1 0,3 0-2 0,-1-1 3 15,1 2-1-15,1-2 2 0,1 0-1 0,-1 0-1 16,2 0 1-16,0 0-5 0,0-2 3 0,-2 2-5 16,2 0 4-16,-3-1 1 0,2 1-7 0,0-1 7 0,-1-2-1 15,-1 1 0-15,3 0-1 0,0-2 5 0,-2-3-1 16,2 2 1-16,0-1 4 0,1-1-9 0,-1-2-5 16,2 0 7-16,1-1 7 0,-2 0-6 0,1-1-2 0,1-2-7 15,-3 2 6-15,0-3 5 0,0 2 1 0,1-2 1 16,-4-1-2-16,3 0 11 0,-5 1 7 0,2 0 15 15,-2 1 0-15,-1-1 1 0,-2 4 13 0,0-3-3 0,-2 9 1 16,-3-3-13-16,2 2-4 0,-3 3-11 0,-4 4 0 16,1 0-11-16,-1 1-2 0,-1 4-3 0,0 0-5 15,0 3 10-15,3 4 7 0,-3 1 5 0,5 2 6 0,1 1 6 16,3 3 6-16,2 2 3 0,2 1 15 0,0 3 2 16,4 1 1-16,-3 0 2 0,8 2 3 0,-3 2 4 0,3-3 2 15,0 4-1-15,2-5-14 0,-3 1-2 0,-3-2-14 16,-1 0-13-16,-6-1-7 0,-3-1-1 0,-7-1-17 15,-3-3-2-15,-8-1 0 0,-4-1-43 0,-1-1-28 16,-2-2-42-16,-7-6-76 0,2 1-93 0,3-7-106 16</inkml:trace>
  <inkml:trace contextRef="#ctx0" brushRef="#br0" timeOffset="13528.79">3327 8533 2173 0,'-2'-5'44'0,"2"2"41"0,3-3 20 0,-3 2 6 0,-1 2 13 16,1-3 13-16,0 5 11 0,0-2 15 0,0 0-35 0,-2-2-35 15,1 4-25-15,-1-1-2 0,0 1-15 0,1 1-10 16,1-1-11-16,-2 6-11 0,0 1-4 0,1 2-6 0,-1 3 8 15,-1 0-5-15,-1 3 6 0,-1 0-3 0,3 3 3 16,-4 0-8-16,1-2-7 0,0-1 3 0,0 2-5 0,-2 0 4 16,2-2-8-16,-1 1 0 0,-1-1 2 0,2-2 2 0,0-1 2 15,-2-3-5-15,2 2 1 0,0-3 2 0,2 0 6 16,-2-2-9-16,-1-4 4 0,5-1-4 0,-1-1-9 16,2-3-7-16,-3-2 0 0,6-3-9 0,-3-1-7 0,2-6 5 15,2 0-7-15,3-4 2 0,-4-1 9 0,6-5 10 0,0-2 5 16,1-4 0-16,0 0 8 0,4-1-4 0,-3-2 1 15,2-2 4-15,1 1 0 0,0 2-1 0,2 3-4 0,-3 2 3 16,2 7 0-16,-2 2 10 0,-2 5 7 0,2 2 3 16,-2 5 3-16,0 6 9 0,-3 5 8 0,0 2 4 0,3 6 5 15,-2 3 1-15,1 6-6 0,0 3-1 0,0 4-2 16,0 3-9-16,-2-1-4 0,1 2-4 0,1-3-5 0,-4 2-5 16,2-2-3-16,1-2 0 0,-2-3-5 0,-1-2-16 15,1-2-28-15,-1-3-50 0,0-3-39 0,2-2-46 0,-5 0-51 16,-1-3-43-16,-1-3-39 0,3-2 10 0,-4 0-15 15,-4-2 0-15</inkml:trace>
  <inkml:trace contextRef="#ctx0" brushRef="#br0" timeOffset="13840.42">3404 8650 1423 0,'-9'-11'32'0,"4"2"6"16,-1 0 28-16,-2 0 18 0,4 1 31 0,1 6 22 16,0-5 13-16,6 2 5 0,-3 2-33 0,2-1-5 15,1-3-30-15,7 2-17 0,-2-2-28 0,7-2-21 0,0 0-16 16,3-3-1-16,6 3-4 0,-1-1-1 0,3 1-21 15,-2-3-38-15,3 0-35 0,-2 1-33 0,-1-2 4 0,0 3-60 16,-4 0 17-16,-4-1-17 0,1 6 21 0,-2-4 35 16,-3 4 29-16,-1 1 40 0,-4 3-5 0,0-3 66 0,-3 2 9 15,0 2 43-15,-4-2 31 0,2 0-29 0,-2 1 68 16,0 0-47-16,0-2 26 0,0-1 10 0,0 0 0 0,-2 0 0 16,2 1-14-16,-1 1 58 0,-1-5-64 0,1 6 65 15,1-1-18-15,0 1-13 0,0 1-23 0,1 0-22 0,2 3-16 0,-1 0-24 16,3 4-1-16,1 3-20 0,3 2-6 0,-1 5-3 15,4 3 2-15,0 2 7 0,-1 2-2 0,2 2-7 16,1 0-1-16,-3-1-2 0,-3 1 0 0,0-3-6 0,0-3-1 16,-3 1-16-16,-2-4-18 0,-3-2-23 0,0-3-36 15,0 0-33-15,-2-2-33 0,-1-3-37 0,-2-2-35 0,2-3 8 16,-3 1-36-16,-5-3-14 0</inkml:trace>
  <inkml:trace contextRef="#ctx0" brushRef="#br0" timeOffset="14106.96">3695 8489 1287 0,'-1'-21'23'0,"-1"-3"26"16,0 2-24-16,2 3 77 0,-3-1-41 0,3 1 33 0,0 0 9 16,0 5 27-16,0 1-11 0,0 4-10 0,3 0 41 15,-3 0-59-15,2 5 45 0,1 1-28 0,0 2-8 0,2 2 3 16,3 2 0-16,1 3 5 0,3 5 2 0,2-3-12 16,3 5 9-16,2 3 7 0,3 0 3 0,1 3-23 0,3-2-7 15,1 2-21-15,0 0-12 0,1 1-10 0,-1-2-10 0,0 1-13 16,-6-1-2-16,1-4-4 0,-6 4-5 0,1-5-1 0,-9 1-8 15,0-2 9-15,-8 0-6 0,0 1 1 0,-6-3 0 16,-1 1-2-16,-9 0-3 0,-1 0 8 0,-3 1-9 16,-3-5 0-16,-2 1-1 0,-2-1-13 0,2-1-25 15,3-5-30-15,1 1-28 0,4-2-30 0,1-2-19 0,0-1-43 16,2 3-46-16,5-6-36 0,1 1-14 0,1 1 5 16,6 0-14-16</inkml:trace>
  <inkml:trace contextRef="#ctx0" brushRef="#br0" timeOffset="14443.19">4214 8311 2443 0,'0'-10'-19'0,"-9"2"48"0,13-3 27 16,2 2 41-16,-7 2 21 0,1 2 26 0,0 2 29 16,-7 0 24-16,7 2 35 0,2-1-30 0,-2 0-1 15,0 2-33-15,-2 0 2 0,7 4-1 0,-3 0-3 0,2 3-10 16,-4 6 30-16,4 1-4 0,-1 6-19 0,-6 4 2 16,6 1-4-16,-3 2-5 0,5 3-82 0,-2 1 44 15,4 0-86-15,0 2 22 0,1-4-39 0,2 2 31 0,-1 0-64 16,0-3 21-16,-2-2 18 0,3-1-21 0,-3-3-3 15,1-1 0-15,0-2-35 0,-5-2-55 0,3-2-27 0,2-2-121 16,-1-5-51-16,-1-3-131 0,-6 3-91 0,0-7-182 16</inkml:trace>
  <inkml:trace contextRef="#ctx0" brushRef="#br0" timeOffset="16031.43">4742 8373 1423 0,'0'0'26'0,"0"0"40"0,0 0-24 0,0 0 12 16,0 0 26-16,0 0 32 0,0 0 25 0,-5-21 16 16,5 21 1-16,0 0-33 0,0 0 54 0,0 0-5 0,0 0-22 15,0 0-29-15,0 0-11 0,5-16 8 0,-5 16-22 0,0 0 4 16,0 0-30-16,0 0-1 0,0 0-6 0,0 0-1 16,0 0-17-16,36 76-24 0,-14-24-2 0,-14-28-10 15,0 1-2-15,-1-4-2 0,2 2-6 0,-3-3-9 0,1-2-48 16,-1-4-52-16,2 0-65 0,-8 0-75 0,3-4-67 15,-3-10-60-15</inkml:trace>
  <inkml:trace contextRef="#ctx0" brushRef="#br0" timeOffset="16311.19">4720 8469 1992 0,'0'0'19'0,"0"0"32"0,-71-132 12 15,71 132 7-15,0 0 12 0,0 0 20 0,-46-87 9 0,46 87 18 16,0 0-27-16,0 0-8 0,0 0-4 0,0 0 2 16,0 0 0-16,0 0-10 0,0 0-6 0,0 0-8 15,110-8-11-15,-86 10-13 0,6 4-9 0,-4-4-8 0,2 5-13 16,-1-1-10-16,0 0-4 0,0 1 1 0,-4-2-1 0,-5 2-4 16,-3-4 4-16,-2 5-2 0,-3-4 0 0,-3 1-1 0,-3 0 3 15,-3 0-1-15,-4 2-1 0,-2 0 5 0,-5-3-3 16,-5 4-5-16,-4 0 10 0,0 1-4 0,-8-1-2 15,0-3 1-15,-3 3-8 0,0-4-24 0,2 1-7 16,3 2-24-16,0-1-22 0,5-2-36 0,1 1-44 0,3-1-52 0,6-1-34 16,2-1-5-16,4 0-56 0</inkml:trace>
  <inkml:trace contextRef="#ctx0" brushRef="#br0" timeOffset="16532">5180 8349 1992 0,'-2'-7'28'0,"2"3"35"0,4-3 18 0,-8 3 13 16,3-3 6-16,-3 4 5 0,3-2 3 0,-2 4 5 0,0 1-34 15,1-1-29-15,2 1-23 0,0 0-8 0,5 2-9 16,-2 4-5-16,3 1-3 0,-1 2 0 0,3 1 3 0,3 3-6 16,-1 3 4-16,1 2-1 0,3 2-3 0,-3-2 4 15,-1 2-5-15,2 0 0 0,-2 0-7 0,-4-1-28 0,2-1-34 16,-2-1-37-16,-3-3-31 0,-1-1-35 0,1-2 17 15,-5-2-52-15,-1 0-28 0,0-4-18 0</inkml:trace>
  <inkml:trace contextRef="#ctx0" brushRef="#br0" timeOffset="16773.27">5125 8259 1641 0,'-4'-9'36'16,"1"1"-26"-16,2 2 5 0,-4 6 12 0,0 0-1 0,2 0 2 15,2 0 12-15,2 0 11 0,2 3-30 0,2 0 41 16,3 2 8-16,5 0-6 0,4 4 12 0,6 1 8 0,6 2-3 16,3 0 7-16,4 3 4 0,2 0-8 0,3 1-15 15,-3 0 4-15,0-2-11 0,-3 2-3 0,-7-3 1 0,-1 0-12 16,-9 0-3-16,-4-2-5 0,-8 0 1 0,-3-1-7 16,-7 0-1-16,-12 0-7 0,-8 3-10 0,-12 0-8 15,-10 2-12-15,-8 0-47 0,-14 2-64 0,-11 2-82 0,-3 0-77 0</inkml:trace>
  <inkml:trace contextRef="#ctx0" brushRef="#br0" timeOffset="18293.54">13366 4053 1594 0,'0'-17'37'16,"5"1"-24"-16,-3 3 6 0,-9 1 4 0,11 9 0 0,-8-2-5 15,4 8 1-15,-1-1 11 0,4 9-24 0,0 6 29 0,2-3 4 16,3 12 5-16,0 10 16 0,4 13 9 0,-2 12 8 0,4 15 2 16,-3 8-8-16,2 15 8 0,-2 10-5 15,-3 4-8-15,0 5-18 0,1-1 0 0,-4 2-8 0,1-4-9 16,-1 3 4-16,-3-1-16 0,1 0-3 0,-1 1 5 0,1 0 8 15,-2-1 0-15,-2 3 7 0,-1-3 2 0,-1-8-12 16,0-3 6-16,-2-4 1 0,2-2-5 0,-4-10-9 16,1-5-3-16,-2-1-7 0,2-2-5 0,0-3 2 15,-1-3 0-15,1-1-8 0,0-5 3 0,-1 0 4 0,1-5 0 16,-1-4-2-16,0-4-5 0,-1-6 6 0,0-4-2 16,1-3 5-16,-3-4-8 0,2-1-2 0,-2-1 1 15,1-2 2-15,-1 0 1 0,-1-1-6 0,0-1 8 16,2-3-3-16,-3 2 2 0,3-2-1 0,1-2 0 0,0-2-3 15,3-3 6-15,0-2-1 0,1-2-7 0,3-6-3 16,1 0-4-16,1-4 3 0,2-2-6 0,-2-3 3 16,-1-2-3-16,2 0 5 0,-2-3 0 0,0 0 8 0,3 1 4 15,-3-2 0-15,0-1 1 0,0 1 0 0,0 1-6 16,0-3 4-16,4 2-5 0,-4-3-4 0,1 4-2 16,2-4-2-16,2 3 2 0,-2-1 1 0,8 1 3 15,0 1-4-15,7 0 4 0,2 0-2 0,9-2 7 16,9 1 0-16,8-1 2 0,15 0 3 0,11-2-4 0,14-3 5 15,14 1-8-15,23-4 0 0,12 1-1 0,22-1-2 16,15 0 1-16,14 1-3 0,12-1 5 0,9 2-9 16,8 2 10-16,8 3-2 0,8 3 3 0,0 3 5 0,-1 2-5 15,-5 2 1-15,3 1 2 0,7 3 0 0,-5 2 4 16,0 1 11-16,-10-2 6 0,-6 2 4 0,-7-4-1 0,-12 0 0 16,-12-1 4-16,-19-2 6 0,-18-3-6 15,-17-2-11-15,-13-4-6 0,-21-2-6 0,-8-3 4 16,-15-1-2-16,-12-1-26 0,-15-7-23 0,-8 2-36 0,-21-4-28 15,-9 3-44-15,-14-2-66 0,-8-6-18 0,-16 1-66 16</inkml:trace>
  <inkml:trace contextRef="#ctx0" brushRef="#br0" timeOffset="19186.56">13223 3854 1196 0,'-24'0'33'0,"8"0"18"0,2-11 5 0,6 9 4 0,3-5-41 0,5 7 39 16,8-2 0-16,8 4 5 0,6-2-71 0,10 0 34 15,14 0-48-15,10 0 48 0,16 2 16 0,13-4-43 0,16 0 76 16,11-3-50-16,10 4 38 0,13-3-54 0,13-1 51 16,12-2-54-16,16 0 31 0,11 1 8 0,11-1-73 15,4-3 38-15,20 1 2 0,6-1 1 0,12 0-8 0,4 2 1 16,0-1-2-16,2 3-9 0,4 0-4 0,3 2 7 15,-6 1 1-15,-5 2 1 0,-15 2 6 0,-18 1 2 16,-8 0-5-16,-18 1 6 0,-18 1 5 0,-17 0-4 16,-20 0-2-16,-12-1 4 0,-20 1 3 0,-10-2 3 0,-10 1 5 15,-15-1 2-15,-18-2-1 0,-5 0 19 0,-12-2 19 16,-9 2 9-16,-9-3 13 0,-3 1 5 0,-5-2-6 16,0 4 9-16,-5-2 13 0,1 1-6 0,0 2-24 0,-3-1-11 15,0 2-23-15,0-2-9 0,4 4-4 0,-3-2-8 16,-2 3-14-16,-2 3-8 0,-1 4 2 0,0 3-3 15,-3 1 7-15,-1 10-5 0,-2 3 7 0,1 7-4 0,-1 6 2 16,3 4-3-16,-2 6 6 0,2 10 4 0,-2 8-4 16,2 5 2-16,0 6 0 0,1 5-2 0,0 7-5 0,2 4 6 15,0 1-2-15,-6 103-3 0,12-99-1 16,-2 0-3-16,4-5 5 0,2 2 2 0,1 2-4 16,1 3 2-16,2 2 3 0,4 1 5 0,-2 2 0 0,4-4 7 15,0 8-5-15,1-6 1 0,0 1 10 0,1-6-4 16,-2-5-2-16,-1-3-1 0,1-6 0 0,-4-4-2 0,-2 1 5 15,1-5-5-15,-4-1 1 0,0-4-3 16,-4 2 2-16,0-3-3 0,0 1-1 0,-2-2-3 0,0-6-2 16,1-2 3-16,-1-1-9 0,1-5 3 0,-1-3 0 15,1-3-2-15,2-4 2 0,-2-3-4 0,4-2 2 16,-1-6-2-16,0-3 1 0,1-1 2 0,-1-6-1 0,2-3-4 16,-2-5 0-16,2-2 7 0,-1-7 0 0,-1 0 2 15,2-6 18-15,-4-4 5 0,4-1 5 0,-2-6 4 16,-1 0-4-16,0-6-1 0,-2 1 1 0,0-4-9 15,-3-1-12-15,-1-3-13 0,-4 0-5 0,-1-1 2 16,-2 2-5-16,-2-1-12 0,-3 0-25 0,-1-1-34 0,0 1-56 16,-12 2-67-16,1 0-94 0,-7-1-64 0</inkml:trace>
  <inkml:trace contextRef="#ctx0" brushRef="#br0" timeOffset="20373.09">14412 5210 2469 0,'8'0'-31'0,"6"-5"34"0,-14-1 13 0,13 3 13 16,-9-4 3-16,1-1 6 0,0-5 4 0,6 2 3 15,-2-5 30-15,-2 4-30 0,2-5-13 0,-4-2-19 16,4 1 4-16,1-1-4 0,-4 0-4 0,-2-1 0 0,-3-1 0 15,-1 2 0-15,-1 1 4 0,-6-2 11 0,-1 3-4 16,-3 1-7-16,-2 3 4 0,-2 1-1 0,-4 6-4 16,-2 0-4-16,-4 6-1 0,1 0-7 0,-3 9 1 0,-5 0 8 15,7 4-11-15,2 2-2 0,-1 4 11 0,6 0 1 16,1 3 0-16,4-1-4 0,7 4 2 0,4-2-6 0,2 1 9 16,0 1-1-16,2 5-5 0,8-4 2 0,-1 4 0 15,8-2 5-15,-1 2-7 0,6-2 4 0,2 0-2 0,4-3 2 16,-1-1-3-16,1 1 3 0,-5-5-8 15,2-2 2-15,-6-1-1 0,-3-6 0 0,-6 1 0 0,-1-3-2 16,-6-2 3-16,-1-1-2 0,-4-2 7 0,-3 0-2 16,-2 1 2-16,-6-1 3 0,-1-1-3 0,-8-1 4 0,-4 1-1 15,-4-1-4-15,0-1-5 0,0-1-1 0,0 0-9 16,0-1-26-16,5-4-5 0,2 3-29 0,5-2-30 16,2-4-24-16,5 6-30 0,-2-11-30 0,7 0-18 0,1-5 43 15,5-2 5-15,8-5 6 0,3 1 7 0,0-3 6 16,8-5 21-16,6 3 31 0,5 2 26 0,4 1-25 15,4 6 1-15,1 0 19 0,7 3 30 0,2-1 27 16,0 4 35-16,-3 3 21 0,2-1 26 0,-4 5 25 0,-2 0-20 16,-5 6 67-16,-6-1-56 0,-6 2-4 0,-3 3-15 15,-4-1-5-15,-7 6-12 0,-6-1-21 0,0 0 46 16,-6 0-59-16,4-1 53 0,-4 2 3 0,0-2 3 0,1 6-9 16,-2-5-10-16,-1 3-2 0,1 1-19 0,2 1-6 15,-1 0-4-15,0 3-4 0,1-1-12 0,-1 3-10 0,-1-1 3 16,2 2-3-16,-2 0 2 0,1 1-3 0,0-3-4 15,1 0 0-15,-2-1 2 0,-2 1 1 0,2-3-3 16,-1 0 1-16,-2-4 2 0,2 1-5 0,0-3 7 0,3-2-1 16,-4-3-2-16,3 0 5 0,1-2 4 0,-1 0 0 15,0-4-6-15,2 0 6 0,0-1-16 0,-3-4-7 16,3-4-2-16,-1 0-2 0,2-1-13 0,-1-6 4 0,3-2 0 16,-3-3 1-16,5-1 10 0,2-4 7 0,-1 0-1 15,5-5 2-15,-3 1 6 0,2 0-4 0,2-2 1 16,-2 2 2-16,-1 3-1 0,2 4 2 0,0 4 8 0,-3 6-3 15,1 3 2-15,-2 5-5 0,-1 6 1 0,1 3 0 16,-1 4 2-16,3 4 0 0,-4 6-8 0,3 0 7 16,-1 8-3-16,0 1 2 0,1 1 2 0,-1 3-5 0,-3 2 1 15,0 0 3-15,-1 0-2 0,1 0-1 0,-4-1 0 16,3 0-1-16,1-1-4 0,-3-1-9 0,1 1-26 16,-1-3-36-16,1 3-37 0,1-7-53 0,-3-3-9 0,0-1-43 15,3 2-29-15</inkml:trace>
  <inkml:trace contextRef="#ctx0" brushRef="#br0" timeOffset="20880.31">14752 5334 1264 0,'-6'-16'26'0,"-3"-1"21"0,9-1 15 0,2 7-39 0,-2-5 41 0,3 5-40 16,2-2 30-16,5 2-56 0,1 1-4 0,3 2-30 16,5 1-22-16,0-3 31 0,6 3-55 0,2 0 39 15,3 2-47-15,0-2 54 0,0 4-23 0,0-2 15 0,-3-1 6 16,0 3 6-16,-5 0 15 0,-4-2 20 0,-6 1 36 15,-1-1 20-15,-3-2 31 0,-3 5-28 0,-2-4 84 16,0 4-34-16,-3-1 24 0,0 0-9 0,0-2-12 0,0 2-4 0,0 0-23 16,0-5 30-16,2 3-71 0,-2-2 40 15,3-4-29-15,-2 6-6 0,1-1-6 0,1 3-17 16,0 0-7-16,1 5-9 0,2 4-8 0,0 0-3 0,2 4-1 16,0 5-3-16,3 2 0 0,0 2 4 0,-1 5-4 15,-1 1 6-15,-1 1-4 0,1 3 2 0,-4-2 1 16,2 2-4-16,-4-3 0 0,-1 0 3 0,-1-3-2 0,1-1-2 15,-2-2 0-15,0-2-3 0,0-3 6 0,-2-6-2 16,1 0 2-16,1-5-3 0,-2 1 8 0,-1-5-2 16,1 0 4-16,0-4-2 0,-1-1-5 0,0-2 5 0,1-4-6 15,-2-4-4-15,-4 1-2 0,3-6 0 0,-1-1 0 16,-1-5-2-16,4 0 8 0,-4-1-1 0,3 0 4 0,1-3 5 16,3-3 1-16,0 0 0 0,3-1-7 0,-1-2 7 15,6 1-9-15,-4-2 6 0,6 4-5 0,0 0-3 16,4 6 2-16,-1 5 0 0,5 3 4 0,3 4-4 0,-2 7-1 15,3 1 1-15,3 7 0 0,-2 3 1 0,0 3-2 16,1 7-1-16,-4 0 2 0,0 3 1 0,-7 0 11 16,0 5-2-16,-5-3 3 0,-3 2 6 0,-1-2 4 0,-4 2 0 15,-7-2 2-15,-3 1-4 0,-3-3-4 0,0-1 1 16,-7-1 0-16,1-1-18 0,-6 0-28 0,6-2-26 16,-5 3-59-16,4-5-55 0,2-1-20 0,1-3-62 15</inkml:trace>
  <inkml:trace contextRef="#ctx0" brushRef="#br0" timeOffset="21141.1">16148 5042 2017 0,'-9'-6'38'0,"4"1"28"0,2-5 11 16,-2 0 21-16,1 4 15 0,0 1 31 0,4 0 7 0,-3 1 7 16,1 1-40-16,-1 3-26 0,3 0-7 0,0 3-25 15,0 1-13-15,3 4-28 0,2 0-10 0,0 3-6 16,4 4 8-16,-1 6-12 0,2 3 1 0,2 4 4 16,-2 2 1-16,1 2-7 0,3-1-7 0,-4-1-3 0,2 1-35 15,-4-6-6-15,2 6-43 0,-2-2-43 0,1-2-52 0,-4-2-41 16,1-3-4-16,-1 2-56 0,-2-7-30 0</inkml:trace>
  <inkml:trace contextRef="#ctx0" brushRef="#br0" timeOffset="21406.11">15922 5079 1688 0,'-6'-45'-33'0,"2"-5"52"0,17-1-39 0,-8 2 53 16,4 7-38-16,2 2 46 0,7 3-37 0,-1 12 3 15,8 3 35-15,2 13-49 0,0 2 51 0,8 14-41 0,0 2 43 16,3 10-44-16,0 2 42 0,4 9-4 0,-2 4-4 16,1 4 1-16,-3 2-15 0,-2 4-13 0,-1 0-5 15,-6 1 1-15,-7-3-6 0,-2 2 1 0,-7-3 1 0,-5-4-2 16,-7-1 6-16,-5-4-1 0,-10-1 2 0,-2-6-5 16,-8-1 1-16,-4-2 5 0,-4-3-5 0,-3-4 3 0,0-2-3 15,-4-2-1-15,1-3-2 0,5 1-4 0,0-2-13 16,4-4-30-16,6-1-21 0,2-7 8 0,5 3-43 15,6-1-35-15,6-1-36 0</inkml:trace>
  <inkml:trace contextRef="#ctx0" brushRef="#br0" timeOffset="22418.59">16670 5344 1920 0,'-6'-15'-25'0,"-2"4"4"0,-2-9 6 0,6 2 8 16,-4-2 6-16,0 1 4 0,0-5 9 0,6 3 5 15,-2-5 29-15,4-1-4 0,0 3 7 0,1-2 6 16,1 8 3-16,-1-1 0 0,1 9-13 0,0-2-1 0,0 8-3 16,-2 4 0-16,2 0-18 0,0 6-8 0,-2 4-14 15,0 4-3-15,0 5 4 0,1 2-6 0,-1 5 1 16,-1 1-1-16,1 1 7 0,-4 2-8 0,2-1 8 0,0-1 0 16,0 0-5-16,1-3 4 0,-1-1-5 0,2-1 7 15,0-1-7-15,2-2 4 0,-1-3-7 0,1 0-2 16,2-5-8-16,-4-12-7 0,0 0-8 0,0 0-8 0,0 0-6 15,0 0 3-15,0 0-1 0,0 0-9 0,0 0 10 16,0 0-9-16,0 0 11 0,15 1 4 0,-15-1 7 16,0 0-1-16,0 0 4 0,0 0-2 0,41-120 38 15,-41 120 9-15,0 0 8 16,0 0 1-16,0 0 2 0,0 0 2 0,0 0 6 0,0 0-4 16,39-121-3-16,-39 121-8 0,0 0-3 0,0 0 7 15,0 0 0-15,0 0 4 0,0 0-6 0,0 0 9 16,18 10 0-16,-18-10 4 0,0 0-4 0,0 0 0 0,0 0-1 15,0 0-5-15,71 115 2 0,-55-96-7 0,1-5-1 16,2 0-5-16,2-2-4 0,2-2-7 0,3-3-5 16,-2-2 2-16,-1-4-4 0,-1-1 0 0,-1-3 4 0,-2-3-6 15,-5-5-4-15,2 1-3 0,-8-3-7 0,0-4-11 16,-8 17-9-16,0 0-1 0,0 0-4 0,0 0-4 16,0 0 1-16,0 0 1 0,0 0 8 0,0 0 4 0,2-261 8 15,-7 215 2-15,-3 3 3 0,3-1 6 0,-6 4 1 16,5 4 4-16,-6 3-3 0,6 8 12 0,-5 8-1 15,6 4-1-15,-1 7 3 0,1 7-3 0,2 6 2 0,-2 6-2 0,4 6 0 16,-4 2 1-16,5 9-1 0,0 1-2 16,0 5-2-16,5 2 5 0,-2 1-2 0,6 2 5 15,1 0 0-15,2-3-2 0,3 2-1 0,-3-2 5 0,-1-3-9 16,1-3-34-16,-3-6-32 0,2-2 25 0,-4-7-67 16,-6-1 15-16,1-4-22 0,-2-3-11 0,1-3-15 0,1-4 28 15,-2 0 25-15,-5-2-23 0,2 0 63 0,3-8-37 16,-5-3 50-16,5-1 4 0,-8-2 33 0,1 0 11 15,-3-3 22-15,-1-4 14 0,-2 3 31 0,0-1 28 16,1 0 13-16,-4 2-31 0,5-3 59 0,2 7-43 0,4 2-2 16,-2 3-8-16,7 3-15 0,0 0-13 0,4 7-32 15,-1-4 31-15,8 7-65 0,-2-5 38 0,4-2-11 0,4 2-16 16,-4 0-6-16,6-1-2 0,0 1-9 0,3 0 6 16,3 0-12-16,1-2 0 0,0 2-2 0,1-1 11 15,5 0-7-15,-1-1-1 0,-3-2 8 0,0 3-4 0,-3-4 10 16,-1 0-2-16,-4-1 4 0,-4-2-5 0,2 1 12 15,-5-3 17-15,-5 0 0 0,-3-1 3 0,0-4 4 16,-5 2 2-16,-3-6-2 0,-3 2 2 0,1-5-3 0,-3 2-14 16,-1 0 5-16,-4 4-3 0,0 1-8 0,1 2 2 15,-1 5 1-15,4 0-8 0,-7 5-3 0,5 4 3 16,1 3-8-16,-4 2 0 0,4 3 2 0,-3 4-1 0,0 2-3 16,3 4 7-16,-1 3-6 0,0 2 1 0,3 0-1 15,1 2 4-15,3 1-3 0,1-3 1 0,1 3 0 0,2-3-6 16,2 0 9-16,1-2-5 0,5-2 1 0,-2-4-1 15,4 0 2-15,0-2-4 0,3-1 5 0,-3-3 2 16,7-5-6-16,-5 2 4 0,3-6 1 0,1-1-1 16,-2-3-5-16,2-3 7 0,1-4-3 0,-1 1 6 0,2-6 19 15,-1 2 9-15,-1-5 15 0,2 3 14 0,-3-6 16 0,3 5-5 16,-4-1 0-16,0 1 3 0,-1 3-14 16,-1 0-6-16,-2 5-17 0,2 0-19 0,-7 4-10 0,3 1 1 15,-3 6 3-15,-1 3-12 0,0 3 6 0,-3 7-8 16,1 3-1-16,-2 3 7 0,1 5-1 0,-4 5-17 0,2-1-16 15,-3 7-49-15,0-1-84 0,-2 0-69 0,1 1-61 16</inkml:trace>
  <inkml:trace contextRef="#ctx0" brushRef="#br0" timeOffset="23126.23">15155 6346 2057 0,'3'-15'47'0,"-3"0"41"0,0-2 18 0,10 0-5 0,-14-1 4 0,-2-3 3 0,6 3-3 0,-3 0 0 15,3 6-44-15,0 0-39 0,0 4-21 0,-1 2 8 16,1 1-4-16,-2 3 0 0,0 1-3 0,1 0 3 16,-1 2-6-16,1-1-4 0,-3 1 5 0,1 1-2 15,-2 2 0-15,-1 0-3 0,-3 2 6 0,-1 1-5 0,-1 0 3 16,-1 0 2-16,-1 1-1 0,-1-1-3 0,1-2-1 15,1-1 2-15,0-2-8 0,3-2 4 0,-2 0-3 0,4-3-9 16,1 0-4-16,1-2-9 0,0-3 3 0,5 0-8 0,-4-3 4 16,2-1 2-16,2-2 3 0,2-2 4 15,-2-2 6-15,4 2 13 0,0-4-2 0,-1-1 5 0,3-1 6 16,1 1-8-16,-1-3-1 0,2 4 4 0,1 1-3 16,-2 2 0-16,-1 0 0 0,3 8-2 0,-4 2-8 0,1 4 6 15,-1 4 2-15,0 4 0 0,1 8 0 0,0 7 3 16,-1 6 0-16,2 8 2 0,-1 4 10 0,0 6-5 15,-1 5 1-15,-4 1-2 0,1 2 2 0,-2-1-3 0,-2 0 3 16,2-2-3-16,-1-2-2 0,1-2 3 0,0-1-4 16,1-6 3-16,1-1-1 0,1-7 0 0,1 2 4 15,-1-11-1-15,0 3-5 0,3-9 0 0,-4-1 2 16,4-3-1-16,-3-3 3 0,0-7 0 0,-3-1-4 0,4-1 1 16,-3-6 3-16,1-3 0 0,-1-1 1 0,-2-5-1 15,1-1-6-15,-2-3 2 0,1-1 1 0,-6-3-3 0,1 1-2 16,-2 0 4-16,0 3-2 0,-2 1-1 0,1 2 7 15,-2 5-4-15,0 3-1 0,-3 4 3 0,-1 2 1 16,-2 6-5-16,0 2 2 0,-1 2 1 0,-2 5-2 0,4-1-3 16,-1 3-1-16,2 4 1 0,4 1 4 0,0-1 2 15,3 4-3-15,3-2 1 0,2 1 0 0,3 1-5 16,3-1 2-16,6 0-9 0,-1 2-23 0,5-3-43 0,4-1-42 16,3-2-11-16,5-4-61 0,4-1-50 0</inkml:trace>
  <inkml:trace contextRef="#ctx0" brushRef="#br0" timeOffset="23452.01">15460 6453 1672 0,'-9'-23'-10'0,"-4"2"79"0,9-8-47 16,-3 13 4-16,-3 2 6 0,4 5 9 0,0 1 1 16,5 7 3-16,-3-2 5 0,8 3-75 0,-8 2 44 15,4 2-5-15,4 2-3 0,-4 1-6 0,0 2 0 0,4 5 0 16,1 2 1-16,-1 0-2 0,1 1-1 0,3 2 6 15,0-1-5-15,3 1-4 0,-3-2 4 0,0-1-4 0,1-1 0 16,-4-2 0-16,2-1 6 0,-6-4-11 0,2 1 6 16,1-3 0-16,-4-2-4 0,3-2 5 0,-3-2 2 15,0-2 3-15,1-1-5 0,-1-1 11 0,2-3-5 0,-2-1 4 16,3-1 12-16,1-4-5 0,-2-1 8 0,3-1 2 16,-2 2 7-16,0-5 0 0,1 3 12 0,0 2 1 0,1-1-13 15,3 3 2-15,-2 3-6 0,1 1 0 0,2 5-10 16,-1 1-5-16,1 4-10 0,0 4-1 0,0 1 0 15,-5 4 0-15,4 3 2 0,-4 3-10 0,1 2 8 16,-1-1-1-16,-2 2-3 0,2 0 1 0,-1-2-7 0,-1-2-1 16,1 2-13-16,2 0-22 0,-2-4-36 0,1 2-46 15,-1-7 12-15,-2-4-98 0,3-1-2 0</inkml:trace>
  <inkml:trace contextRef="#ctx0" brushRef="#br0" timeOffset="23639.41">15794 6214 1775 0,'8'-34'-23'16,"0"-2"74"-16,11 10-50 0,-10 1 1 0,0 7-3 16,0 5 0-16,-1 8 2 0,-4 5 0 0,5 11 21 0,-7 1-71 0,5 7 50 15,-4 4 2-15,0 6 3 0,0 3-1 16,0 7 1-16,-3 0-1 0,0 1 6 0,0 0 1 0,0 1-3 16,0-1 1-16,-3-1-4 0,3-4-8 0,0 1-12 15,0-4-30-15,0-8 3 0,0 4-51 0,3-2-37 16,-3-5-35-16</inkml:trace>
  <inkml:trace contextRef="#ctx0" brushRef="#br0" timeOffset="23991.35">15792 6490 1594 0,'3'-14'25'0,"4"2"-36"0,4 5 67 0,-2 2-53 16,-6 1 54-16,7 4-37 0,-2 4 0 15,5-1-1-15,-1 4-26 0,-1 0 38 0,2 3-67 0,4-3 55 16,2 5-59-16,-3-6 42 0,5 2-5 0,3-2 4 15,-1 1 0-15,2-2-3 0,2-1 0 0,1-3 3 0,2-2 5 16,1 1-6-16,-1-2 1 0,-1-3 2 0,-1 3 0 0,-3-5-4 16,-3 2 2-16,-1-2-4 0,-4 0 5 15,-2-2-2-15,-3 0 4 0,-1 0-1 0,-3-2-3 0,-2-2 8 16,-3 2 13-16,-1-3 9 0,-2 2 1 0,-2-2 0 16,-4 1 1-16,-1 1 1 0,0 0 1 0,-1 2 0 0,0 3-13 15,-3 1-12-15,0 2-3 0,1 4 0 0,-2 2 2 16,-1 4-5-16,1 2 2 0,-1 3-5 0,0 3 3 15,-1 1-2-15,3 5 5 0,-1-3 9 0,4 5-3 0,1 1 10 16,4-4 3-16,1 2 5 0,4 0-1 0,1 1 6 16,4-5-10-16,-1 0-7 0,6-2 4 0,1 1-12 15,4-3-2-15,-1-1-1 0,3-4-6 0,1-1-26 16,0 1-34-16,3-4-46 0,1-8-11 0,-1 2-53 0,0-2-60 16</inkml:trace>
  <inkml:trace contextRef="#ctx0" brushRef="#br0" timeOffset="24172.84">16552 6294 1696 0,'-13'-33'-3'0,"-3"-3"17"0,8-2 14 0,-3 4 13 16,0-1 2-16,1 2 10 0,4 4 15 0,0 9-3 15,2 1 10-15,4 5-25 0,-4 6-10 0,4 7-13 16,4 5 0-16,0 8-10 0,0 5-16 0,1 5 3 0,2 5-3 16,-1 8 3-16,3 2 4 0,-4 2 1 0,5 3-4 15,-4-1 3-15,2 2-1 0,-2-4 1 0,1-2-2 16,-1-3 2-16,0-2-11 0,3-3-18 0,-4-2-15 0,2-4-37 15,1-5-37-15,-2-6 4 0,2 2-36 0,-3-4-25 16,-1-3-26-16,1-5-14 0</inkml:trace>
  <inkml:trace contextRef="#ctx0" brushRef="#br0" timeOffset="24438.56">16733 6357 1454 0,'13'-35'32'0,"0"8"-27"0,-4 2 65 0,0 4-42 0,-4 5 10 15,2 3-2-15,-1 7 1 0,-3 5 6 0,-3 3-35 16,0 6 27-16,0 5-62 0,0 0 39 0,-1 5-11 15,-3 1 8-15,0 2 0 0,0 3 7 0,1 2 10 0,-2-3 5 16,-1 3 2-16,3-2 3 0,2 1-2 0,-1-4-1 16,2 2-4-16,2-4-13 0,-1 0-8 0,2-4-3 15,3 1-3-15,2-5 1 0,-1 1 2 0,2-3-13 0,2-1-22 16,-1-2-24-16,1-12 9 0,5 6-68 0,-4-3 20 16,2-2-11-16,3-3-13 0,-4 2-10 0,0-5 21 15,1 0 8-15,-2 4-5 0,-1-4 62 0,-5 4-13 0,2-2 15 16,-5 1 34-16,0 3 32 0,0-1 17 0,-3 3 19 15,0 1 2-15,0 2-1 0,0-2-7 0,0 6-2 16,0-4-25-16,-3 3-12 0,3-1-8 0,-1 2-6 0,-1-1-9 16,0 2-20-16,1 0-49 0</inkml:trace>
  <inkml:trace contextRef="#ctx0" brushRef="#br0" timeOffset="24860.15">17129 6384 2140 0,'0'0'40'0,"0"0"22"0,0 0 24 0,0 0 2 0,0 0 3 0,0 0 2 16,0 0-2-16,0 0 2 0,0 0-39 0,0 0-19 15,0 0-12-15,0 0 5 16,0 0-4-16,0 0-2 0,0 0 0 0,0 0 1 0,0 0-1 16,21 92-1-16,-8-44 0 0,-8-31-16 0,0-3 0 15,-5 2-4-15,0-4-2 0,3-3-17 0,-3 2-9 0,0-4-35 16,-5 2-29-16,2-1-38 0,-3-5-41 0,4-1-52 16,-1 0-14-16,0-2-60 0</inkml:trace>
  <inkml:trace contextRef="#ctx0" brushRef="#br0" timeOffset="25021.64">17132 6122 1664 0,'-5'2'4'0,"0"-1"-41"0,2-4 44 0,8 2-50 0,-5 2 47 15,1 1-52-15,3-1 10 0,-3 3-55 0,2-1-60 16</inkml:trace>
  <inkml:trace contextRef="#ctx0" brushRef="#br0" timeOffset="26325.7">17223 6426 1241 0,'7'0'24'16,"-4"-4"4"-16,14-4 11 0,-10 4 17 0,2-4-34 15,5 5 56-15,-4-2-44 0,1 0 64 0,-2 4-62 0,1 0 1 16,-4 2-12-16,1-1-18 0,0 3 37 0,-3-3-59 16,-3 1 45-16,4 1-58 0,1-1 36 0,-4-1-1 15,1 1 0-15,3-1 3 0,-3 1-1 0,4-1 2 16,-2 0-2-16,-1 0-2 0,1 2-3 0,0-2-5 0,3-2 4 16,-4 1-3-16,1 0 1 0,0 0 13 0,3-2 13 15,-4-1 0-15,-4 4 9 0,0 0 12 0,0 0 2 16,0 0 11-16,0 0 1 0,0 0-1 0,0 0-1 0,0 0 5 15,0 0 9-15,0 0 6 0,0 0-1 0,0 0-10 16,0 0-1-16,0 0-9 0,13-59-10 0,-13 59-10 0,0 0-17 16,-22-17-25-1,-9 73 5 17,64 3 1-17,0-48-6 16,5-29 10 1,30-24-21-1,-27 62 14-15,8 171-15 15,-52-164 15-31,-2 0-3 0,2-2 10 15,-2 3-5-15,-1-2 5 0,1-4-4 0,0 0 0 0,-2-5 0 16,2-3 0-16,-2-1 3 0,1-1-4 0,1-9 2 16,0 1-6-16,1-3-1 0,-1-5-27 0,-1 0-18 15,3-3-16-15,-5-3-7 0,3-1-23 0,-3-5-6 0,5 6-3 16,-3-12 2-16,6 6 25 0,0-6 12 0,1 1 14 16,6-6 11-16,-3 2 14 0,6 1 9 0,-2 0 1 0,3 2 7 15,-2 4-6-15,-1 2 9 0,2 4 2 0,-4 6-2 16,3 0 4-16,-4 3 7 0,1 3 4 0,-1 1-1 15,0 1 4-15,3 0 1 0,-2-1-2 0,-1 3 4 0,3 1 1 16,1-1-7-16,-1 0 3 0,2 0-5 0,-1 1 6 16,2 1-4-16,2-3 2 0,-1-1 1 0,1 1 0 15,-2 0 2-15,3-1-2 0,-1-1 2 0,1 1-1 0,-1 1 9 16,-2-3 0-16,2 2 0 0,-4-2 1 0,-2 0 0 16,0-3 5-16,-4 4-1 0,-1-6 1 0,0 5-7 15,-2-1-1-15,1 1 2 0,-1-3-9 0,0 1 0 0,0-1-9 16,2 1-1-16,0-1-9 0,-1-1 0 0,2 1 2 15,1-1-3-15,0 1-1 0,2 0 3 0,-1-3-2 16,0 5 2-16,1-3-1 0,-2 2-2 0,-1 0-7 0,-2 1-7 16,1 1-1-16,0 1-11 0,-2 2-2 0,-2-3-16 15,0 5 6-15,1-5-4 0,-1 1-5 0,1-1-5 0,1 2-1 16,-4-2 2-16,1 0 7 0,3 0 14 0,0-2-3 16,-1 2 6-16,-3 0 7 0,4 0 11 0,-1 0 8 15,-1 0 4-15,2 0 3 0,-1 0-1 0,1 0-1 16,0 0-1-16,0 0 5 0,1 2 2 0,-1-4-5 0,0 2 5 15,0 0-6-15,2 0 1 0,-2 0 3 0,0 0 3 16,1 0-8-16,-1 0 6 0,2 0 1 0,0 0-4 0,-2 0 4 16,1 0-5-16,-1 0 6 0,0 0-6 0,0 0 10 15,-1 0-11-15,1 0 5 0,0 0 1 0,0 0 0 16,0 0 2-16,0 0-2 0,1 0 1 0,-1 2-6 16,0 0 11-16,3 0-6 0,-3-4 5 0,0 2 1 0,0 2 2 15,4-2 0-15,-4 0 0 0,0 0 2 0,0 0-7 16,0-2 4-16,0 2-5 0,0 0-1 0,0 0-6 0,0 0 5 15,-4 0-2-15,4 0 0 0,0 0 1 0,0 2-2 16,0-2-2-16,0 1-1 0,0-2 6 0,0 1-10 16,0-2 6-16,0 2-6 0,0-2 2 0,0 2 2 0,0 0 3 15,0 0-3-15,0 0 1 0,4 0 0 0,-4 0-1 16,0 0 3-16,0 0-2 0,0 0-2 0,1 0-2 16,-1 0 7-16,0 2-5 0,-1-4 3 0,2 4-1 15,-1-2 3-15,-1 0-1 0,1 0-5 0,0 0 8 0,0 0-9 16,0-2 4-16,0 2 3 0,0-2-2 0,0 2 3 15,0 0-5-15,0 0 11 0,0 0-12 0,1 2 6 0,-1-2-1 16,0 0-3-16,2 0 3 0,-2 0-19 31,0 0 16-31,0 0-17 32,0 0 21-32,0 0 15 31,0 0-33-16,0 0-7-15,0 0-12 16,0 0 7-16,0 0 12 0,0 0-11 16,0 0-18-16,0 0-20 0,0 0-20 0,0 0-19 15,0 0-66-15</inkml:trace>
  <inkml:trace contextRef="#ctx0" brushRef="#br0" timeOffset="28700.98">16907 7545 1524 0,'3'-15'104'0,"2"-1"-17"0,-2-6 26 16,1 2 23-16,-1-3 25 0,-2-1 13 0,5 1 28 15,-6 0 10-15,5 0-81 0,-5 1 37 0,5 4-20 0,-2 2-3 16,4 1-11-16,-6 6-7 0,4 1-23 0,-2 1-7 15,1 4-25-15,-2 2-17 0,1 5-3 0,-3 3-18 0,2 5-7 16,-2 3-7-16,2 6-4 0,-2 2 1 0,0 3-1 16,0 5-1-16,-2-1-2 0,2 0-3 0,-2-2-4 15,1-1-5-15,1 0 3 0,-2-4-4 0,0 0 3 0,2-4-2 16,0 0-5-16,-4-4 3 0,4-3-4 0,0 0 6 16,0-4-6-16,0-1 6 0,0-3-2 0,0-2 6 15,0 0 1-15,0-4-2 0,0 1 3 0,0-3-4 0,0-1-1 16,0-5-2-16,4 1 1 0,-4-4-4 0,4-3-1 15,-3-2-1-15,1-4 4 0,1-2-1 0,4-2 5 16,-1-3-1-16,3-4-5 0,-1-1 1 0,5-2 0 0,1-1 9 16,-1-2-12-16,-1 1 6 0,-1 3 0 0,-1 3-1 15,-2 6-4-15,0 4 0 0,-4 6 7 0,-2 5-9 16,0 5 6-16,-1 1-7 0,-1 7 1 0,2 6 2 0,-2 0 6 16,0 5-4-16,0 0 4 0,0 5-5 0,0 4 7 15,-2-1 1-15,2 3-1 0,-1 0-4 0,1-2 4 0,0-1-2 16,0 1-7-16,1-3 8 0,-1-2-7 0,4-2 8 15,-4-2-8-15,3-3 3 0,-3-3 3 0,3 0-2 16,-1-3 5-16,-2-2 0 0,0-2 5 0,1 0-6 16,3-2 10-16,1-3 0 0,0-1-2 0,2-3 0 0,2-2-5 15,2-3 2-15,2-2-2 0,1-2-1 0,2 1-2 16,-1-4 2-16,3-1-2 0,-1 1 8 0,4 2-5 0,0 2 4 16,-3 2-6-16,2 4 8 0,-2 3-1 0,-2 5 0 15,0 4 5-15,-5 7-2 0,3 1 10 0,-3 5-7 16,-2 5 8-16,0 3-10 0,0 2 3 0,-2 1-2 15,-1 4-10-15,2-2 6 0,-4 2-10 0,1-1 2 0,3-1-9 16,-1-2-18-16,-1-1-17 0,2-2-29 0,-3-5-40 16,3 2-54-16,-1-4-43 0,-2-4-70 0,-5 0-61 0,2-3-50 15,-1-2-12-15</inkml:trace>
  <inkml:trace contextRef="#ctx0" brushRef="#br0" timeOffset="28984.65">17567 7242 2392 0,'3'-16'34'0,"3"-2"30"0,-2 10 23 0,-3 1 15 16,2 2 2-16,-3 5 3 0,1 0-2 0,-1 0 4 16,4 0-21-16,-4 5-12 0,1-1-9 0,2 5 3 15,-1 2 15-15,8 2 24 0,0 6 7 0,3-2 5 16,0 5-12-16,4-1-1 0,4 3-9 0,-5-2-10 0,3 2-17 16,-7 0-20-16,2 2-6 0,-6-3-3 0,0 1-6 15,-6-1-12-15,1-3-8 0,-3 1 0 0,0-1-4 0,-3-5-1 16,3-1-2-16,-3 0 4 0,3-3 21 0,-2-1 5 15,4-4 15-15,1 1 10 0,0-2 21 0,6 0 4 16,3-3 36-16,2 0-8 0,5-2-11 0,6 2-13 0,3-4-17 16,3 0-10-16,2-2-16 0,2 1-16 0,-1 1-32 15,-2-1-35-15,0 0-22 0,-4 1-24 0,-4 0-48 16,-5-2-80-16,-2 1-98 0,-10 1-76 0,-4 3-102 16,-6-5-89-16</inkml:trace>
  <inkml:trace contextRef="#ctx0" brushRef="#br0" timeOffset="29368.07">18263 7142 1992 0,'-4'-15'51'0,"1"3"39"0,0-1 23 0,9 6 26 0,-6 0 16 0,2 2 13 0,1 2 31 0,1 2 13 15,-2 2-29-15,5-1-20 0,-4 0 4 0,2 4-12 16,-1 3 10-16,7 2-6 0,-3 5-15 0,0 4 1 0,-1 4-8 15,3 5-11-15,-3 5-32 0,-1 4-12 0,-1 3-20 16,-5 1-5-16,-1 2-18 0,1 0-9 0,-7 3-6 16,2-3-17-16,-3-3 11 0,-1 1-3 0,1-4-13 0,2-1-4 15,-2-4-4-15,-2-1-33 0,4-9-45 0,1 3-44 16,4-4-73-16,-3-6-77 0,1 0-76 0,0 0-82 0,0-7-46 16</inkml:trace>
  <inkml:trace contextRef="#ctx0" brushRef="#br0" timeOffset="29625.44">18599 7430 1500 0,'-1'-9'115'0,"-2"-2"-29"16,6-1 30-16,-8-1 24 0,7 3 36 0,1 0 16 15,-3 5 30-15,0 1 16 0,1 0-97 0,1 2 36 16,-2 2-31-16,2-1-21 0,-2 4-32 0,-4 1-5 0,6 1-29 16,-5 6-13-16,4 0-16 0,1 4-8 0,0 3 0 15,-1 4-1-15,3 1-6 0,-2 3-11 0,1 0-2 0,1-1-2 16,-3 1-16-16,6-1-11 0,-6-1-26 0,6-2-22 16,-3-1-37-16,2-1-45 0,-2-1-46 0,-3-3-44 15,-1-3-41-15,3 0-6 0,-3-3-35 0</inkml:trace>
  <inkml:trace contextRef="#ctx0" brushRef="#br0" timeOffset="29858.97">18556 7514 1423 0,'-4'-27'31'0,"7"-8"-25"0,0 2 70 16,2 4-37-16,1 0-1 0,-1 4 12 0,3 1 14 0,1 6 14 16,-2 1-27-16,5 6 33 0,-4 0-62 0,2 7 42 15,-1 2 4-15,9 4 1 0,-5 4-9 0,4 5-9 0,0 4-2 16,-3 2-3-16,7 5-3 0,-7 2 2 0,6 2 0 15,-7 2 7-15,5 2 3 0,-9 1-5 0,2 0 3 16,-5 0-4-16,2-1-3 0,-6-3-6 0,-2-1-3 0,-3-2-22 16,0-1-10-16,-8-3 5 0,1-4-5 0,-3 2-3 15,-4-2-2-15,-2-2 0 0,0 0-8 0,-3-4-34 16,-5 2-50-16,3-1-55 0,-4-4-45 0,4 1-28 16,2-4-69-16</inkml:trace>
  <inkml:trace contextRef="#ctx0" brushRef="#br0" timeOffset="30171.6">19047 7372 2333 0,'0'-9'-19'16,"0"1"28"-16,-2-6 20 0,4 4 4 0,-1 2 29 0,-1 1 9 15,0 1 4-15,2-1 25 0,-1 3 32 0,-2 0-30 16,2 3-15-16,-1 1-7 0,0-3-28 0,-1 3-10 15,-1 3-2-15,1-2-25 0,-1-1-9 0,0 7-1 16,-2-2-1-16,1 4 3 0,-2 1-1 0,0 1 6 0,0 2-3 16,-1 2 0-16,-2-1 2 0,0 3 3 0,2-2-1 15,-1 1 0-15,0-2 3 0,2 2 4 0,0-1 7 16,4 0 5-16,1-2-1 0,1 5-1 0,3-3 0 0,2 3 4 16,3-4 3-16,2 2-7 0,3 1 2 0,2-2-6 15,0 1 0-15,2-3-2 0,0 2-1 0,0-3-3 16,-1 1-6-16,-4 0-3 0,-2-3-3 0,-5 0 4 0,-2-1-3 15,-11 0 8-15,-4-2-9 0,-11 0-9 0,-10-2-30 16,-10 0-81-16,-9 2-102 0,-17-5-140 0</inkml:trace>
  <inkml:trace contextRef="#ctx0" brushRef="#br0" timeOffset="32342.42">23090 3671 1332 0,'2'-7'5'16,"1"7"7"-16,-3-4-2 0,5 4 1 0,-5 0 1 0,3 2-8 15,-3-2 8-15,2 5 3 0,-1-1-2 0,2 3 18 0,0 2-35 16,-1 5 61-16,3 6-33 0,-5 2 87 0,3 8-54 15,-5 3 25-15,7 7-1 0,-3 8-7 0,3-1 47 0,-4 11-59 16,2 10 41-16,3 5-73 0,-3 10 50 0,2 9-21 16,-2 6-1-16,1 3-18 0,-4 8-11 0,3 0 12 15,-1-2 8-15,-1 3 6 0,-1-3-7 0,0-6-3 0,3 2 2 16,-3 0 25-16,5 7 9 0,-4-1-9 0,1 3-19 16,-1-3-2-16,-1 0 13 0,0 1 3 0,-1-3 1 15,-1-7-19-15,-4-3-3 0,3-8-4 0,-2-1 0 0,0-6-6 16,2-9-9-16,-2-1-2 0,4 2-8 0,-2-2-2 15,3 2-2-15,1 0-5 0,2-5 5 0,1 0-2 0,-1 8-2 16,3-6-3-16,2-2 5 0,0-2-9 0,-2-5-2 16,4-1 7-16,-4-4-2 0,3-2-7 0,-4-3 0 0,2-2 2 15,-2-4-1-15,-4-4 3 0,2-3-2 0,-3-3 0 16,4-2-2-16,-4-5 2 0,-4-1-2 0,4-4 0 16,0-2 0-16,0-4-1 0,0-1 6 0,0-2-7 15,4-3 4-15,-4 0-1 0,1-2 8 0,2-3-6 0,0-1 2 16,-1-2-4-16,-2-4-6 31,1 21-2 0,3-3 6-15,-4-18-20 0,0 0 4-1,12 21 11-15,-12-21-9 16,0 0-1-16,18 10 1 15,-18-10-2 1,19 1 8 0,-19-1-11-1,24-5 19 1,-24 5-26 0,0 0 13-16,0 0-3 0,0 0-7 0,60-1-3 0,-60 1-7 15,0 0 3-15,0 0 6 0,189-7 5 0,-141 7-1 16,3-3 2-16,9 3 7 0,10-1 0 0,3 2 14 15,13-1-7-15,8 3-1 0,11 0 1 0,12 1 5 16,14 1 1-16,11 0 1 0,13 1 3 0,12 0-4 0,8-1 2 16,2 2 2-16,13-3-4 0,-1 2 2 0,11 1 4 15,4-1-7-15,3 0 4 0,7 4-5 0,-6 1 4 16,7 0-1-16,-1 2 3 0,-4 3-3 0,-7 0-2 0,-1 3 12 16,-9 0-10-16,-13 0 5 0,-3-1-7 0,-1-2 1 15,-12 3 1-15,-4-4 4 0,-8 1 2 0,-8-4-6 16,-11 1 6-16,-4-3-3 0,-8-2 7 0,-9-1-3 15,-16-3 2-15,-7-1-2 0,-16-3-3 0,-9-2 1 0,-13-2 2 16,-12-1 2-16,-8-1 0 0,-10 0-1 0,-11-5-5 16,-3-1-5-16,-11-4-4 0,-4-1-11 0,-9 0-40 15,-7-3-32-15,-9-2-34 0,-10 0-39 0,-4 2-36 0,-9-2-62 16,-5 2-20-16</inkml:trace>
  <inkml:trace contextRef="#ctx0" brushRef="#br0" timeOffset="33762.67">23166 3748 997 0,'0'-2'0'0,"0"-1"0"15,2 3 0-15,-2-2 8 0,6 2 8 0,-5-2 6 16,3 2 3-16,1 0 4 0,1 2 4 0,4-2 8 0,0 2 13 16,6-2 5-16,3 0 8 0,6 2 6 0,2-2-34 0,10 3 55 15,2-3-32-15,13 4-7 0,4-3-5 0,15 1-1 0,3-1-4 16,17 0-7-16,8 1 33 0,10 0-61 0,13-1 31 15,16-2-1-15,12 2-12 0,14-1-10 0,13 2-10 0,10-1-7 16,3 2-1-16,10 1 2 0,3-1-6 0,6 2 1 0,-2 3 5 16,2-2-2-16,4 2 0 0,-3 0-2 0,2-1 2 0,2 1-4 15,-5 1 2-15,-1 2 1 0,-4-2 1 0,-9 1-4 16,-5 1 4-16,-10 4 1 0,0-4-4 0,-6 5 5 0,1-2 0 16,-7 0-1-16,-2-1-2 0,-6 3 6 0,-5-1-3 0,-5-1-4 15,-4 3 6-15,-21-4-1 0,-12-1-1 0,-15 0 0 0,-11-1-6 16,-10-3 6-16,-14-1-6 0,-10-1 9 0,-10-3-8 0,-4-1 0 15,-4 1 2-15,-6-3 1 0,-7 4 5 0,-6-4-7 0,-2-2 15 16,-6-1 12-16,1 1 11 0,-7-1 9 0,4 1 1 0,-7-3 3 16,4 4 0-16,-6-4 0 0,4 7-6 0,-4-5-14 0,0 3-7 15,0-1-6-15,1 0-2 0,-1 0-8 0,0-1-1 16,0 2 1-16,-2-1-3 0,2 1-2 0,0 1-5 0,1 1 0 16,-1 0-1-16,1 0 9 0,1 4-4 0,1 1 1 0,-3-2-7 15,3 3 7-15,0-3 3 0,0 1-2 0,0-1-1 0,0 4-6 16,0 2 12-16,3 2-1 0,-3 0 3 0,1 5-9 0,3 6 6 15,-1 1-1-15,0 6 8 0,1 0 3 0,3 3 3 0,-2 3-1 16,-2 4 18-16,2 2 4 0,-2 3-4 0,-2 2-1 0,1 2-7 16,-4 4 8-16,-1 0-7 0,-3 4 1 0,-1 2 1 0,-2 1 17 15,-5 4 1-15,2 0 1 0,-5 1 1 0,6 1-10 0,-6 3 6 16,4-5-4-16,-7 3-11 0,7 2-11 0,-3 1 2 0,3 5 10 16,-1 3 7-16,3-1 3 0,-2 4-8 0,4 3 6 0,1-1-12 15,2 0-5-15,-1-6-1 0,6 2-10 0,-5-7-9 0,3 2-3 16,-1-6 2-16,3-1-4 0,-2-1 5 0,1-1-4 0,0-8-1 15,1-2 1-15,-3 1 2 0,4-2-3 0,-3 1-2 16,-2 0 1-16,3 0 1 0,-5-1 6 0,3 6 1 0,-1-1 0 0,-2-1 7 16,1 1 4-16,-2-5 3 0,2-1-2 0,-1 0 9 15,1 0 1-15,-1-5 4 0,2-2 1 0,3 0-1 0,-4-2 4 16,2-2-3-16,1-3 5 0,2 0-9 0,-3-4-4 16,1 1-4-16,2-4-1 0,-5 0-4 0,6-2-6 0,-5 0-6 15,5-3 5-15,-7 0-7 0,7-5 5 0,-4 2-5 0,2-3-1 16,-3-4-2-16,3-4 5 0,-2-2 4 0,1-1-8 15,0-4 10-15,3 2-6 0,-2-4-2 0,2 2 3 0,0 0-1 16,-3 3-2-16,5-1 1 0,-6-2 3 0,9 4-6 0,-6-4 3 16,5 0 3-16,-5 0 0 0,6 0-5 0,-7-1-1 0,5-2 3 15,-3 2-2-15,-1 1 1 0,1-1-1 0,-2-1-2 16,-1 3-2-16,1-1 4 0,-1 1 6 0,1-1-8 0,1 1-2 16,-2-1 4-16,-2 0-2 0,3 2 2 0,-1-3-1 15,0 3 4-15,0-1-4 0,0 0 5 0,1 3-2 0,-1-4-1 16,1 4 3-16,1-3-6 0,-1 0 6 0,0-1-8 0,4 3 2 15,-2-3 1-15,-2 1 0 0,4-1 0 0,-2-3-1 0,0 1 10 16,2-2-8-16,-2 1 5 0,0-1 2 0,1-1 3 0,-1-2 2 16,-1 0 5-16,-1 0 17 0,2 2 1 0,0-4 4 15,0 2 4-15,-2-1 3 0,1 1-2 0,1-1 8 0,0-2-1 16,-2 3-14-16,1-4-1 0,-3 2-6 0,0-4-6 16,-4 1-6-16,-2-1-9 0,-8-2-10 0,-3 1-17 0,-8-3-12 15,-6 0-40-15,-8-2-21 0,-7-2-59 0,-8-2-83 0,-6 1-112 16,-14-1-150-16</inkml:trace>
  <inkml:trace contextRef="#ctx0" brushRef="#br0" timeOffset="35074.99">24838 4948 1783 0,'-7'-11'34'0,"6"2"44"0,-6-6 26 0,6 4 30 0,-3 4 7 0,0-2 22 16,7 2 13-16,2 6 6 0,-5-4-38 16,3 3-42-16,-2 6-24 0,3 0-29 0,1 5-3 15,-1 3-10-15,4 6-9 0,-2 4 5 0,4 7 9 0,-2 5 1 16,3 4-1-16,-2 0-2 0,1 6-3 0,1-2-12 15,-3 0-1-15,-2-2-13 0,2 1-4 0,0 1-8 0,0-6 1 16,-2-2-10-16,-3-4-29 0,4-4-28 0,-4-2-48 16,-3 1-43-16,-1-5-71 0,-1-1-43 0,-5-4-47 15,-1 2-53-15</inkml:trace>
  <inkml:trace contextRef="#ctx0" brushRef="#br0" timeOffset="35403.89">24590 5130 1485 0,'-32'-21'43'0,"2"1"-8"0,1-1 4 15,13 2 29-15,-11-2 2 0,6 2 26 0,4 1 12 16,7 3 11-16,2-2-37 0,8 0 11 0,0 4 2 0,8-4-25 16,9 3-3-16,6 0-20 0,7 1-2 0,7 2 4 15,7 4-5-15,8 0 6 0,9 3-4 0,7 4 17 16,5 4 9-16,4 4 1 0,6 4-10 0,-2 5-9 0,1 5-3 15,-1 5-13-15,-2 2 2 0,-7 5-17 0,-9 2-13 16,-6 1-6-16,-9 2 3 0,-9 0-4 0,-9-1-3 16,-10 2 8-16,-6-3-6 0,-9-2-1 0,-6-1 5 0,-11-4-5 0,-5-2 0 15,-10-2 0-15,-6-2 4 0,-10-6-10 16,-6-5 7-16,-6 0 0 0,-5-3-8 0,-10-2 10 16,2-3-4-16,-1-2 0 0,-3 0-9 0,3 0 8 0,3-2-5 15,2-2-5-15,12-1-13 0,1 0-25 0,12-1-34 16,5-1-38-16,3 3-29 0,10-3-53 0,15-3-10 0,8-1-50 15,-1-2-34-15</inkml:trace>
  <inkml:trace contextRef="#ctx0" brushRef="#br0" timeOffset="35812.01">26013 5303 1839 0,'6'-7'-10'15,"2"-5"19"-15,-5 0 9 0,10-1 3 0,-10-1 8 0,2-1 5 16,0 3 16-16,2-5 13 0,-1 0 20 0,1 0-5 16,-1-6-2-16,2 9 10 0,-3-6 6 0,3 3 9 0,-8 1-19 15,1 3-5-15,-2 2-8 0,-3 2-16 0,-5 2-5 16,0 1-12-16,-6 5-17 0,1 1-12 0,-7 3 3 16,3 1-7-16,-9 1-5 0,2 5 7 0,0-1-2 15,-1 3-4-15,2-1 4 0,-1 5 1 0,4-2-4 0,-1 1 3 16,5 0 0-16,1 0-4 0,3-1 7 0,5 3-1 15,4-2 5-15,2 1 1 0,7 0 6 0,0 3-1 16,7-3 6-16,4 0 2 0,3 3-9 0,6-1 4 0,2-2-4 16,5 3-7-16,2-3-1 0,3 4-2 0,-1-2-3 15,1-1-5-15,-4 1 7 0,-3-6-5 0,-3 0 2 16,-9-2 3-16,-3-4 4 0,-5 0-2 0,-6 1 4 0,-5-2 2 16,-6-1 3-16,-5 2 2 0,-9 1-1 0,-2-1 0 15,-6-2-7-15,-6 0 3 0,-1-3 1 0,-5-3-3 16,-3-2-2-16,2 0-1 0,4-3-1 0,2 0-2 0,2 2 0 15,4-2 1-15,4-1-7 0,-1 1-1 0,6 2-8 16,5-3-7-16,-2 1-36 0,2 0-26 0,3 2-53 0,4 1-70 16,2-1-73-16,1 5-48 0</inkml:trace>
  <inkml:trace contextRef="#ctx0" brushRef="#br0" timeOffset="41920.51">7473 8389 895 0,'-2'-14'26'0,"-1"0"21"0,3-2 16 15,-4 2 13-15,2 0 4 0,2 1 11 0,2 1 15 16,4 2-37-16,-3 1 28 0,2 1-55 0,-2 2 23 0,2 1-46 16,-4 5 35-16,3-2-46 0,-3 5-17 0,-1 0 101 15,0 4-90-15,-1 4 46 0,1 0-39 0,-4 8 53 0,3 8-26 16,-1 4 42-16,2 5 11 0,-3 8-63 0,3 6 39 0,0 6-10 15,3 3 6-15,-1 9-26 0,3 0-8 16,-1 5-3-16,2 1 0 0,2 3-7 0,-1-1 4 0,5 2 4 16,-2-1 15-16,3 4 7 0,-1-9-3 0,2 5-6 15,-4-5-6-15,4-2 4 0,-3 4-6 0,-2-6-8 16,-1 0-20-16,0-5-1 0,-4 0-1 0,2-3 1 0,-3-4 0 16,2-3-3-16,1-4 3 0,-3-3 0 0,4-6-2 15,-1 0 4-15,2-5-4 0,-2-3 2 0,4-4-1 16,-1-3 4-16,0-1-7 0,0-5 1 0,-3-1 7 15,5-4-11-15,-5-1 9 0,1-4-5 0,-1 0 3 0,0 0-1 16,0-3 0-16,-3-1 3 0,-1-1-6 0,1-1 6 16,-3-1-10-16,0 1 7 0,0-2-9 0,-3 1 2 0,1-2 4 15,-1 2-3-15,-1-2 1 0,-1 0-2 0,2 0 7 16,0 0 1-16,-2 0 1 0,0 0 1 0,2 0-5 16,0 0 3-16,-2 0-1 0,5-2 1 0,-3 2 0 0,3-2-7 15,0 2 6-15,3 0-2 0,-3-1 2 0,5 1-4 16,1 0 3-16,4 1 3 0,3-2-5 0,7 1 3 15,8-2 2-15,7-1-7 0,12 2 6 0,9-4 4 0,15-1-4 16,10-2 0-16,14-2-3 0,19-1 1 0,15-1-2 16,18-2 7-16,18 0-11 0,15-2 3 0,13 0-1 15,8 1 1-15,12 0 5 0,7-2-8 0,3 4 5 16,2-3 2-16,-4 3 4 0,-4 2-1 0,-1-2-4 0,4 3-2 16,-2-2-1-16,-2 2 2 0,-3 1 4 0,-3-1-2 15,-1 1 3-15,-5 4-8 0,-3-1 6 0,-10 2-2 16,-8 1 5-16,-7 2 3 0,-12 0-10 0,-6 1 1 15,-9 0 2-15,-8 1 4 0,-16 0-2 0,-5 2 2 0,-14 0-5 16,-5 0-2-16,-12-1-1 0,-10 5 3 0,-9-3-7 16,-9 1-1-16,-5 1 1 0,-11-1 2 0,-8 2-2 15,-9-3 2-15,-9 0 1 0,-5 0 2 0,-6-1 1 0,-4 1 5 16,-3-1-1-16,-1-2-1 0,-1 0 4 0,-1-1 7 16,0 2 4-16,-1-2-3 0,1 0 3 0,-1-2-1 0,0 1 3 15,0-3-2-15,-1 2 0 0,-3-3-2 0,2 2-5 16,0-2 4-16,-1 1 4 0,3-3 18 0,-1 4 7 0,-3-2 3 15,5 1 1-15,-2 0-4 0,2 0 0 0,0 3-8 16,2-2-1-16,0 3-21 0,0 0-8 0,0 4-3 16,2 3-3-16,1 3 2 0,0 4 1 0,2 5-2 0,1 4 0 15,-1 5 3-15,3 6-1 0,0 4 1 0,0 4 2 16,1 2-4-16,1 5 1 0,0 1 7 0,-1 1-4 16,-1 2-2-16,0 1-2 0,-2 1 3 0,2-9-3 15,-2 1-1-15,2 0 3 0,-1 0-5 0,0-1 2 0,0-2 0 16,1 3 2-16,-2-6-5 0,0 10-1 0,2-6-7 15,-3-6-33-15,0 0-38 0,-1-4-46 0,-2-5-56 0,-2-8-68 16,2 0-33-16</inkml:trace>
  <inkml:trace contextRef="#ctx0" brushRef="#br0" timeOffset="42249.02">14707 11251 1992 0,'-4'-9'-8'0,"-1"2"23"0,-3-1 21 0,13 0 5 0,-10 4-1 16,2 0-1-16,2 4 2 0,2 0 0 0,-1 3 8 16,3 2-21-16,1 1-22 0,3 3-6 0,-1-1 0 0,-1 3 2 15,2 2 0-15,-1 2-1 0,2 1 0 0,-4-1-1 16,5 1 1-16,-3-2 2 0,3 2-1 0,-1-1 0 16,3-5-5-16,-3 4-5 0,2-5-13 0,1 0-12 0,-1-3 1 15,0-1-2-15,1-1 0 0,-1-2-9 0,1-2-4 16,0-2 8-16,3-2 7 0,1-3 13 0,0-1 2 15,1-2-1-15,1-3 1 0,-1 2 8 0,3-2 5 16,-3-5 2-16,3 3 0 0,-4-3 2 0,0 2 3 16,-4 4 8-16,0-1 4 0,-3 3 8 0,-1 5 10 0,-4 1 6 15,-2 4 13-15,-2 0 1 0,-6 4-2 0,2 1-6 16,-7 4-8-16,-1 0-4 0,-4 1-8 0,-2 4-8 0,-5 1-13 16,-3 1-2-16,1 0-33 0,-1 3-46 0,1-3-63 15,2 0-59-15</inkml:trace>
  <inkml:trace contextRef="#ctx0" brushRef="#br0" timeOffset="42812.29">17367 8172 1775 0,'0'11'-5'0,"0"-3"12"15,3-8 28-15,-6 12 2 0,0 7 5 0,0 9 16 0,3 9 18 16,-1 7 8-16,4 5 17 0,1 10-3 0,3 10-16 16,2 8 14-16,1 2 5 0,5 3-11 0,-2 2 8 0,6 1 3 15,-4 2 4-15,-2-1 14 0,2 3 5 0,-3-5 3 16,0-3 3-16,-3 0 13 0,0 1-24 0,-2-2-9 16,-2 0-11-16,1 1-25 0,-3-5-18 0,0-1-20 0,-1 4-11 15,1-5-16-15,-6-3 0 0,3-4-7 0,-2-3-3 16,2-2 5-16,0-9-3 0,-1 2-3 0,1-6-1 15,-2 0-21-15,1-3-21 0,-1-6-13 0,0 4-19 0,2-7-38 16,-1-2-20-16,1-2-45 0,-3-3-55 0,-4 0-48 16,2-4-53-16,-1-2-34 0</inkml:trace>
  <inkml:trace contextRef="#ctx0" brushRef="#br0" timeOffset="43141.19">17410 10905 2182 0,'-6'-11'-19'0,"2"6"30"0,-5-3 17 0,13 0 1 0,-9-4-1 0,1 4-2 16,1 1 3-16,2 2-3 0,-1 2 21 15,2-2-34-15,0 3-12 0,0 2-1 0,2 3 2 16,-1 4 3-16,-1-2 8 0,3 1 11 0,1 7-4 0,1-4 7 16,4 5-3-16,-5 2-2 0,4-1 1 0,1-2-1 15,1 0-9-15,2-1-8 0,-3-4-2 0,2 1-1 16,0-2-3-16,0-2 3 0,3-2-4 0,-1 2 2 15,0-3-3-15,1 3 3 0,-2-2-5 0,3-2 2 0,-4-1 3 16,3-2-2-16,2-1 2 0,-2-1-1 0,-1 0-2 16,-1 0-1-16,1-1 8 0,1 3-2 0,-3 1 0 0,2-3-2 15,-2 2 6-15,-1-3 7 0,-4 3 23 0,0-1 6 16,2 0-2-16,-5 1 4 0,0 0-1 0,-3 2 4 16,0 0-2-16,0 1-11 0,0 2-20 0,-3 1-6 0,2-2 1 15,-3 0-7-15,3 1-7 0,-4 1-52 0,2 1-59 16,0-1-85-16,1-1-61 0</inkml:trace>
  <inkml:trace contextRef="#ctx0" brushRef="#br0" timeOffset="45164.14">26773 8464 1325 0,'5'-6'21'0,"-4"-6"29"0,-1 7-46 0,0-1 49 0,4 2-38 0,-3 0 45 16,1 4-44-16,1-1 71 0,0 1-76 0,4 1 33 0,0-1 5 16,3 4-44-16,-2 4 44 0,4 2-20 0,1 3 49 15,0 3-61-15,-1 6 70 0,0 4-53 0,-2 5 56 0,-2 7 11 16,0 4-2-16,-3 4-17 0,3 7 2 0,-3-1-2 0,-2 5-9 16,-2 3-15-16,4 2-7 0,-5-2-13 0,7 1-5 0,-4 0-5 15,2-2-8-15,1-2-9 0,-3-1-4 0,2-1 2 16,-1-1-4-16,0-10-5 0,1 1 2 0,-4-1 0 0,1-3 2 15,-2 0-5-15,0-6 0 0,0 3 3 0,-3-7-2 16,-1 4 0-16,3-3 0 0,-3-3-7 0,1-2 4 0,0-3 5 16,0-3 2-16,-5-1-3 0,7-3-1 0,-4-3 3 0,2-1-3 15,-1 1 9-15,1-5-7 0,-2 0 0 0,4-1-2 0,-2-3-3 16,-2 1 6-16,4-3-1 0,-1 0 3 0,-1 1-7 16,1-3 4-16,1 1-3 0,1-1 3 0,0-1 6 0,-4 0-7 15,3 0 0-15,-2 1 3 0,-2 1 1 0,-2 0-5 0,-3 1 3 16,0 0 1-16,-4 1 0 0,0 1 2 0,-7 1-1 0,3-3-2 15,-4 5 2-15,-3-3 3 0,0 3 0 0,-2-1-7 16,-5 0-2-16,-2 0 4 0,-3 2-3 0,-2-1 1 0,-9-3-1 16,-3 3 3-16,-5-2 2 0,-4 2 0 0,-10-3 2 0,-2 2-4 15,-10-3 1-15,0 2-3 0,-6-1-6 0,-9 1-7 0,-4-1-2 16,-9-1-2-16,-9 0-2 0,-15 1 0 0,-7-2 2 16,-16 3 1-16,-9-1 4 0,-3-1 0 0,-5 2-1 0,0-1 7 15,-2 1-4-15,4 1 4 0,8 0-11 0,7 0 4 16,1-1-2-16,2 1 0 0,12-1-7 0,-7-1-10 15,-1 0 6-15,-3-1-5 0,-1-2 6 0,-2 2 0 16,2-4 1-16,1 1 9 0,-2-1 9 0,8 0 6 16,17-1-2-16,13 0 3 0,16-2-1 0,9 0-1 0,16-1 2 15,11 0-5-15,13-3-2 0,11 1 4 0,2 0-1 16,7 1-1-16,11-3 7 0,4 2 1 0,7-1-4 0,4 1 0 16,6-1 4-16,3 0-4 0,5-1 0 0,4 1 1 15,0 2-3-15,1-2-4 0,2 0 8 0,-2 2-3 16,1 2 1-16,-3-2-3 0,-1 1 7 0,-2 1-2 0,0 2-2 15,-5-1 0-15,0 0-8 0,-1 2 9 0,1 0-5 16,-3 5 7-16,0-1-8 0,0 2 3 0,-2 1 0 0,2 3 2 16,-1 2 2-16,-1 2-3 0,0 1 2 0,-1 2-5 15,3 4 4-15,0-2 4 0,-1 4 2 0,-1-1 3 16,2 5 6-16,-2-1-4 0,2 2 10 0,0 5 3 16,2-2 1-16,-2 3-2 0,2 0 1 0,-2 2-3 0,1 1-6 15,-1 0 1-15,0 1-11 0,2 1 2 0,-1-2-6 16,-1-2-1-16,0 3-3 0,2-4 0 0,-4-3 2 15,2-3 0-15,0 3 0 0,-1-7 0 0,-1 3 1 0,2-4-1 16,0-2 0-16,0 0-5 0,0 0-11 0,0-2-15 16,2-6-14-16,-1 1-20 0,-1-5-15 0,2-2-20 0,-2-1-15 15,0-5-18-15,0-2 1 0,0-1-9 0,0-5 50 16,0-2-33-16,-2-2 54 0,2-3-28 0,-1-2 55 16,-1 3 26-16,2-2 7 0,-5 0 26 0,1-1-36 15,1 2 46-15,0 1-39 0,-2-1 48 0,-2 4-40 16,3 2 4-16,-1 2 0 0,-1-1-3 0,3 4 4 0,-2 0 0 15,2 2-4-15,1-1 1 0,0 2 3 0,2 2-11 16,-1 1 6-16,2 0-6 0,1 2 2 0,0 0 1 16,1 1 10-16,0 0-7 0,-1 4 0 0,1-4 9 15,1 2-5-15,-1 0 5 0,1-3-3 0,-3 2 2 16,1-5-7-16,-1 4 9 0,1-2-4 0,0-2 2 0,-1 1-7 16,-1-3 5-16,0 0-2 0,0 0 3 0,0 2 2 15,0-4-2-15,2 4 2 0,-1-2-7 0,-1 0 6 16,0 2-2-16,2-2-1 0,0 0 2 0,-2 0-4 0,0 3 7 15,0-3 1-15,1 2 4 0,1-1 1 0,0 0 0 16,2 2 10-16,-1 0-59 0,0-1 50 0,0 0 2 16,2-1-52-16,-2 3 55 0,1-3-59 0,1-1 50 0,-1 1-56 15,-1-1 101-15,0 1-95 0,0-1 46 16,1 1-2-16,-3-1-14 0,2 0 62 0,-1 4-96 0,-2-4 96 16,3 2-88-16,-3-4 88 0,0 4-84 0,0-2 113 15,0-2-90-15,0 4 66 0,2-4 2 0,-2 1-42 16,3-2 55-16,1 2-31 0,0-1 36 0,-1-1-59 15,2-2 59-15,1 2-64 0,-1-3 54 0,4 3 0 0,-3-4-11 16,3 4-3-16,-5-3-4 0,4 4 5 0,-2 0-11 16,-1 0-1-16,0 1-11 0,-2 0-6 0,-3 1 4 15,3 0-13-15,-3 0-1 0,0 1-5 0,-3 0-1 0,3 1-5 16,-1 0 0-16,-1-1 0 0,-1 2-8 0,0 2 8 16,-1-3-1-16,1 5-1 0,-3-4 2 0,1-2 2 15,1 4-4-15,-1-2-8 0,1-3-15 0,-2 3-27 0,-1-1-12 16,0-2-18-16,1 2-20 0,-1-4-4 0,0 4-16 0,-3-2 45 15,2 0-51-15,-2-4 61 0,1 4-8 16,3-1 10-16,-4 1 11 0,4 0 3 0,-3 0 17 0,2 3-37 16,1-1 71-16,1 0-39 0,-4-2 19 0,6 5 6 15,-7-2 7-15,4-2 8 0,1 0-2 0,-4 1-2 16,2-1 2-16,1-1 7 0,1 2 5 0,-4-4 5 0,2 2 14 16,4 0 6-16,-2-1-25 0,4-1 56 0,-3 1-46 15,1 1 56-15,3-1-39 0,3-2 0 0,-3 3-10 16,4-3-1-16,-4 2 38 0,3 1-50 0,-1 1 47 15,1-2-58-15,-2 1 34 0,3 4-3 0,-4-4-3 16,3 3-3-16,-1-2 0 0,2 3 0 0,-3-1-3 0,2 2 0 16,-3-1 5-16,5 10 33 0,-3-9-44 15,1 4-8-15,0-2-4 0,1 0-2 0,-3-2-2 16,7 2-6-16,-3-3 1 0,3 0-4 0,0 0 0 16,4-2-18-16,-2 1-11 0,1-3-24 0,1-2-20 0,1-1-4 15,-1-1-21-15,1 2 33 0,0-4-53 0,-1-1 44 16,1 1-7-16,0 0 21 0,-2-1 10 0,-1 5 2 15,0-4 20-15,-3 4-32 0,-1-1 55 0,1 0-24 0,-4 0 13 16,0 2 8-16,5-1 6 0,-7 0 10 0,1-2 16 16,-1 2 14-16,1 0 18 0,0-3-36 0,-1 2 65 15,-1-1-47-15,0 0 63 0,3-1-40 0,-3 1-16 16,0 1 2-16,0-2 0 0,0 0 35 0,0 4-49 16,0-2 54-16,0 3-54 0,0-3 42 0,0 3 2 0,0-2-17 15,0 2-12-15,0 2-6 0,0 1-11 0,-3 0-11 16,0-2-5-16,-2 7-13 0,-4 0-1 0,-1 2-26 15,-6 2-55-15,-2-2-92 0</inkml:trace>
  <inkml:trace contextRef="#ctx0" brushRef="#br0" timeOffset="45970.06">9889 11984 1011 0,'-9'0'1'0,"4"0"5"0,5 0 9 0,-3 0 9 15,4 5-1-15,1-1 9 0,3 2-4 0,17-1 8 16,5 2 7-16,12-3 10 0,13 0 0 0,18-4-5 0,14 1 11 15,20-5 14-15,18 0-19 0,14-1 0 0,16 0 4 16,12-1-7-16,19-4-9 0,15 3 0 0,22-3-7 0,16 5-20 16,8-8 22-16,16 2-12 0,12 0-14 0,19 0-4 15,6-2-1-15,11 3-9 0,17-3 5 0,21 0 13 16,16 2 4-16,26-2 16 0,18 3 8 0,16-2 1 0,18 4 2 16,23 0 13-16,-1 4 0 0,10 1-2 0,21 5 9 15,0 1-7-15,9 6 13 0,0 0 6 0,9 7 2 16,8 3 14-16,17 3 8 0,-25 5-6 0,-16-1 0 15,-18 5 9-15,-18-4-18 0,-10 2-4 0,-18-2 3 0,-36 0-20 16,-30-6-14-16,-5 3-13 0,-10-6-8 0,-10 0-16 16,-9-1-2-16,-28-2-9 0,-22-6-10 0,-25 1-27 15,-13-5-23-15,-35-8-40 0,-24 6-58 0,-34-6-62 16,-24 1-64-16,-24-7-46 0,-16 1-68 0</inkml:trace>
  <inkml:trace contextRef="#ctx0" brushRef="#br0" timeOffset="47281.42">17328 13027 1516 0,'-2'-6'86'0,"-2"-3"-27"15,0-3 9-15,6 5 9 0,-5 2 3 0,-1 0 2 16,1 3 4-16,-2 0-3 0,5 2-84 0,-2 1 23 16,2 4 4-16,4 0 2 0,2 5-3 0,-2 2 2 0,2 3-2 0,2 5 6 15,1 0-4-15,1 3 3 0,-4-3-11 16,2 6-10-16,2-5 3 0,-6 1-6 0,1-1 1 0,2-1-10 16,-2-2 7-16,0 0-2 0,-1-3 3 0,-3 0-3 15,1-4-2-15,-1 0 0 0,-2-1-1 0,1-2 10 16,-3-3-7-16,-1-2 4 0,0-2-2 0,-2-1-2 0,-1-1 2 15,1-5-2-15,-4 1 7 0,-1-5-6 0,-1 1 1 16,-2-4 0-16,-1-1-7 0,0-5 5 0,-2-1 1 16,0-2 2-16,1-2-7 0,2 0-1 0,-2-3 5 15,4-5-3-15,1 3 5 0,1-4-1 0,-1-2-5 0,6 3 2 16,-1-3 5-16,1-2 8 0,4 2 7 0,2 2 17 16,-1 1 10-16,3 4 2 0,2 5 4 0,3 1 0 0,1 2-4 15,4 5-3-15,3 2-12 0,1 2-13 0,5 3-9 16,5 2 2-16,3 2-8 0,4 3 1 0,4 4 0 0,-2-1-2 15,6 6 1-15,-4 0-3 0,1 3-4 0,-1 4-5 16,-2 1 6-16,-3 2-3 0,-3-4 0 0,-4 5-2 16,-4 0 3-16,-4-1 1 0,-3 0 1 0,-6-2 0 0,1 3 1 15,-9-2-1-15,-1 1 6 0,-7-2-4 0,-3 2-2 16,-3-1 2-16,-4-2 4 0,-1 2 2 0,-4-4-2 16,0-2-3-16,0 2-1 0,0-2 6 0,-2-4 3 0,4 0-10 15,2-1 0-15,3-3-4 0,2 1 3 16,3 0 5-16,6-4-7 0,2 3-1 0,5-1 1 0,3 2 5 0,9-2-5 15,2 2 7-15,6 3-7 0,3-2 3 16,8 5 2-16,0-2 2 0,6 3-3 0,-1 0-2 0,3 5 2 16,1-3-3-16,-3 3 1 0,0 1 1 0,-4-1-2 15,-1 1-3-15,-8-4 0 0,-7 3 3 0,-1-3 0 0,-9-2 6 16,-4 0 9-16,-6-1-2 0,-5-1 3 0,-6-1 0 16,-9 1-2-16,-1-1 1 0,-9 1-3 0,-5-4-3 15,-6 1-12-15,-6-1 2 0,-2-4-10 0,-5-1-13 0,0-3-3 16,3-1-20-16,-2-5-25 0,2 0-44 0,5 0-39 15,3-1-45-15,6-6-2 0,5-1-40 0,8 2-56 16</inkml:trace>
  <inkml:trace contextRef="#ctx0" brushRef="#br0" timeOffset="47622.9">17978 12822 2115 0,'-13'0'-31'0,"1"1"21"0,2-2 1 16,8-1 2-16,-4 2-1 0,4 0 2 0,4 2 0 0,8-1 1 16,4 2 26-16,5-3-21 0,6 3 2 0,5-2-16 15,3 1-21-15,4-4-29 0,-1 2 16 0,2-4-60 16,-2 2 17-16,-6-2-25 0,0 0-19 0,-9-1-13 16,-2 2 13-16,-6-3 14 0,-2 1-25 0,-7-1 59 0,-2 1-11 15,-5 3 29-15,-4-4 25 0,-5 3 38 0,-1-2 37 16,-6 1 38-16,0 0 28 0,0 1 17 0,-3 1 31 15,6 2-33-15,-2 0 61 0,3 0-42 0,4 2-19 0,3 5 1 16,0 2-4-16,3 1 1 0,2 3-21 0,2 6 37 16,1 1-61-16,0 7 37 0,1 1-9 0,2 0-22 15,2 9-9-15,-2-1-13 0,6 2-3 0,0 0-8 0,-3 2-7 16,4-2-4-16,-1-1-2 0,2-2-10 0,2-3-28 16,1 0-34-16,-1-5-45 0,1-2-38 0,-1-5-55 0,1-1-23 15,2-7-57-15</inkml:trace>
  <inkml:trace contextRef="#ctx0" brushRef="#br0" timeOffset="48038.8">18539 12927 1633 0,'0'1'6'0,"0"3"-25"0,0 2 55 0,2-1-52 15,-2 4 61-15,0 5-61 0,0 3 60 16,0 2-54-16,0 3 48 0,2 2-17 0,-2 1-6 0,1 3 16 15,2 1-61-15,0-2 66 0,2 3-58 0,-2-3 53 16,2 0-46-16,-3-1 46 0,4-2-53 0,-3-2 40 16,1-3 0-16,0-1-3 0,-1-4-5 0,0-1 2 0,-3-4-5 15,3 1-4-15,-3-5 7 0,2-2-4 0,-2-3-3 16,-2 0-2-16,2-5 1 0,-3-1-2 0,1-3-3 0,-1-2 1 16,-2-4-6-16,-2-3 2 0,1-2 0 0,-1-3-2 15,2-1-1-15,0-4 0 0,-2-3-4 0,2-1 0 16,-3-3 3-16,3-2-1 0,-3 0 2 0,1-2 3 0,-3-1 4 15,2 1-1-15,2 3 5 0,-2 0-1 0,5 3 0 16,1 3 0-16,5 4-2 0,2 5 1 0,4 2-1 16,1 7 4-16,0 1-3 0,2 4 12 0,7 7 16 15,0 0 6-15,8 7 15 0,1 0 15 0,6 5 2 0,4 3 6 16,1 0 4-16,5 7-5 0,-2-2-8 0,-6 3-8 16,-3-2-10-16,-4 4-16 0,-7-4 1 0,-9 1-11 0,-9-2 1 15,-7 0-2-15,-10 0-12 0,-9-2 6 0,-11-1-13 16,-8-1-20-16,-13 2-43 0,1-4-40 0,-5-2-76 15,-4-3-51-15</inkml:trace>
  <inkml:trace contextRef="#ctx0" brushRef="#br0" timeOffset="48732.38">10702 14493 1423 0,'-14'-5'-4'0,"9"0"3"0,0 1-1 0,12-1-3 0,-6 1 1 0,3 4-4 0,8 0 4 16,1 0-1-16,7 4 1 0,5-1-2 0,7-1 3 0,8 2 8 16,8 0 1-16,11-2 4 0,7 1 8 0,9 1 2 15,12-2 11-15,14-2-5 0,14 0 5 0,15 0 10 0,17 0-33 16,15 0 50-16,14-2-40 0,22 2-5 0,14-4 30 16,14 1-32-16,11-3 55 0,15 2-60 0,7-5 35 0,23 2-35 15,18-2 41-15,26-2 30 0,8 1-24 0,31 0 49 16,21-1-49-16,23 0 46 0,15 4 14 0,11 1-1 15,3 0-4-15,16 4 2 0,24 2-1 0,-4 0 7 0,5 1 3 16,6 4 9-16,7-1-4 0,11 5 0 0,8-3 3 16,-9 2-21-16,-16-1-5 0,-4 0-14 0,-21-1-21 0,-15 0-4 15,-11 0-15-15,-39-4-12 0,-21 1-11 0,-24-3-11 16,-20-3-23-16,-26-1-32 0,-14-3-44 0,-23-6-72 16,-28 0-98-16,-32-7-129 0</inkml:trace>
  <inkml:trace contextRef="#ctx0" brushRef="#br0" timeOffset="51033.43">9835 11951 1493 0,'4'-5'19'0,"-4"4"11"0,0-2-35 16,0 3 58-16,1 0-49 0,-1 0 53 0,2 0-30 0,1 7 14 16,0-3 1-16,2 4 11 0,1 3 55 0,2 1-44 15,0 4 66-15,2 4-26 0,7 7 33 0,-4 0-9 0,7 10-13 16,0 5 0-16,7 2-14 0,-3 11-7 0,8 6-17 0,6 9-10 16,-5 5 11-16,10 5 5 0,-4 5-2 0,12 3-2 0,-2 5 7 15,10-1 0-15,-3-3 6 0,9-6-10 0,0-1-7 16,3-8-4-16,-3-2 4 0,-4-10-18 0,1 0-6 0,-13-8 14 15,3 1 1-15,-10-8 0 0,-2-6-6 0,-8 0-1 0,-2-3-4 16,-6-4 4-16,0-3 8 0,-5 2-21 0,-3-7-4 16,-4-1-1-16,-1 2-5 0,-1-6-2 0,-4-1-4 0,2-4-8 15,-5-3-14-15,2-2 5 0,0-4 0 0,-4-4-7 0,1 0 7 16,1-3 7-16,-3 0 13 0,2-3 9 0,-2 2 9 16,0-1 21-16,2-3-5 0,-2 0 6 0,0-2-7 0,2 2-12 15,0-1-10-15,-2 1-15 0,0-2-28 0,1 2-25 16,-1 0-1-16,0 3-15 0,2-1-22 0,-2 3-21 0,1 2-59 15,1 0-62-15,1-1-63 0,-3 1-115 0,-3 2-110 16</inkml:trace>
  <inkml:trace contextRef="#ctx0" brushRef="#br0" timeOffset="52014.25">27996 12231 1226 0,'-5'-1'6'0,"3"5"13"0,-4-3 11 0,-2 10 7 0,-5 0 19 0,-2 2-31 16,-5 6 61-16,-6 2-34 0,-3 11 61 0,-7 2-58 16,-1 6 15-16,-7 5-1 0,0 6-1 0,-7 3 48 0,-2 11-44 15,-1 5 47-15,-8-1-46 0,0 6 62 0,-3 0-8 16,-4 5 8-16,-5 0-12 0,-1-2-14 0,-5 2 3 16,-1-2-2-16,2 3-12 0,-1-9-10 0,0-2-14 0,0-5-8 15,7 1 5-15,0-2-1 0,9-1-15 0,0-5-4 16,7-4-1-16,2 2 5 0,6-1 4 0,4-7-9 15,6-5-5-15,8-5 0 0,2-6-2 0,8-3-3 0,2-7-9 16,8-3-15-16,5-6-7 0,3-2 6 0,3-4-4 16,0-1 0-16,6-2 4 0,0-4 1 0,2 0-1 15,5 0 5-15,-4-4 3 0,3 1-2 0,3-1 2 16,-2-2-11-16,3 1-6 0,-2 0-2 0,0 1-3 16,-3-1-1-16,1 1-1 0,-3-1-1 0,-1 4-8 15,-3-2-9-15,-1 2-38 0,-4-1-59 0,4 2-80 0,-4 0-102 16,-4 2-130-16</inkml:trace>
  <inkml:trace contextRef="#ctx0" brushRef="#br0" timeOffset="53560.11">11178 13802 1287 0,'0'-3'8'0,"2"-2"9"0,-1 1 14 15,1 3-1-15,-2 1 8 0,3 0 5 0,-3 0 4 0,2 1 22 16,0 3-45-16,0 3 54 0,1-1-55 0,-1 3 22 15,1 2 6-15,0 5-3 0,4 2 6 0,-1 4-13 0,0 4 54 0,5-1-54 16,-3 6 53-16,3 2-21 0,0-3 0 0,2 4 15 16,1-1-1-16,-1-3-4 0,-1 2-18 0,1-3-5 0,-1 1-10 15,1 0 6-15,0-3-9 0,1 1-15 0,-4-3-9 16,1-3 1-16,3 0 2 0,-1 0-3 0,-1-4-3 0,-2 0-5 16,-2-4-3-16,0-1-1 0,-2 0 3 0,-1-3-6 15,0-1-4-15,-1-3 0 0,-4-1 4 0,4 0 1 0,-3-2-7 16,-1 0 6-16,2-2-9 0,-1-1 7 0,-1 0-4 15,0 0 7-15,2-1-8 0,-2-1-1 0,0 0 4 0,0-2-9 16,0 1-4-16,-2-2-27 0,1-1-24 0,-4-2-46 16,3 3-47-16,-2-5-62 0,0 4-38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11:09:38.957"/>
    </inkml:context>
    <inkml:brush xml:id="br0">
      <inkml:brushProperty name="width" value="0.05292" units="cm"/>
      <inkml:brushProperty name="height" value="0.05292" units="cm"/>
      <inkml:brushProperty name="color" value="#FF0000"/>
    </inkml:brush>
  </inkml:definitions>
  <inkml:trace contextRef="#ctx0" brushRef="#br0">2664 10117 1026 0,'0'0'16'0,"0"0"1"0,0 0 4 16,-2-29 9-16,2 29 5 0,0 0 6 0,0 0 1 0,0 0-1 15,0 0 7-15,0 0 3 0,0 0 13 0,2-16-55 0,-2 16 38 16,0 0 13-16,0 0 8 0,0 0-37 0,0 0-3 15,0 0 8-15,0 0-11 0,0 0 1 16,0 0-3-16,0 0-51 0,0 0 52 0,0 0-59 0,0 0 53 16,0 0-47-16,0 0 45 0,0 0-48 0,0 0 51 0,0 0-3 15,-17-3-11-15,17 3 18 16,0 0 15-16,0 0-1 0,0 0 4 16,0 0-6-16,0 0 0 0,0 0-3 0,0 0 4 0,0 0-10 15,30 8-9-15,117-5-12 16,-109-5-7-16,3-1 2 0,0 1-3 15,0-1 7-15,3-1-8 0,-1 2 5 0,-2-4 4 0,3 2-3 16,-1-1-2-16,1-1 1 0,-1 1 3 0,-2-1-3 0,5 1 14 16,-5-1-11-16,-1 0 1 0,-1-1 0 0,-3 3-3 0,-2-1 7 15,-6 0-3-15,-3-1 0 0,-5 4-9 0,-2-1 11 0,-6 1-6 16,-3-2-3-16,-1 4 10 0,-5-1 3 0,0 1 10 0,-1 0 3 0,-4 0 6 16,2 0-5-16,-3 0 0 0,0 0 1 0,-5 1-2 15,2-1-11-15,-1 4-7 0,1-4-7 0,-5 2-9 0,2 1-38 16,-1-1-34-16,0 0-38 0,3-1-14 0,-3-1-45 15</inkml:trace>
  <inkml:trace contextRef="#ctx0" brushRef="#br0" timeOffset="2621.46">5226 10341 1189 0,'0'0'18'0,"0"0"19"0,0 0 20 0,0 0 13 15,-23-15-35-15,23 15 63 0,0 0-33 0,0 0 6 0,0 0-8 16,0 0-8-16,0 0-4 0,0 0-16 0,-23-2 40 15,23 2-50-15,0 0 44 0,0 0 6 0,0 0 0 0,0 0 1 16,0 0-14-16,0 0 11 0,0 0 4 0,0 0-6 0,0 0-2 16,0 0-11-16,0 0-7 0,0 0-13 0,193-10-4 15,-149 5-3-15,-44 5-15 0,160-2-20 32,107-4 13-17,-248 6-12-15,-3-1 8 0,-16 1-30 16,0 0-44-16,0 0-34 15,0 0-54-15,0 0-28 0,0 0-57 0</inkml:trace>
  <inkml:trace contextRef="#ctx0" brushRef="#br0" timeOffset="2908.65">5383 10478 1609 0,'-7'2'20'0,"-1"2"-25"0,8-10 77 0,-1 8-49 0,-1-2 2 16,4 3 12-16,-1-2 14 0,1 0 4 0,4 1-2 15,-3-1 43-15,5-1-63 0,0-1 59 0,0-3 4 16,6 1-8-16,5-2-3 0,3 1 3 0,24-7 33 16,-17 5-77-16,1 1-14 0,1-2-6 0,4 0-3 15,-3 1-10-15,1 1-7 0,1 3-1 0,0-4-1 16,-3 4-5-16,-2-1 5 0,-5 2-1 0,-2-1 0 0,-2 2-5 15,-7 0 4-15,-3 0-3 0,0-1-5 0,-3 2-35 16,-9 1-42-16,1 2-53 0,-3-3-55 0,-2 4-39 16</inkml:trace>
  <inkml:trace contextRef="#ctx0" brushRef="#br0" timeOffset="22761.62">11078 8048 1137 0,'2'-2'5'15,"0"-1"10"-15,2 0 14 0,-4-3 22 0,4 3 9 0,-3 0 12 0,2 1-38 16,0 1 64-16,-1-3-40 0,-2 2 48 0,0 2-59 15,1 0-1-15,1 0-1 0,0 0-9 0,-2 0 48 16,1 0-54-16,-1-3 40 0,3 1-46 0,-3 2 46 0,2-6-14 16,0 6-5-16,-1-3-3 0,1 1-13 0,-2-2-6 0,1 4-10 15,1-2-8-15,-2 0-1 0,0 2-13 0,2-1 5 0,-2-1-2 16,0 2-1-16,0 0 1 0,1 0 0 0,-1 0 1 0,2 0-1 16,-2 0 4-16,0 0-5 0,0 0 0 0,0 0 4 15,-2 0-4-15,2 0 0 0,-1 2-3 0,1-2-1 0,0 0 2 16,-2 1 0-16,2 1-6 0,-2-2 3 0,1 0 2 0,1 2 0 15,0-2-1-15,-2 0 1 0,2 0 6 0,0 0-7 16,2 0 7-16,-1-2 0 0,1 2-2 0,0 0 0 0,1-2 1 16,-2 1 3-16,7 1-3 0,-2-2-2 0,1 2 4 0,1-3-12 15,1 2 6-15,1 0 6 0,1 0-2 0,1-1-1 0,0 0-3 0,-3 2 8 16,5-2-11-16,-3 2 16 0,2 0-8 16,-2 0-10-16,0-1 8 0,3 1 0 0,10-4 1 15,-15 4 5-15,-1-1-14 0,1 1 7 0,1-1 5 0,-3 1-3 16,2-2-5-16,-2 2 2 0,3-1-1 0,0 1 3 0,-2 0 1 15,1-2-2-15,-4 2-2 0,0 0-5 0,-5 2 3 16,3-1-11-16,-6 1-6 0,1 0-11 0,-6-2 0 0,4 5-2 16,-6-5 0-16,2 7-3 0,0-5 1 0,-4 4 12 0,1-2 4 15,-3 2 12-15,4-3 3 0,-6 3 0 0,2-1 1 0,-2 2 10 16,-1-3-4-16,-4-1-4 0,5 1 4 0,-4-1-2 0,1 2-2 16,0-4 2-16,0 3 4 0,6-1-9 0,0 0 8 15,3 0-6-15,2-3 4 0,3 2-1 0,2-1 2 0,-1 1-1 16,4-1-3-16,-1-1 4 0,2 0 1 0,3 0 0 15,-1 0-3-15,0 0-3 0,3 2 4 0,2-2-2 0,5-2 7 16,-2 1-7-16,3-1 0 0,0 1 5 0,2-1-2 0,0 0 5 16,1 1-5-16,1-2 3 0,-6 2-8 0,4-3 7 0,-2 2-5 15,-2 1 3-15,-3 1-5 0,2-2 2 0,-5 0-1 16,-1 1-8-16,3-2 11 0,-8 3-6 0,4-2 4 0,-4 2 1 16,0-1 8-16,0 1-9 0,0-1 4 0,0 2 4 15,0-1-5-15,0 0 1 0,0 0 2 0,0 0-8 0,-4 0-1 16,4 0 7-16,-3 0 0 0,3 0 1 0,-6 0-4 0,4 0 4 15,-3 1-5-15,2-1 7 0,-3 2-2 0,4-2-3 0,-1 1 0 16,0-1 0-16,3 0-2 0,-2 0-1 0,2 2 4 0,0-2 0 16,0 0-4-16,0 0 3 0,0 0-2 0,2 0 2 15,-2 0 3-15,0-2-4 0,0 2-1 0,0 0 3 0,0-1-2 16,3 2 3-16,-3-1-6 0,0-1 2 0,0 1 2 0,0 1 0 16,3-1 0-16,-3 0-2 0,2 0 2 0,1 0-3 0,-2 0 8 15,1 0-5-15,-2 0 2 0,0 2 6 0,3-2-6 0,-3 0-3 16,0-2 0-16,0 2 4 0,0 0-1 0,0 2-4 15,-3-2-3-15,3 0 0 0,0 0-11 0,0 0-19 0,-3 0-10 16,4-3 15-16,-1 1-78 0,0 0 3 0</inkml:trace>
  <inkml:trace contextRef="#ctx0" brushRef="#br0" timeOffset="23981.13">5297 7468 1855 0,'-6'-3'-18'0,"-2"-2"21"16,0 2 21-16,0 0 25 0,-1 2 12 0,4-3 21 0,-2 4 10 15,4-2 17-15,3 1 35 0,0 0-22 0,0 1-8 0,0 0-8 16,0 0-4-16,2 1-17 0,-2-1-4 0,3 1-14 0,-1-3-17 16,4 2 3-16,0-5-15 0,5 3-7 0,2-6-9 0,4 5-1 15,1-5-2-15,4 3-5 0,0 0-1 0,3 0-4 16,-4 1 2-16,4-1-4 0,-3 0 1 0,0 0-1 0,-2 3-5 16,-2-2 3-16,-2 1-6 0,-2-1-17 0,-1 0-11 0,-2 1-23 15,5-1-25-15,-10 1-33 0,1 2-28 0,-4 0-47 16,-3 1-46-16,8-1 18 0,0 1-47 0</inkml:trace>
  <inkml:trace contextRef="#ctx0" brushRef="#br0" timeOffset="24168.4">5360 7715 1823 0,'0'5'-24'0,"-3"-1"85"0,3-4-42 0,0 0 7 16,0 2 7-16,3-4 10 0,0 1 12 0,5 0 8 0,4-4 29 15,5 1-79-15,0-4 47 0,5 4-3 0,2-4-6 0,1 2-14 16,-1-4-13-16,3 5-5 0,-5-5-7 0,5 2-10 16,-5-1-5-16,-1 4-26 0,-2-2-35 0,-8-2-36 0,11 1-11 15,-2 2-77-15</inkml:trace>
  <inkml:trace contextRef="#ctx0" brushRef="#br0" timeOffset="26060.35">5895 7957 1570 0,'0'0'19'0,"0"0"44"0,0 0-34 16,0 0-13-16,0 0 0 0,-57-28-3 16,57 28 4-16,0 0-60 0,0 0 59 15,0 0 20-15,-32-47-11 0,32 47-2 0,0 0 4 0,0 0-2 16,0 0 3-16,0 0-9 0,0 0-3 0,75-18 2 15,29 27-17 1,-104-9 18 15,95 66 4-31,-95-66 6 0,0 0-7 16,0 0 4-16,0 0 0 0,0 0-2 0,0 0 0 16,-27 94 0-16,27-94 0 0,-32 55-3 0,19-42-5 0,-2 0-8 15,4 2 0-15,-2-3 0 0,2 1 3 0,1 0-4 0,1 0-3 0,1-1-3 16,3-1-1-16,-3 0 5 0,5-4-4 0,-1 1 5 15,1-6-8-15,1 6 0 0,2-2 0 0,2-1 4 0,-1 0-2 16,1 4 1-16,2-2 0 0,1 4-3 0,0-3 2 16,-2 0 3-16,3 0-1 0,1 1-1 0,0 0 1 0,0-2-2 15,-1 0 0-15,4-1-1 0,-1-3 6 0,1 3-5 0,-1-2 1 16,0-1 0-16,3 0-2 0,-3-2 3 0,0 1-2 16,4 0 2-16,-5 1-4 0,5-3 0 0,-4 0 0 15,3-3 4-15,-3 1 0 0,2 1-2 0,-1 0 1 0,-1 0-2 16,-1 1 1-16,-2-2 1 0,-3 4 1 0,1-2-5 15,-3 0-3-15,1 1 4 0,-2 0-1 0,0 2 1 16,-2 0 2-16,2 2-3 0,-3 2 3 0,1-1 0 0,-1 3 4 16,0 1-3-16,-2-1 1 0,0 1 0 0,-2 1-6 15,2-1 8-15,-1 0-4 0,2 0 4 0,-1 0-9 16,1-1 3-16,-2 3 2 0,4-3-2 0,1 2 5 0,-1 0-6 16,2-1 3-16,0 0-3 0,2 0 8 0,1 0-5 15,-2 3 2-15,5-2 1 0,-1 2-1 0,0-2 3 16,0 2-2-16,1-1 2 0,2 2-1 0,0-2 2 0,-2 2-6 15,-1-3 2-15,3 1 3 0,-4 0 2 0,1 0 9 16,-3-3 3-16,-1 2 3 0,-1-2 5 0,-3 0 1 16,-3 0-4-16,-3 2-1 0,-3-1-5 0,-3 0-12 0,-8-1-24 15,-2-1-31-15,-3 4-39 0,-4-8-48 0,-1 2-27 16,-7-1-71-16</inkml:trace>
  <inkml:trace contextRef="#ctx0" brushRef="#br0" timeOffset="28043.35">4960 7965 597 0,'-5'-11'7'0,"-1"3"4"0,5-7 4 16,-6 7-2-16,1-5 2 0,-1 4-3 0,1 0 2 0,0 1 10 15,1 1 2-15,-1 1 2 0,-1-1 5 0,-1 2-7 16,-1 3 3-16,-2 1 17 0,0-1 8 0,-3 2-11 16,-1 2 1-16,0-1-4 0,-1 5-5 0,-3-4 12 0,2 6-3 15,-1-3-8-15,1 4-8 0,-1-3 4 0,-1 5-5 16,2-3-5-16,0 3-1 0,-1-1-4 0,2 0 3 0,-1-1-9 16,4 0 6-16,-1 1 3 0,1-1-7 0,2-1 2 15,2 1 2-15,3-1 0 0,1-2-2 0,3-2-2 0,2 2 1 16,0 1-12-16,3 0 5 0,4-1-3 0,4 1 2 15,0 1 2-15,4-2-3 0,3 4 10 0,4-2-1 16,0 1-34-16,2 1 29 0,0-1-27 0,3-1 26 0,-2 3-34 16,-2-1 31-16,0 1-39 0,-3-1 34 0,1 1 1 15,-5 0 0-15,1 1-1 0,-6-1 10 0,-3 0-9 0,1-3 2 16,-7 6-1-16,1-3-1 0,-6 3 0 0,-3-2 0 16,-2 2 4-16,-5 4-8 0,-4 2 5 0,-1 0 10 15,-7 0-6-15,2 0 5 0,-4-1-18 0,-2 1 20 0,1-3-14 16,-1-1 13-16,5 0-12 0,-3-2 5 0,2-2-6 0,5-2 4 15,1 1 5-15,0 0-6 0,4-2 3 0,3-3-7 16,1 1 4-16,4-3-10 0,0-1 10 0,2-2-7 16,3 0 9-16,1-1-2 0,2-1-12 0,3 1 12 0,-1 0-2 15,8-1 0-15,-2-2 3 0,5 1 3 0,2 0-7 16,3-1-4-16,2 1 10 0,3 0-4 0,-1-1 2 0,2 3 5 16,-2 0-14-16,2 3 5 0,-3 2 3 0,0 1-1 15,-3 1 2-15,-3-1-5 0,0 7 2 0,-2-1 6 0,-1 1 2 16,-4 2 5-16,2 0 6 0,-6 2 2 0,0 0 9 15,-2 0-43-15,0 0 41 0,-3 0-52 0,0 0 52 0,0-1-60 16,0-1 43-16,0-3-44 0,0 0 35 0,0-3-2 16,0 4 3-16,3-5 2 0,3 1-6 0,-1-2 3 0,5-2-6 15,1 3-35-15,3-5-20 0,1-1-49 0</inkml:trace>
  <inkml:trace contextRef="#ctx0" brushRef="#br0" timeOffset="33004.19">6663 8857 1370 0,'-9'-3'18'0,"7"3"16"0,-2-2 7 0,-3 2-35 15,2 0 52-15,-3 0-23 0,4-3 64 0,-6 1-47 0,4 4 0 16,-4-4-8-16,4 1 0 0,3 1 55 0,-2-1-41 0,5 0 36 16,-3-2-52-16,3 3 51 0,2-3-11 0,1 3 5 15,-1-1 1-15,1-1-13 0,0 2-10 0,0-1-13 16,3 1-11-16,2 1 2 0,3-1 12 0,5 2-4 0,3-1-7 15,3 0 2-15,8 1-8 0,2-2 5 0,8 3-5 16,2-2-3-16,-1 0-16 0,3 0-15 0,2 1 2 16,3-2-11-16,-4 3 10 0,3-3-11 0,-5 2 10 0,0-4-6 15,1 4 1-15,-4-2 2 0,-4 0-1 0,-2 0-1 16,-6-2-1-16,-3 2 5 0,-3-3-6 0,-6 1-1 16,-2 1 8-16,-4 1-5 0,-4-2-3 0,-1-1 6 0,-1 3-8 15,-4-2-27-15,-2 1-16 0,-2-2-36 0,0 2-62 16,-3-3-42-16,4-4-9 0,-3 1-65 0,1 1-51 15</inkml:trace>
  <inkml:trace contextRef="#ctx0" brushRef="#br0" timeOffset="33184.58">7256 8725 1711 0,'-5'-2'29'0,"2"0"28"0,-3-4 15 0,3 2 19 0,3 3 9 16,0-3 7-16,0 2 19 0,3-3 16 0,8 5-19 15,-1-4-3-15,10 1-9 0,-4 3-13 0,9-1-1 16,0 5 5-16,2 0-16 0,-1 3-7 0,-1 2-9 0,0 4-23 16,-1 1-9-16,-2 3-3 0,-6 3-10 0,-5 4-10 15,-3-2-5-15,-8 5-21 0,-5 0-32 0,-12 1-43 16,-10 1-60-16,-17 5-89 0,-4 1-51 0</inkml:trace>
  <inkml:trace contextRef="#ctx0" brushRef="#br0" timeOffset="35935.01">9955 5228 917 0,'-12'-4'4'0,"7"1"11"15,-6-1 20-15,6 1 8 0,-5 0 16 0,6-1 12 0,-2 4 15 16,1-2 6-16,0 2 17 0,-4-2-52 0,1 4 38 15,-2 0-42-15,-2 1-16 0,-2 3-1 0,-2-3 2 16,0 8-2-16,-1-7-14 0,2 5 43 0,-2-4-50 0,3 1 35 16,2 0 11-16,-2-2-6 0,5-1-19 0,-2-2 4 15,5 3-7-15,-1-4 0 0,2 2 0 0,5-4 10 16,-3 4-3-16,3-4 16 0,5 2 21 0,1-2-2 0,4 2 31 16,6 0 2-16,6-2-2 0,6 2-7 0,5-3 7 15,9 3-23-15,8-5-13 0,10 1-9 0,7-2-29 16,7 1-1-16,10-5-2 0,3 3-3 0,2-2-10 0,4 3 1 15,-3-2-9-15,-1 2 7 0,-6 1-1 0,-7 1-1 16,-5 0-4-16,-8-1-5 0,-10 3 0 0,-6-2-2 0,-6 2 3 16,-9 1-4-16,-5-1 2 0,-8 0-3 0,-7 1-6 15,-5-1-29-15,-4 2-31 0,-3-2-67 0,-6 4-92 16,-4-4-98-16</inkml:trace>
  <inkml:trace contextRef="#ctx0" brushRef="#br0" timeOffset="38932.85">16803 4975 1578 0,'-2'-7'15'0,"2"5"-32"0,-3-3 63 0,2 3-39 16,-1-1 70-16,0 1-52 0,4 2 9 0,-2-1 20 0,2 1-11 16,-2-2 34-16,1 4-53 0,-1-2 41 0,3 0-67 15,-3 1 56-15,-3-2-12 0,3 2-17 0,0-1 6 0,3 3 14 16,-3 1 4-16,0 3-1 0,0 2 4 0,2 4 5 0,-2 1 16 15,2 8 1-15,-4 1-7 0,0 3-14 0,-1 5-12 0,2-2-6 16,-3 4 1-16,3 2-11 0,-2-1-11 0,-1 1-6 0,4-2-5 16,-3 2 2-16,3-1-4 0,-2-5 3 0,2-2-4 15,0-3-1-15,2 2-29 0,-2-6-27 0,3 2-39 0,-6-5-40 16,6-1-43-16,-3-1-7 0,4-1-57 0</inkml:trace>
  <inkml:trace contextRef="#ctx0" brushRef="#br0" timeOffset="39263.01">16618 5495 1129 0,'6'0'4'16,"-8"0"-2"-16,4 0 6 0,-2 0 6 0,2 0 16 0,-2 0-1 15,3 0-2-15,0 0 11 0,0 1-10 0,2 3 1 16,1-1-6-16,-1 1-3 0,4-1-15 0,-1 1 1 0,2 0 1 15,1 2-9-15,-2-3 4 0,3 1-2 0,0-2 7 0,3-1-2 16,-2 1-6-16,0-1-13 0,1 0-4 0,1-1-15 0,-2-1-11 16,1 0 1-16,-2-2 0 0,-1 1-6 0,2-2 6 15,-3 1 14-15,0-3 11 0,-2 2 9 0,1 0 12 0,-5-1 2 16,2 3 5-16,1-3 20 0,-3 1 13 0,-2-3 6 0,5 3 21 16,-7-4 25-16,4 2-27 0,-4 1 88 0,4-3-43 15,-2 3 1-15,-2 1 3 0,0 1 7 0,3 1-14 0,-6 2-22 16,1 3 32-16,-2-4-88 0,-4 8 37 0,-3-1-17 0,-3 2-17 15,-4 0-17-15,-2 2-11 0,-2 2 0 0,1 1-24 16,-2 4-41-16,-6-2-59 0,2 1-69 0</inkml:trace>
  <inkml:trace contextRef="#ctx0" brushRef="#br0" timeOffset="40020.94">15467 6019 1070 0,'1'0'17'0,"5"2"21"0,-3-4 11 0,7 4 21 15,1-2 9-15,11 3-36 0,2-2 66 0,6 3-57 0,2-3 48 16,4 3-71-16,14 0 40 0,6 1-74 0,12 1 47 16,2-1-18-16,12 2-21 0,8-2 12 0,11 2-13 0,4 0 4 15,2 1-10-15,2-2 14 0,-1 2-55 0,2-3 54 0,-7 1-46 16,-6-1 90-16,1-1-100 0,-5-1 91 0,-6-1-92 0,-5-2 96 16,-7 0-56-16,-4-2 52 0,-2-1-56 0,-4-1 5 15,-5-1-2-15,-8 2 12 0,-4-2-10 0,-4 2-4 0,-4 0 6 16,-7 1 2-16,-3-2-7 0,-3 1-9 0,-5 1 1 0,-8-1-24 15,-1 1 16-15,-2-1-37 0,-6 1 23 0,-4 0-73 16,-7-1 35-16</inkml:trace>
  <inkml:trace contextRef="#ctx0" brushRef="#br0" timeOffset="41106.26">17266 6027 1129 0,'8'2'-1'0,"-8"-4"4"0,9 2 0 0,-5-2 9 0,9 1 7 0,-3-2 8 15,6 1 11-15,6 0 8 0,5-1 18 0,6-1 2 16,2 4-42-16,14-1 36 0,-1-2-45 0,12 3 28 0,2-1-51 16,7 2 33-16,2 3-54 0,4-2 33 0,-1 3 2 0,-2-1-7 15,0 0 1-15,-7 1 0 0,-4 2 9 0,-9-3-6 16,-4 1-1-16,-9 0-10 0,-4-2-3 0,-8-1-76 0</inkml:trace>
  <inkml:trace contextRef="#ctx0" brushRef="#br0" timeOffset="50948.07">12548 6945 1189 0,'0'0'34'0,"0"0"15"0,0 0 3 0,-17 5 6 16,17-5 23-16,0 0-43 0,0 0 54 0,0 0-45 15,0 0-6-15,0 0-11 0,0 0 9 0,0 0 1 0,0 0-21 16,0 0 43-16,0 0 11 0,0 0-14 0,0 0-17 0,0 0-10 15,31-4-4-15,-31 4-1 0,0 0 7 16,0 0-6-16,0 0 0 0,186-21-20 0,-153 16 2 16,2-1-6-16,0 3-1 0,3-1-9 0,3 0 1 0,5 1-3 0,-3 1-1 15,4-3 8-15,-4 3-6 0,1 1-1 0,-6-2-24 16,-3 1-23-16,-5 2-15 0,-30 0 9 0,0 0-65 0,0 0-3 16,0 0-28-16</inkml:trace>
  <inkml:trace contextRef="#ctx0" brushRef="#br0" timeOffset="62201.24">16447 7026 1664 0,'-6'-1'27'0,"2"-9"-43"0,-6 6 57 0,3 2-41 16,2-1 44-16,0 3-41 0,7-5 6 0,-4 4 1 15,7 0-27-15,-1 1 49 0,4-1-49 0,2 1 57 0,6 0-32 16,5 0 49-16,1 2 8 0,5-1 5 0,6 4 4 16,6-2-3-16,0 1-9 0,4 1-13 0,-1 1-15 0,2-2-3 15,2 1-16-15,-2 0-5 0,4 1-3 0,-4-1-2 0,-4-1-2 16,1 3-1-16,-3-3 5 0,1 1-18 0,-5 0-33 0,-9-2-43 0,0 1-56 16,3-4-21-16</inkml:trace>
  <inkml:trace contextRef="#ctx0" brushRef="#br0" timeOffset="67684.19">19983 7057 1078 0,'0'0'37'0,"0"0"1"0,0 0 8 0,0 0 20 16,0 0 13-16,0 0-31 0,0 0 58 0,0 0-59 15,0 0 58-15,0 0-54 0,0 0-9 0,0 0-17 0,0 0-8 16,0 0 36-16,0 0-1 0,0 0-68 0,0 0 43 16,0 0-1-16,0 0-3 0,0 0 4 0,0 0-5 15,0 0 6-15,0 0 16 0,0 0 8 0,0 0 2 0,0 0 13 0,0 0 5 16,0 0-10-16,44-5 7 0,-44 5-19 0,0 0-12 15,0 0-8-15,199 5-10 0,-151 0-9 0,2-4-4 16,0 0 4-16,3 1-10 0,-4 1 4 0,0-3-7 0,0 2 3 16,-6-4 4-16,-5 1-3 0,-2-1 0 0,-7 0-6 15,-8 1 2-15,-4-2-46 0,-8 1-62 0,-5 1-75 0,-9-4-56 16</inkml:trace>
  <inkml:trace contextRef="#ctx0" brushRef="#br0" timeOffset="79073.39">11905 9106 1325 0,'-4'-2'21'16,"-3"2"8"-16,4-2 26 0,-2 2-33 0,2 0 72 0,-2 0-49 16,-5 0 24-16,6 0 14 0,-4-3-21 0,5 3 4 0,-5 0-16 15,6-2 39-15,-3 2-69 0,5-1 51 0,4 1-18 16,-4-1-16-16,3 2-5 0,-3-1-9 0,3 0-9 0,4 0-4 16,2 1 0-16,5 1-4 0,2 1 1 0,8-3 1 0,6 2 12 15,7-2-6-15,8 2 9 0,6-2 0 0,8 1-2 0,5 1-4 16,5 0 0-16,4-2-1 0,5 3-5 0,1-3 2 15,-4 1-10-15,-3 0 1 0,-1 1-3 0,-4-2 7 0,-4 0-8 16,-1 0 2-16,-4 0 0 0,-6-2-1 0,-1 1-1 0,-2 0-3 16,-3-2 1-16,-4 1 1 0,-7-3 2 0,-1 3 4 15,-4-1 0-15,-5 0 3 0,-8 1 3 0,2 0 8 16,-8-2 14-16,-1 4 0 0,-2-1 6 0,-5-1-3 0,-2 2-1 16,-1-1 3-16,-1 1-6 0,-4-1-8 0,2 1-9 15,-6-3-10-15,2 3 1 0,-4 0-5 0,-1 0 2 0,-1 0-6 16,-1 3 3-16,-1-3 1 0,2 1-1 0,1 0 3 15,-1 1-2-15,3-1-1 0,0-1 0 0,3 3-1 16,-1-2 5-16,3 1-11 0,-2-1 5 0,6-1-1 16,-4 1 5-16,3-1-2 0,0 0-4 0,2 0 4 0,0 0-3 15,0 0 12-15,0 0-6 0,0 0-2 0,0 0-5 16,2 0 2-16,-2 0 3 0,2 0-4 0,-2-1 5 16,0 1-4-16,0 0 0 0,0 0 7 0,0 0-3 0,0 0 0 15,0 0-3-15,-2 0 8 0,2 0-4 0,0 0-4 16,0 0 0-16,-2 0-1 0,2 0 2 0,0-1 5 0,0 2-1 15,0-1-5-15,0-1-6 0,0 1 13 0,0 0-10 16,0 0 7-16,0 0-5 0,0 0-3 0,0-2 4 16,0 2 3-16,-3 0-1 0,3-1-4 0,0 1 5 0,-3-3-2 15,3 3-4-15,-2-1 4 0,-1-1-4 0,3 1 2 16,-4 0 5-16,4-2-7 0,-2 1 2 0,2 2-1 16,0-1 6-16,-3 0 0 0,3 1-1 0,0-1-5 15,0 1 2-15,0-2 1 0,0 2 0 0,0-1 0 0,0 1 0 16,0 0-1-16,0-3-1 0,0 3 6 0,0 0-7 15,-1 0 10-15,1 0-3 0,0 0-4 0,-2 0 0 0,2 0-3 16,0 0 5-16,0 0-2 0,0 0 7 0,0 0-11 16,0 0 2-16,0 0 2 0,0 0 4 0,0 0-3 0,0 0 1 15,0 0-2-15,0 0-5 0,0 0 6 0,2 0-2 16,-2 0-2-16,0 0 1 0,0 0 1 0,0 0-2 16,1 0 6-16,-1 0-3 0,0-1-2 0,0 1 0 15,-1 0 3-15,1 0 0 0,0 0 3 0,0 1-5 0,0-1-8 16,0 0 11-16,0 0 0 0,0 0 4 0,1 0-8 15,-1 0 1-15,0 0-5 0,0 0 9 0,0 0 1 0,0-1-8 16,0 2 4-16,-1-1-4 0,1 0 10 0,0 0-7 16,0 0 4-16,0 0-4 0,1 3 3 0,-2-3 1 15,1 0-1-15,0 0-4 0,0 0 0 0,0 0 3 0,-2 0-1 16,2 0 1-16,0 0-3 0,0 0 1 0,0-3-2 16,0 6 3-16,0-6-1 0,0 3 0 0,0 0-3 15,0 0 4-15,0 0 1 0,0 0 1 0,0 0 3 0,0 0-7 16,0 0 5-16,0 0-3 0,0 0 1 0,2 0-2 15,-4-1 0-15,2 1 0 0,0-1-6 0,0 1 11 16,0-2-3-16,0 2-2 0,0-1 5 0,0-1-3 0,0 0-3 16,-2 2-2-16,1-2-5 0,1 0-8 0,-2 1-13 15,0-1-7-15,2 0-21 0,-3 2-24 0,3 0-31 16,-3 0-31-16,6-3 2 0,-6 0-50 0,3 1-52 0</inkml:trace>
  <inkml:trace contextRef="#ctx0" brushRef="#br0" timeOffset="92792.39">14589 9282 583 0,'0'0'31'15,"0"0"-14"-15,0 0 11 0,0 0 13 0,0 0 15 16,0 0 5-16,-28-1 12 0,28 1 1 0,0 0 11 0,0 0 10 15,0 0 15-15,0 0-39 0,0 0 51 0,0 0-34 16,-24 0-7-16,24 0 9 0,0 0-6 0,0 0 4 16,0 0-23-16,0 0 39 0,0 0-69 0,0 0 41 0,37-10 0 15,-37 10-20-15,0 0-7 0,0 0-4 0,0 0-1 16,240-52-8-16,-193 44 5 0,2 1-1 0,-3-2-5 16,0 3 10-16,-1 1-2 0,-3-2-6 0,-6 2 0 0,-3 1-2 15,-3 1-1-15,-3 0-13 0,-8-1 0 0,-4 4-7 16,-2-1-3-16,-6 1 3 0,-4 0-9 0,-1-2 3 15,-2 2-8-15,-2 0 9 0,-3 2-3 0,2-2-7 16,-2 1 5-16,-4-1-7 0,3 2 7 0,-2 0-2 0,0 1-5 16,-1 0-35-16,2-1-30 0,-1 1-42 0,5 1-68 15,1-4-11-15,2 7-68 0</inkml:trace>
  <inkml:trace contextRef="#ctx0" brushRef="#br0" timeOffset="93438.47">15886 9897 1508 0,'0'0'88'0,"0"0"-22"0,0 0 13 0,0 0 28 0,0 0 18 15,0 0 21-15,0 0 25 0,0 0 13 0,0 0-83 16,-34 7 24-16,34-7-11 0,0 0-21 0,0 0-8 0,0 0-20 16,0 0-22-16,0 0-14 0,0 0-3 0,48-24-1 15,-48 24 3-15,0 0-4 0,0 0 2 16,237-57-13-16,-194 53 1 0,-7 1-8 0,4 2 6 0,-6 0-8 15,-4 1-6-15,-3 1 1 0,0-1 2 0,-8-1-5 16,-2 2 4-16,-7-1 4 0,0 0-9 0,-3 0-3 16,-3-1-14-16,-1-2-27 0,-3 3-39 0,-2 0-29 0,1 0-51 15,-7 0-57-15,3-1-10 0,-3-1-53 0</inkml:trace>
  <inkml:trace contextRef="#ctx0" brushRef="#br0" timeOffset="94917.07">17548 9109 1720 0,'-15'2'-15'0,"0"1"98"0,4-3-40 0,11 1-2 16,-10-1 3-16,7 1 2 0,3-1 12 0,1 3 11 15,2-2 26-15,9-1-92 0,3 2 54 0,8-5 7 0,5 4-1 16,9-3 3-16,8 2-14 0,6-2-1 0,1 1-15 15,8-3-8-15,0 2-13 0,0-1-5 0,0 1-3 16,-1 0-3-16,-7-1-1 0,-3 0-7 0,-2 1 2 16,-8 0-6-16,-5 2-27 0,-7 2-39 0,-5-2-50 0,-6 0-17 15,-2 0-66-15</inkml:trace>
  <inkml:trace contextRef="#ctx0" brushRef="#br0" timeOffset="95651.03">16624 8461 1539 0,'2'1'85'0,"4"1"-32"0,4-5 15 0,8 3 1 15,2 0 2-15,10 0-1 0,7 1-1 0,9 1 9 16,6 2-78-16,-1-3 29 0,5 1-14 0,4 0-2 0,1-2-2 15,4 0-1-15,0 0 5 0,-2 0-14 0,-3-2-4 16,5 0-14-16,0 1-37 0,-5-3-40 0,-1 1-23 16,-9 0-61-16</inkml:trace>
  <inkml:trace contextRef="#ctx0" brushRef="#br0" timeOffset="96271.05">15212 9067 1727 0,'2'-3'-31'0,"3"-1"72"0,4 0-32 15,13-4-4-15,-1 0 3 0,7-1 1 0,7 1 3 16,8 1-1-16,10 2 29 0,4-4-66 0,6 2 25 15,6 0 3-15,8 0-35 0,2 2 15 0,8-2-72 0,-2 3-65 16</inkml:trace>
  <inkml:trace contextRef="#ctx0" brushRef="#br0" timeOffset="97390.95">18203 8588 1960 0,'0'2'-26'0,"7"-3"2"0,9 0 18 15,19-3-1-15,-2-3 3 0,10 1-2 0,1 1-3 16,10 1-11-16,7-1-10 0,8 1-3 0,0-3-92 16</inkml:trace>
  <inkml:trace contextRef="#ctx0" brushRef="#br0" timeOffset="98192.28">19279 8384 2107 0,'-3'0'24'0,"3"-1"10"0,0-7-2 16,11 8 1-16,6-2-3 0,12 0 1 0,11-1 2 16,8 0-2-16,16 2-22 0,10 0-39 0,11-1-24 0,2 2-40 15,7-1 18-15,1 1-88 0,-4 1-19 0,1-1-49 16</inkml:trace>
  <inkml:trace contextRef="#ctx0" brushRef="#br0" timeOffset="101416.68">19541 9937 1423 0,'-4'-2'25'0,"4"0"13"16,4 0-28-16,-2 1 68 0,0 1-44 0,3 0-3 15,-1-4 8-15,6 1 6 0,4 0-6 0,2-2 4 16,4 1 33-16,7-3-56 0,6 3 55 0,7-1 4 0,7 1-4 15,-1 2-6-15,2 2-18 0,1-1-22 0,6 1-2 16,-1 1-14-16,3 1-11 0,-5 2-4 0,5-2-32 0,-3 3-32 16,3-4-43-16,-3 2-9 0,-4-1-65 0,-3 1-43 15</inkml:trace>
  <inkml:trace contextRef="#ctx0" brushRef="#br0" timeOffset="102841.31">17034 9539 1578 0,'-4'-5'11'0,"8"0"-44"0,-6 2 41 0,2-2 7 16,0 3-50-16,-2-1 47 0,2 5-54 0,-1-1 48 15,1 1-21-15,-2-2 49 0,1 3-53 0,1 2 9 16,-5 0 74-16,4 4-83 0,-6 1 110 0,-1 2-101 15,2-5 71-15,-3 6-65 0,1 1 76 0,-4-1-78 0,3 3 35 16,1-5-24-16,3 2-1 0,2 0 3 0,2 2-4 16,-1-4 3-16,4 1-10 0,-2-3 11 0,1 2-4 15,2-3 8-15,1-1-5 0,-3-1 3 0,4-3-4 0,-2 2 10 16,3-3-56-16,1-1 52 0,-3-1-50 0,4 0 43 16,2-1-56-16,-2-1 91 0,-2-3-122 0,5 0 88 15,2-3-53-15,-4 1 47 0,4-1-55 0,-2 1 56 0,-3-4-43 16,-2 3 12-16,2 0 13 0,-3 3 9 0,-2-2 6 0,0 1 9 15,-3 2-6-15,0-1 3 0,0 3-4 16,0 2-11-16,0-1 52 0,0 1-55 0,-2 1 48 0,2 4-52 16,-1-1 61-16,-1 5-49 0,-1 1 55 0,0 2-91 15,-1 1 57-15,2 1-42 0,0 3 52 0,1-2-57 16,-2 2 46-16,4-3-51 0,2 0 47 0,-1 0 1 0,1-2-10 16,1 0-2-16,-2-3-22 0,1-2 25 0,0 0-72 15,-1-2 11-15,-2-2-71 0</inkml:trace>
  <inkml:trace contextRef="#ctx0" brushRef="#br0" timeOffset="103137.02">17220 9633 773 0,'-3'1'1'0,"-6"4"4"0,-1 1 18 0,2 2 10 16,-3 0-1-16,5 0-2 0,-2 0 7 0,3 2 9 15,0-1 8-15,4 1 4 0,-3-2-15 0,6-1 2 0,0 3 6 16,1-3 9-16,0-1-1 0,2 3 1 0,3-2-8 16,-3-2-7-16,6 1 1 0,-5-3-60 0,5 2 42 15,-2-4-11-15,1 3-9 0,1-4-8 0,0 0-2 0,-3-4-16 16,0 3-6-16,-1-2 43 0,-3-2-58 0,-1-1-9 0,0-2 3 16,-3 0-6-16,0-1-1 0,0 0 14 0,-3-4 1 15,1-2 5-15,-2 3 19 0,-1-3 9 16,-3 0 5-16,0 3-1 0,-2 1 0 0,1 1 5 0,1 2-6 15,2 4 4-15,-5 0-4 0,6 4-6 0,-1 4-17 0,0 0-20 16,1 4-21-16</inkml:trace>
  <inkml:trace contextRef="#ctx0" brushRef="#br0" timeOffset="115135.99">13357 11426 1026 0,'-16'-4'12'0,"-1"1"7"16,-1 0 14-16,-2 0 11 0,0 1 12 0,0-2 17 15,-2 3-2-15,0-3 4 0,1 3 12 0,-4-1-46 0,5 0 42 16,-7 4-50-16,6 0 60 0,-4-1-76 0,-2 3 11 16,0 1 12-16,0-1-21 0,2 3 46 0,-4 1-54 15,-1 0 47-15,3 0-72 0,2 4 67 0,0 0 1 0,1 4-11 16,-2 2-2-16,-2-1-5 0,1 7 4 0,-1-2 0 16,-2 4 2-16,-5 1-1 0,0 1-15 0,-1 3 2 15,3 2 2-15,2-1 5 0,-1 5 6 0,2-3 0 0,1 2-5 16,2-1-4-16,3 3 11 0,-1-4-2 0,3 4 1 15,1 0 7-15,-1-3 0 0,2 4-3 0,-1-3 4 16,2 4 4-16,-3-3-2 0,5-4 12 0,-2-2-4 0,3 1-11 0,2-3-6 16,4 1-1-16,-2-3 4 0,7 0-5 15,-1-1-8-15,4 6-9 0,0-5-5 0,4 4-2 16,-2-3 1-16,5-1 7 0,0 2 2 0,4-4-5 0,0 2 7 16,1-1-3-16,4 1 9 0,-1-5-3 0,4 1 1 0,1 1-4 15,2-2-7-15,-1-1 14 0,5-1-2 16,1-1-1-16,0-1-2 0,5-2 7 0,0 2-5 0,1-4-2 15,0 3-7-15,1-3-8 0,1 0-1 0,2-3 2 16,-2 3-6-16,4-2-2 0,-1-2 2 0,2 0 2 0,-7-1 17 16,7-3 0-16,0 2 4 0,0-3-2 0,6 2 0 15,-1-4-3-15,1 1 1 0,2-4-7 0,6 1-15 16,-2-2 4-16,-3 0-9 0,-1-4 5 0,1 0-2 16,-4 0-4-16,1-2 1 0,-3 1 1 0,-3-3 5 15,-1 1-9-15,2-3 5 0,-6 1-6 0,1 0 5 16,-3-2 0-16,-1 1-2 0,0-2-2 0,-3 0-5 0,0 0 8 15,0 1-6-15,-2-5 4 0,2 1-1 0,-2 0-1 16,-1 1 0-16,-1-5-1 0,2 0 4 0,-2-1-4 16,3-1 2-16,-4-1 2 0,0-2-8 0,2-1 14 15,-1-1-8-15,-3-2-2 0,2 3 8 0,-4 0-5 0,-5-1-3 16,3 3-2-16,-2-1 8 0,-4 3-9 0,-1-3 7 16,-1 2 5-16,0-1-14 0,-1 2 6 0,-3 1 5 15,1-1 0-15,-1 2-3 0,-2-3-2 0,1 2-2 0,0-3 1 16,-3 2 3-16,2-3 0 0,-2-2-2 0,2 0 0 0,-2-4 1 15,1 3 0-15,-1-1 0 0,-1 2-6 16,1-3 1-16,-2 1 1 0,0 0 3 0,2 0-2 0,-3 2-1 16,-2-1 1-16,-4 3-1 0,5-1 0 0,-5-1 2 15,0 5-3-15,-2-5 5 0,-2 6-10 16,-1-4 5-16,-2 4-3 0,-1-2 0 0,-1 0 6 0,-2 1-9 0,-2 2 4 16,-2 1-9-16,-1-1 8 0,-2 1-5 0,0 4 2 15,-3-1 4-15,0 3-3 0,-2-1 4 0,-1-1-1 16,0 4 2-16,-2 0 1 0,0-1-2 0,-1 3 5 0,-2-1-7 15,3 3 5-15,-1-1 0 0,1 2-1 0,0 0 1 16,2 0-3-16,0 2 4 0,1-1 2 0,0 3 0 0,-1-2-1 16,3 1 2-16,0 0 3 0,3 1-5 0,0 2 9 15,-1 0-6-15,3-2-7 0,1 0 8 0,3 2-1 16,-2 2-2-16,4 0-2 0,1-2-1 0,-1 0 1 16,3 2 2-16,1 1 3 0,0 1-4 0,1-1 0 0,2 1 5 15,-4-1-4-15,3 1 2 0,0 2-2 0,-1-2 0 16,1 2 0-16,0 1 3 0,3-3-6 0,0 2 6 0,-1-2-2 15,5 2 3-15,1-3-3 0,2 2 3 0,1-4 0 16,2 2-5-16,0 0 3 0,0-2-7 0,0 0 5 16,0 0-3-16,0 2-2 0,0-3-1 0,0 0-1 0,0 0 1 15,0 0 2-15,0 2 3 0,0-2 0 16,0 0-3-16,0 0 5 0,0 0-1 0,0 0-1 0,0 0 2 16,0 0-1-16,0 0 2 0,0 0-5 0,0 0 6 0,0 1-2 15,0-1 1-15,0-1-2 0,0 1 0 0,0 0 7 16,0 0-10-16,0 0 6 0,0-2-4 0,0 2 6 15,0 0-7-15,0 0 8 0,0 0-5 0,0 0-8 0,0 0 10 16,0 0-8-16,0 0 9 0,0 0-11 0,0 0 11 16,0 0-3-16,0 0-2 0,0 0 5 0,0 0-2 0,0 2 5 15,0-2-7-15,0 0 6 0,0 0-7 0,0 0 0 16,0 0 2-16,0 0-2 0,0-2 1 0,0 2-3 16,0 0 3-16,0 0-1 0,0 0 0 0,0 0 1 15,0 0 0-15,0 0 1 0,0 0-4 0,0 0 6 0,0 0-7 16,0 0 3-16,0 0-1 0,0 0 5 0,0 0 1 15,0 0-4-15,0 0 5 0,0 0-6 0,0 0 3 0,0 0-3 16,0 0 3-16,0 0-5 0,0 0 0 0,0 0 3 16,0 0-3-16,0 0 7 0,0 0-2 0,0 0 0 15,0 0-3-15,0 0 1 0,0 0 3 0,0 0-5 16,0 0 4-16,0 0-4 0,0 0 4 0,0 0-5 0,0 0 2 16,0 0 5-16,0 0-8 0,0 0 3 0,0 0-7 15,0 0 3-15,0 0 3 0,0 0 0 0,0 0 6 16,0 0-16-16,0 0-7 0,0 0-21 0,0 0-26 0,0 0-34 15,0-3-44-15,0 3-38 0,2 3-61 0,0-1-66 16,7-1-63-16,2-1-53 0</inkml:trace>
  <inkml:trace contextRef="#ctx0" brushRef="#br0" timeOffset="117761.09">19053 9782 1048 0,'-2'-5'19'0,"2"1"20"0,2 2 7 15,0-4 22-15,-2 3 14 0,0-2-28 0,1 2 71 16,-1 1-36-16,3-1-13 0,-3 0-7 0,0 1 13 0,2 0-18 15,-4-2 0-15,2 4 45 0,0-2-68 0,0 0 46 16,0 2 3-16,-3 0-11 0,3 0-11 0,0 2-1 0,0-2-12 16,-1 2-8-16,1-2 1 0,0 0 0 0,0 2-8 15,-2-2-1-15,2 2-6 0,-2-2-3 0,2 2 2 16,-1-2-8-16,1 0 0 0,-2 2-10 0,1-2 0 0,-1 1 2 16,2-1 3-16,0 0 2 0,-2 2 4 0,2-2 8 15,0 3-2-15,-4-2 5 0,4 0 2 0,-2 2-1 16,-1 0-7-16,2 0 3 0,-3-1-10 0,1 1-1 0,2 1-1 15,-1-3-1-15,-1 2 1 0,0 1-4 0,1 0 13 16,0-2-2-16,-2 3 1 0,2 0 3 0,-1-1-5 0,0 2-1 16,-2-1 0-16,4 0-2 0,-4-2-7 0,1 4-6 15,1-3 0-15,3 1-8 0,-4-2 7 0,4 1-1 16,-2 1-1-16,-1-1 10 0,2 0 0 0,1 1-1 16,-4-3 5-16,3 2-4 0,-1-2-4 0,2 2 5 0,-1-2-3 15,-1-1-7-15,0 3-4 0,1 1 4 0,-3-1-3 16,3-1 5-16,-1 3-2 0,1-1-2 0,1 1-1 0,-2-1 5 15,-2 1-2-15,2-1 3 0,-1 1 1 0,1 1-4 16,-1 0 4-16,2 0-5 0,-1 1 2 0,-1 0-3 16,-1-2 1-16,3 2-3 0,-1-2 2 0,1 3 4 15,-4-2-6-15,4 2 2 0,-2-2 2 0,1 0 3 0,0 0-2 16,-1 2 3-16,1-1-6 0,1-1 3 0,-1 0-3 16,-1-1 4-16,1 1-2 0,1-1-8 0,-1 1 7 0,1-1-3 15,1-2 5-15,0 1-9 0,-4 0 4 0,4 0 0 16,-2 0 0-16,0 1-1 0,1-2-2 0,-1 0 2 15,-1 1 0-15,1 1 1 0,0 1 1 0,2-3-2 16,-1 1 1-16,-2-2 3 0,1 1-3 0,-1 1-3 0,1-1 0 16,1 0 0-16,-3 0 0 0,4 1 0 0,-4-1 1 15,2 1-2-15,1-1 4 0,-1-2 0 0,1 3-3 0,-1-3-2 16,0 4 10-16,2-5-7 0,-3 5-1 0,3-4 4 16,-1 2-3-16,-3-1-1 0,4 1 3 0,-1-1 1 15,-1 1-6-15,1 0 0 0,-3-1-1 0,4 0 2 16,-1 2 0-16,-2 0 3 0,0-1-10 0,1 0 3 0,1 0 2 0,-3 0 6 15,4 2 2-15,-3-1-13 0,2-1 8 16,-3 0-2-16,1 2 3 0,2-3 1 0,-3 4-4 0,1-3-6 16,-1 0 3-16,1 2 7 0,3-2-5 0,-4 0 0 15,4 1 7-15,-3-1-12 0,3-1 7 0,-1 1 2 16,-1-4-1-16,0 5-2 0,1-2-1 0,1-3 5 0,-2 2-7 16,0-1 8-16,2-1-5 0,0 0 0 0,-3 2-5 15,3-4 4-15,3 2 3 0,-3 0 0 0,0 0-4 16,0 0 4-16,0 0-5 0,0 0 2 0,0 0 3 0,0 0 0 15,0 0-6-15,0 0 1 0,0 0-3 0,0 0 7 16,0-1 1-16,0 2 0 0,0-1-3 0,0 0 1 16,0 0 1-16,0 0-2 0,0 0 10 0,0 0-12 0,0 2 3 15,0-2 2-15,0-2 1 0,0 2 0 0,0 2-3 0,-3-2 1 16,3 2-6-16,-1-2 2 0,1 1 3 0,-2 0 3 16,-1 0-7-16,2 0 3 0,-1 3-2 0,1-1 2 15,-3-2 4-15,-89 2 6 0,91 0-7 0,-1-1-2 16,2 1 0-16,-3-1 1 0,1 0 2 0,2 0-6 0,-1 1 6 15,92 0-8-15,-94-2 5 0,2 2-4 0,2-1 6 16,-1-1-3-16,-6 1 1 0,7 0 3 0,-3-1-3 16,0 3 0-16,1-1-3 0,-3-2 3 0,4 4-1 0,-4-1 1 15,1 0 0-15,0 1 1 0,-1-2-4 0,1 3 0 16,-3-1 7-16,1-1 2 0,-2 1-2 0,2-1 1 16,-4 2-4-16,4-1 2 0,-3 0 3 0,1 1-2 15,-2-1-4-15,-1-2 1 0,0 3 1 0,3-1-1 0,-3 0 3 16,3-2-4-16,3 1 2 0,-1 1 1 0,-1-1 2 15,3-1-2-15,3 1-6 0,-3 0 2 0,3 0 7 0,-3-1-6 16,1 1 2-16,0-1-1 0,0-1-4 0,-2 4 1 16,0-4 4-16,-1 1 0 0,1 1-8 0,1 0 12 15,-1-1-10-15,0 2 6 0,0 1 3 0,-2-1-2 16,0-1-3-16,1 0 4 0,-1 2-5 0,2-1-1 0,-2-1 5 16,1 0-7-16,-1 1 3 0,1 0 1 0,1-1 5 15,-3 1-5-15,0 0 5 0,2-2 0 0,-1 1-2 0,2-1 3 16,-3 0-6-16,3-2 1 0,0 2 1 0,2-1-2 15,-4 0 2-15,3 0-3 0,1 1 1 0,-4-2 2 16,4 0 1-16,0 3 0 0,0-2-2 0,-4-1 1 0,3 2-3 16,-3-1-1-16,4 1 7 0,-2 0-7 0,1-1 8 15,-3 1-6-15,3-2 0 0,-1 2 0 0,0 2-2 16,0-4 5-16,1-1-4 0,-3 4-1 0,4-2 1 0,-3 1 4 0,1-2-5 16,4 0 2-16,-4-1 3 0,2 3-1 15,-1-3-2-15,4 0 3 0,-3 3-4 0,3-3-2 16,0 0 6-16,0 0-3 0,0 0 2 0,0 0 0 15,0 0 0-15,0 0 1 0,0 0 1 0,0-3-3 0,0 3 2 16,0-1 4-16,3 1-4 0,-3-2 1 0,0 2-3 16,0-1-6-16,4 1-16 0,-4 0-3 0,0-1-38 0,0 3-27 15,0-3-17-15,0 2-21 0,0-2-12 0,0 1-3 16,0-4 5-16,-4 2-11 0,4-2 31 0,-3 0 21 16,-3 2 18-16,1-2 20 0,2-1 4 0,0 3 16 0,-2 1 7 15,0-2 24-15,2 0 0 0,0 0 7 0,-1-2-2 16,0 2 2-16,1-2 11 0,0-1-3 0,0 1-8 15,1-2 1-15,0-1 3 0,-1 0-3 0,3 0 4 0,0-3-2 16,0 1 8-16,0 2 17 0,3-3 16 0,-3 5-1 16,0-3 1-16,0 4 11 0,2-2 9 0,0 5 13 0,-2-2-9 15,0 1-13-15,0 3-12 0,1 0 2 0,-1 0-4 16,0 0-9-16,0 0-10 0,0 0-15 0,0 3-4 16,0 1-3-16,0 0 6 0,2 1-6 0,-2 2 10 15,-2 0 2-15,2 1 4 0,0 4 3 0,0-2 5 0,-1 0 2 16,-3 1-3-16,1 0-2 0,0-1-2 0,0 2-2 15,0-2-5-15,-5 1-3 0,3 2-4 0,0-4 1 0,1 2 1 16,-1-2 1-16,2 2-5 0,-5 0 0 0,5-2 1 16,0 1 7-16,-1-1-4 0,4-3 0 0,-3 3 1 15,2-1 0-15,-1 0 1 0,2-2 2 0,-2-1 2 0,1 0-6 16,2-2 6-16,1-1-1 0,0 2 6 0,-1-3 4 16,2-1 4-16,-1 2-1 0,3-2 2 0,1 0 3 15,0 5-2-15,2-8-3 0,4 3-9 0,0-4 3 0,1 4-5 16,4 0-4-16,-1-1 2 0,1-3-2 0,2 3 7 15,-1-1 3-15,-2 0 2 0,1 1 3 0,-3-3 6 0,0 0 0 16,-1 4-1-16,-1-1 1 0,-4 1-9 0,-3 0-4 16,3 0 3-16,-4 0-12 0,-3 0-5 0,-1 1 3 15,0-1-3-15,0 0-6 0,0 2 7 0,-1-2 2 16,1-2-7-16,-2 4-3 0,0-2 6 0,2-2-8 0,0 2-7 16,-1 0-15-16,2 0-21 0,-1 0-34 0,0 0-26 15,-1 6-21-15,1-8-36 0,-2 4-39 0,-3-2-32 16,2 5-21-16,-3-4-11 0,-5 5 1 0,1-5-11 0,1-2 40 15,-2 2 0-15,-2 6 5 0,3-5 22 0,-4 5 17 16,6-5-1-16</inkml:trace>
  <inkml:trace contextRef="#ctx0" brushRef="#br0" timeOffset="119434.86">18038 10957 1034 0,'3'-3'12'0,"0"-1"17"0,-1 4 9 0,-2-2 10 16,2-3 22-16,0 3 14 0,1-7-33 0,-1 6 54 0,3-3-54 15,-2 1 44-15,2 3-40 0,0-2-9 0,-2 3-3 16,0-2 2-16,3 5 36 0,-3-4-42 0,-1 1 51 16,0-1-49-16,-1-2 38 0,-1 4 8 0,0-4-10 0,0 4-11 15,0-5 4-15,0 5-5 0,-1-3-1 0,-1 3-2 16,-1 0-3-16,1 0-6 0,-1 3-6 0,0-3-2 15,3 0-12-15,-3 2-2 0,1-1-7 0,1 1-12 0,-1 2 7 16,-1-1 12-16,0 1 4 0,0 0 4 0,-1 2 2 16,-1 0-1-16,-2 2 3 0,4-1 12 0,-4 2-14 15,3-1-11-15,-1-3-1 0,0 1 1 0,2-3 5 0,-3 3 1 16,3-4-1-16,-2 1-9 0,1 1 8 0,1-1-6 16,-2 5-2-16,1-4-12 0,1 0 2 0,-2 2 1 15,0-3-1-15,0 7 0 0,1-5 3 0,-3 1 2 0,1 0 1 16,1 4 5-16,-3-2-1 0,2-1-6 0,0 2 2 15,-5-2-1-15,1 2 0 0,1-1 1 0,-5-2 3 16,1 2 2-16,0-2 3 0,-1 3 1 0,1-2 3 0,-3-3 4 16,2 2-8-16,-2-1-2 0,0 0-3 0,1-1-1 15,-4 2-6-15,5-2 3 0,-7-1-2 0,3 0 2 16,-2 3 2-16,1-3 7 0,-2 1-2 0,1-2 6 0,-2 2-1 16,3-2-3-16,-6 1-1 0,6-1-6 0,-5 0-2 15,0 2 1-15,-3-1-8 0,0 3 0 0,1-2-3 16,-3 1 1-16,-1-2 12 0,0 3 9 0,0-4 7 0,4 2-11 15,-4-2 11-15,2 1-3 0,4-1-5 0,1 0 3 16,-2 1-15-16,-1-1-6 0,-3 0-10 0,1-2 4 0,-2 3-1 16,-2-3-2-16,-3 0 4 0,-2 0-8 0,0 0 1 15,1 0-3-15,3-1 5 0,-4 1-3 0,4-2-6 16,-2 2 2-16,2-2 0 0,-3 2 5 0,3 0 3 0,-2 0-2 16,0 0-3-16,3 2 4 0,-1 0 2 0,2-2-8 15,-1 1 6-15,2 1-1 0,0-1-4 0,1 0-2 16,1-1 4-16,1 0-2 0,0 3 4 0,5-2-1 0,-7 1-4 15,4-1 4-15,2 1 0 0,0-1 3 0,0-1-2 16,-3 4 0-16,3-2-3 0,-1-2 0 0,0 2 3 16,2-2-2-16,-2 1 2 0,1-1 1 0,0 0-4 15,0-1 4-15,-1 2-4 0,-3-1 2 0,6 3 0 0,-7-2-1 16,6-1-1-16,-2 0 0 0,8 0 4 0,-6 3 2 16,0-4-5-16,1 1 0 0,-1 0 2 0,2-2-6 15,-1 2 2-15,-4-1-3 0,-2 1 1 0,0-3-7 0,1 3 7 16,0 0-1-16,1-1 4 0,-1 2-2 0,0-1 0 15,-1 0-3-15,0 0 5 0,2 0 3 0,1 0-4 0,-2 0-2 16,-2 3-4-16,3-6 9 0,0 3 2 0,-1 0 1 16,1 0-6-16,-1-1-1 0,1-1 4 0,2 0 2 15,-1 2 0-15,3-4-4 0,-1 1-3 0,0 0-1 0,3-1 7 16,0 4-6-16,-1-2 3 0,2-3-1 0,-2 3 2 16,4 0-4-16,-2-1 6 0,2 1-1 0,-2 0-7 0,-3-1 7 15,3-2-4-15,0 4 7 0,-2-1-11 0,-2-1 7 16,2 0-3-16,1 1 6 0,-5 1 0 0,2-3-5 15,0 2 3-15,0 0 0 0,-2 0 3 0,2-1-2 0,0 3 2 16,-2-2-3-16,2 1-2 0,0-1 2 0,1 2 1 16,-1 0-4-16,-1 0 2 0,2 0 2 0,-3 0-11 15,4 0 5-15,4 0 0 0,-2 2-1 0,6 1-4 16,-6 0 0-16,5-1 2 0,-2 2-6 0,5 1 8 0,-2-1-3 16,-3 2 2-16,-2 0 5 0,4-1-2 0,-4 0 0 15,4 1-2-15,1-1 6 0,-6 2-1 0,6-3 2 0,-6 3-7 16,5-2 3-16,-4-1 4 0,4 2-5 0,0-1 3 15,1-1-3-15,-2 1 2 0,3 1 0 0,0 1 1 16,0-5-1-16,1 3-1 0,-1 0 5 0,2-1-3 0,-1-1 0 16,1 2-2-16,2-5-3 0,0 5 7 0,0-2-6 15,3-2 1-15,-3 2 2 0,2-1-2 0,2 2 0 16,-3-1 3-16,1 0-1 0,1-3 0 0,0 3 0 0,-1 1 0 16,2-2-1-16,0 0 1 0,-3 0 1 0,3 0-2 15,1-1 1-15,-1 1 4 0,3-2-2 0,0 3 1 0,-1-2-2 16,-1 1 1-16,0-1-4 0,2-1 4 15,-1 2-1-15,1-2-4 0,0 0 6 0,-2 2-5 0,2 0 1 16,0-2-1-16,0 1 4 0,0-1 1 0,0 0-2 16,0 0-1-16,-2 0-5 0,4 0 4 0,-2 0 2 0,0 0-2 15,2 0-2-15,-2 0-2 0,1-1-10 0,1 1-36 16,-2-2-1-16,2 0-43 0,-1 2-12 0,-1-3-29 0,3 0-27 16,-3 0-37-16,2-2-12 0,-2 0-2 0,2 0-20 15,-2-1 25-15,1-2-12 0,-1 0 15 0,-1 0 13 16,1 0 32-16,-2 0 16 0,0-2 42 0,2 2 23 0,-3-1 18 15,3-1 20-15,-3 1 18 0,1 0 17 0,-1-1 6 16,1 3 6-16,-1-2-3 0,2 1 2 0,-3 3-8 16,0-3 9-16,3 1 8 0,-3 0 7 0,1 2 14 0,1-1 8 15,1 4 4-15,-2-1 15 0,3 1 14 0,-4 2-3 16,4-2 13-16,0 2-5 0,0 0-12 0,0 2-2 16,0-2-4-16,0 0-4 0,2 0 9 0,0 0 0 15,-1 2-17-15,1-1-6 0,-1-1-4 0,1 2 3 0,-2 0 7 16,3 0-3-16,-3 2-7 0,4-1 3 0,-4 3 5 15,0-2-2-15,1 4 2 0,-1-2-6 0,2 2-2 16,-2 0 3-16,0 1-6 0,0 2-7 0,-2 1-5 0,1 2 6 16,1-2 3-16,-4 3-2 0,1-1-5 0,1 1-11 15,-2 4 0-15,0-4 0 0,1 1-1 0,0-2-4 0,0 1-1 16,-1-2 1-16,0 0 0 0,1-2-2 0,3-1 1 16,-3 2-2-16,1-2-4 0,2-2 2 0,-1 0-3 15,-1-2-1-15,0-1-1 0,2 0 3 0,0-1 2 0,0-2 2 16,0 0 8-16,0-1-1 0,2 0 9 0,-2 3 0 15,2-4 0-15,1 0 5 0,-2 0 2 0,1 0-2 0,1 0 3 16,5 0 2-16,-2 0 3 0,1 0-1 0,2-4 8 16,4 3-8-16,-2 0-4 0,3-1-4 0,4 0-4 15,-1-1-5-15,0 1-10 0,1-2 5 0,-1 1-15 0,0 1 9 16,0 0 2-16,-2 1 1 0,-2-1 2 0,1 1-3 16,-4-1 1-16,-2 0-5 0,-2 2 11 0,3-2-5 15,-6 1 1-15,1 1 3 0,-3-1 1 0,-1 1 7 16,3 0 7-16,-3 0 3 0,0 0 4 0,0 0 2 0,0 0-7 15,0 0 1-15,0 1-10 0,0-1-4 0,-3 0-5 16,6 0 0-16,-6 1-7 0,3-1-2 0,0 0-5 16,0 2-2-16,0-4-2 0,0 2-28 0,0-1-30 0,3 1-54 15,-3 0-63-15,0-1-59 0,0 1-91 0,-3 1-90 16,2 0-74-16</inkml:trace>
  <inkml:trace contextRef="#ctx0" brushRef="#br0" timeOffset="124754.99">9654 11625 1625 0,'3'0'73'0,"2"-2"-30"0,-4-6 16 0,10 5 11 15,-5 0 12-15,1 1 5 0,3 0 8 0,5-2 12 16,4 2-62-16,0 0 42 0,6 1-10 0,2-2-2 0,0 2-14 16,6 0-3-16,4-4-4 0,2 3-12 0,5-1-14 15,2-4-14-15,2 5-4 0,1-6-7 0,3 2 0 0,2-2-34 16,-7 3-47-16,-1-5-56 0,-3 1-47 0,-7 1-34 15</inkml:trace>
  <inkml:trace contextRef="#ctx0" brushRef="#br0" timeOffset="125560.17">9935 9452 1447 0,'-3'-10'23'0,"3"10"1"0,0-5 7 0,0 4-32 15,0-3 61-15,6 2-53 0,-1-2 56 0,11 1-44 16,-3-1 22-16,7-1-38 0,5-1 33 0,2 1-10 0,8-3-15 16,3 1 7-16,6 0-21 0,2-2 9 0,6 0-6 15,2 1-6-15,1 0-5 0,-1 2-37 0,1 0-41 0,-4-2-3 16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19.813"/>
    </inkml:context>
    <inkml:brush xml:id="br0">
      <inkml:brushProperty name="width" value="0.035" units="cm"/>
      <inkml:brushProperty name="height" value="0.035" units="cm"/>
      <inkml:brushProperty name="color" value="#FFC114"/>
    </inkml:brush>
  </inkml:definitions>
  <inkml:trace contextRef="#ctx0" brushRef="#br0">171 0 24575,'-9'32'0,"-8"38"0,-10 37 0,-9 28-3805,-7 17 3805,4-17-4386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6.863"/>
    </inkml:context>
    <inkml:brush xml:id="br0">
      <inkml:brushProperty name="width" value="0.1" units="cm"/>
      <inkml:brushProperty name="height" value="0.1" units="cm"/>
      <inkml:brushProperty name="color" value="#F6630D"/>
    </inkml:brush>
  </inkml:definitions>
  <inkml:trace contextRef="#ctx0" brushRef="#br0">80 93 6189 0 0,'0'0'420'0'0,"2"-6"-254"0"0,1-1-102 0 0,-2 5-29 0 0,0-1-1 0 0,0 1 0 0 0,-1-1 1 0 0,1 1-1 0 0,0-1 0 0 0,-1 1 1 0 0,0-1-1 0 0,1 0 1 0 0,-1 1-1 0 0,0-5 0 0 0,0-26 198 0 0,0 33-219 0 0,0-1 0 0 0,0 0 0 0 0,0 1 0 0 0,0-1 0 0 0,-1 0 0 0 0,1 1 0 0 0,0-1 0 0 0,0 1 0 0 0,-1-1 0 0 0,1 0 0 0 0,0 1 0 0 0,0-1 0 0 0,-1 1 0 0 0,1-1 0 0 0,-1 1 0 0 0,1-1 0 0 0,-1 1 0 0 0,1-1 0 0 0,-1 1 0 0 0,1-1 0 0 0,-1 1 0 0 0,1-1 0 0 0,-1 1 0 0 0,1 0 0 0 0,-1 0 0 0 0,1-1 0 0 0,-1 1 0 0 0,0 0 0 0 0,1 0 0 0 0,-1-1 0 0 0,0 1 0 0 0,1 0 0 0 0,-1 0 0 0 0,0 0 0 0 0,1 0 0 0 0,-1 0 0 0 0,0 0 1 0 0,1 0-1 0 0,-1 0 0 0 0,0 0 0 0 0,1 1 0 0 0,-1-1 0 0 0,0 0 0 0 0,-23 10 456 0 0,20-7-425 0 0,1 0 0 0 0,0 1 0 0 0,0-1 0 0 0,0 1 0 0 0,0-1 0 0 0,1 1 0 0 0,-1 0 0 0 0,1 0-1 0 0,0 0 1 0 0,0 1 0 0 0,1-1 0 0 0,-1 0 0 0 0,1 1 0 0 0,0-1 0 0 0,-1 6 0 0 0,-1 12 143 0 0,-1 40 0 0 0,3-45-97 0 0,1 5 25 0 0,0 1 1 0 0,4 27 0 0 0,-3-40-103 0 0,1 0-1 0 0,1-1 0 0 0,-1 1 0 0 0,1-1 1 0 0,1 0-1 0 0,0 0 0 0 0,8 14 1 0 0,-10-20-12 0 0,-1-1 1 0 0,1 0-1 0 0,-1 1 0 0 0,1-1 1 0 0,0 0-1 0 0,0 0 1 0 0,0 0-1 0 0,0-1 1 0 0,1 1-1 0 0,-1 0 1 0 0,0-1-1 0 0,1 0 1 0 0,-1 1-1 0 0,1-1 0 0 0,-1 0 1 0 0,1 0-1 0 0,0-1 1 0 0,-1 1-1 0 0,4 0 1 0 0,-1-1-1 0 0,0 0 1 0 0,-1 0 0 0 0,1 0 0 0 0,-1-1 0 0 0,0 0-1 0 0,1 0 1 0 0,-1 0 0 0 0,1 0 0 0 0,-1-1 0 0 0,8-3-1 0 0,-1-1-1 0 0,-1-1 0 0 0,1 0-1 0 0,-1 0 1 0 0,-1-1 0 0 0,1-1-1 0 0,-2 1 1 0 0,15-19 0 0 0,-17 18-16 0 0,0 0 0 0 0,-1 0 0 0 0,0-1 0 0 0,0 0 0 0 0,-1 0 0 0 0,-1 0 0 0 0,1-1 0 0 0,-2 1 0 0 0,1-1 0 0 0,0-10 0 0 0,-3 15-2 0 0,1 0 0 0 0,-1 1-1 0 0,0-1 1 0 0,0 0 0 0 0,-1 1 0 0 0,1-1 0 0 0,-1 0 0 0 0,0 1 0 0 0,-1-1 0 0 0,0 1 0 0 0,0 0 0 0 0,0-1-1 0 0,0 1 1 0 0,-1 0 0 0 0,1 0 0 0 0,-1 1 0 0 0,-1-1 0 0 0,1 0 0 0 0,-1 1 0 0 0,-8-8 0 0 0,8 9 10 0 0,0 1 1 0 0,0-1 0 0 0,-1 1 0 0 0,1 0 0 0 0,-1 1-1 0 0,1-1 1 0 0,-1 1 0 0 0,0 0 0 0 0,0 0 0 0 0,1 0-1 0 0,-1 0 1 0 0,0 1 0 0 0,0 0 0 0 0,0 0 0 0 0,0 0-1 0 0,-5 2 1 0 0,-6 0-15 0 0,0 2-1 0 0,1 0 1 0 0,-25 9 0 0 0,32-9-63 0 0,-1-1 0 0 0,1 2 0 0 0,-9 5 0 0 0,15-9 31 0 0,1-1 0 0 0,0 1 1 0 0,-1 0-1 0 0,1 0 0 0 0,0 0 1 0 0,0-1-1 0 0,0 1 1 0 0,0 0-1 0 0,0 1 0 0 0,0-1 1 0 0,0 0-1 0 0,0 0 0 0 0,0 0 1 0 0,1 0-1 0 0,-1 1 1 0 0,0-1-1 0 0,1 0 0 0 0,-1 1 1 0 0,1-1-1 0 0,-1 0 0 0 0,1 1 1 0 0,0-1-1 0 0,-1 1 0 0 0,1-1 1 0 0,0 1-1 0 0,0-1 1 0 0,0 1-1 0 0,0-1 0 0 0,1 3 1 0 0,0-3-1 0 0,-1 0 1 0 0,1 0-1 0 0,-1-1 1 0 0,1 1-1 0 0,-1 0 1 0 0,1-1-1 0 0,0 1 1 0 0,-1-1-1 0 0,1 1 1 0 0,0 0-1 0 0,0-1 1 0 0,-1 0-1 0 0,1 1 1 0 0,0-1-1 0 0,0 1 1 0 0,0-1-1 0 0,1 1 1 0 0,9 3-560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1:46:24.264"/>
    </inkml:context>
    <inkml:brush xml:id="br0">
      <inkml:brushProperty name="width" value="0.1" units="cm"/>
      <inkml:brushProperty name="height" value="0.1" units="cm"/>
      <inkml:brushProperty name="color" value="#F6630D"/>
    </inkml:brush>
  </inkml:definitions>
  <inkml:trace contextRef="#ctx0" brushRef="#br0">1 0 24575,'0'0'-8191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4.053"/>
    </inkml:context>
    <inkml:brush xml:id="br0">
      <inkml:brushProperty name="width" value="0.1" units="cm"/>
      <inkml:brushProperty name="height" value="0.1" units="cm"/>
      <inkml:brushProperty name="color" value="#F6630D"/>
    </inkml:brush>
  </inkml:definitions>
  <inkml:trace contextRef="#ctx0" brushRef="#br0">109 0 8561 0 0,'-4'3'-45'0'0,"0"0"1"0"0,1 0-1 0 0,-1 0 1 0 0,1 0 0 0 0,-1 1-1 0 0,1-1 1 0 0,0 1-1 0 0,0 0 1 0 0,1 0-1 0 0,-1 0 1 0 0,1 0 0 0 0,0 0-1 0 0,0 1 1 0 0,0-1-1 0 0,0 1 1 0 0,-1 8-1 0 0,-14 52 712 0 0,3 1-1 0 0,2 0 1 0 0,-4 123-1 0 0,24 87 148 0 0,-1-163-713 0 0,0 404-2681 0 0,-10-429 1563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7.432"/>
    </inkml:context>
    <inkml:brush xml:id="br0">
      <inkml:brushProperty name="width" value="0.1" units="cm"/>
      <inkml:brushProperty name="height" value="0.1" units="cm"/>
      <inkml:brushProperty name="color" value="#F6630D"/>
    </inkml:brush>
  </inkml:definitions>
  <inkml:trace contextRef="#ctx0" brushRef="#br0">317 113 7937 0 0,'-38'-27'130'0'0,"30"59"-30"0"0,-29 220 1835 0 0,11-60-425 0 0,-68 250-218 0 0,17-87-1207 0 0,76-350-83 0 0,-13 65 5 0 0,-8 114 0 0 0,22-173-9 0 0,0 0 1 0 0,1-1 0 0 0,0 1-1 0 0,0 0 1 0 0,1-1 0 0 0,1 1 0 0 0,0-1-1 0 0,4 12 1 0 0,-5-18-1 0 0,0 0-1 0 0,0 0 1 0 0,1 0-1 0 0,-1 0 0 0 0,1-1 1 0 0,0 1-1 0 0,0-1 1 0 0,0 1-1 0 0,0-1 1 0 0,0 0-1 0 0,1-1 1 0 0,0 1-1 0 0,-1 0 1 0 0,1-1-1 0 0,0 0 0 0 0,0 0 1 0 0,0 0-1 0 0,0 0 1 0 0,1-1-1 0 0,-1 0 1 0 0,8 2-1 0 0,5-1-2 0 0,0-1 0 0 0,-1-1 0 0 0,1 0 0 0 0,22-4-1 0 0,69-15 8 0 0,-46 6-17 0 0,246-34-80 0 0,419-10 0 0 0,450 66 274 0 0,-2 52 99 0 0,-891-44-218 0 0,-154-9-43 0 0,611 28 95 0 0,-2-40-65 0 0,-687 2-26 0 0,-8 1 78 0 0,0-2 0 0 0,1-2 1 0 0,44-11-1 0 0,-87 16-76 0 0,-1-1-1 0 0,1 1 1 0 0,0-1-1 0 0,-1 1 1 0 0,1-1-1 0 0,-1 0 1 0 0,1 0-1 0 0,-1 0 1 0 0,1 0-1 0 0,-1 0 1 0 0,2-2-1 0 0,-2 3-2 0 0,-1-1 0 0 0,1 1 0 0 0,-1-1-1 0 0,0 0 1 0 0,1 1 0 0 0,-1-1 0 0 0,0 0 0 0 0,0 1 0 0 0,1-1 0 0 0,-1 0-1 0 0,0 1 1 0 0,0-1 0 0 0,0 0 0 0 0,0 1 0 0 0,0-1 0 0 0,0 0-1 0 0,0 0 1 0 0,0 1 0 0 0,0-1 0 0 0,-1 0 0 0 0,0-3 55 0 0,-1 0 0 0 0,0 0 0 0 0,0 0 1 0 0,0 1-1 0 0,-1-1 0 0 0,1 1 0 0 0,-5-5 0 0 0,4 5-71 0 0,-24-30 189 0 0,-2 1-160 0 0,1-2-1 0 0,2-1 1 0 0,2-1-1 0 0,-30-59 1 0 0,35 53-57 0 0,3-2 0 0 0,-19-74 0 0 0,29 89 8 0 0,1 0 1 0 0,1-1-1 0 0,2 1 1 0 0,1-1-1 0 0,3-39 0 0 0,1 49 6 0 0,1 0 0 0 0,0 1-1 0 0,1-1 1 0 0,2 1 0 0 0,14-31-1 0 0,55-86-43 0 0,-55 102 51 0 0,-1 0 1 0 0,-1-2-1 0 0,25-68 1 0 0,-36 75 0 0 0,-1-1 1 0 0,-2 0-1 0 0,-1 0 1 0 0,1-37-1 0 0,-5 50 2 0 0,0 0 0 0 0,-1-1 1 0 0,-1 1-1 0 0,-1 0 0 0 0,0 0 0 0 0,-1 0 0 0 0,-1 1 1 0 0,-12-30-1 0 0,12 39 5 0 0,1 0 0 0 0,-1 0 1 0 0,0 1-1 0 0,0-1 0 0 0,0 1 1 0 0,-1 1-1 0 0,0-1 0 0 0,-1 1 1 0 0,1 0-1 0 0,-1 0 0 0 0,0 1 1 0 0,0 0-1 0 0,0 0 0 0 0,0 1 1 0 0,-1-1-1 0 0,0 2 0 0 0,1-1 1 0 0,-12-1-1 0 0,-14-2 4 0 0,1 1-1 0 0,-1 2 1 0 0,-40 1-1 0 0,45 2-9 0 0,-574-17-152 0 0,-845 0-476 0 0,279 90 544 0 0,6 60 74 0 0,1118-127-18 0 0,-243 23-104 0 0,269-31-106 0 0,17 1 220 0 0,1 1 0 0 0,0 0 0 0 0,0 0 0 0 0,-1 0 1 0 0,1 0-1 0 0,0 0 0 0 0,0 0 0 0 0,0-1 0 0 0,-1 1 0 0 0,1 0 0 0 0,0 0 0 0 0,0 0 0 0 0,0 0 1 0 0,0-1-1 0 0,-1 1 0 0 0,1 0 0 0 0,0 0 0 0 0,0-1 0 0 0,0 1 0 0 0,0 0 0 0 0,0 0 1 0 0,0 0-1 0 0,0-1 0 0 0,0 1 0 0 0,0 0 0 0 0,0 0 0 0 0,0-1 0 0 0,0 1 0 0 0,0 0 0 0 0,0 0 1 0 0,0-1-1 0 0,0 1 0 0 0,0-1 0 0 0,1-1-120 0 0,0 0 0 0 0,1 0-1 0 0,-1 0 1 0 0,1 0 0 0 0,0 0 0 0 0,-1 0 0 0 0,1 0 0 0 0,0 0 0 0 0,3-2-1 0 0,4-2-546 0 0,0 1-1 0 0,0-1 1 0 0,19-7 0 0 0,-10 5-222 0 0,4-2-352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7.741"/>
    </inkml:context>
    <inkml:brush xml:id="br0">
      <inkml:brushProperty name="width" value="0.1" units="cm"/>
      <inkml:brushProperty name="height" value="0.1" units="cm"/>
      <inkml:brushProperty name="color" value="#F6630D"/>
    </inkml:brush>
  </inkml:definitions>
  <inkml:trace contextRef="#ctx0" brushRef="#br0">65 24 9877 0 0,'-1'0'15'0'0,"0"-1"0"0"0,-1 0 0 0 0,1 1 0 0 0,0-1 0 0 0,0 0 1 0 0,-1 0-1 0 0,1 1 0 0 0,0-1 0 0 0,0 0 0 0 0,0 0 0 0 0,0 0 0 0 0,-1-3 0 0 0,1 3 3 0 0,1 1 0 0 0,-1-1 0 0 0,0 0 0 0 0,1 0-1 0 0,-1 1 1 0 0,0-1 0 0 0,0 0 0 0 0,1 1 0 0 0,-1-1 0 0 0,0 0 0 0 0,0 1-1 0 0,0-1 1 0 0,0 1 0 0 0,0 0 0 0 0,0-1 0 0 0,0 1 0 0 0,0 0-1 0 0,-1-1 1 0 0,10 53 445 0 0,1 126-224 0 0,-3-40-107 0 0,-5-123-382 0 0,-1 0 0 0 0,0 0 1 0 0,-1 0-1 0 0,0 0 0 0 0,-2-1 1 0 0,1 1-1 0 0,-2 0 0 0 0,0-1 1 0 0,0 0-1 0 0,-13 26 0 0 0,6-26-682 0 0,3-3-158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8.077"/>
    </inkml:context>
    <inkml:brush xml:id="br0">
      <inkml:brushProperty name="width" value="0.1" units="cm"/>
      <inkml:brushProperty name="height" value="0.1" units="cm"/>
      <inkml:brushProperty name="color" value="#F6630D"/>
    </inkml:brush>
  </inkml:definitions>
  <inkml:trace contextRef="#ctx0" brushRef="#br0">0 354 8133 0 0,'0'-1'10'0'0,"0"0"1"0"0,0 1-1 0 0,0-1 1 0 0,0 0 0 0 0,1 1-1 0 0,-1-1 1 0 0,0 0-1 0 0,0 1 1 0 0,0-1-1 0 0,0 0 1 0 0,1 1 0 0 0,-1-1-1 0 0,0 1 1 0 0,1-1-1 0 0,-1 0 1 0 0,0 1-1 0 0,1-1 1 0 0,-1 1 0 0 0,1-1-1 0 0,-1 1 1 0 0,0-1-1 0 0,1 1 1 0 0,-1 0-1 0 0,2-1 1 0 0,16-16 107 0 0,-15 15-78 0 0,7-6-18 0 0,0 1-1 0 0,1 0 1 0 0,0 0 0 0 0,0 1 0 0 0,1 1-1 0 0,-1 0 1 0 0,18-4 0 0 0,92-18-81 0 0,-13 4 37 0 0,-102 22 0 0 0,1-1 0 0 0,-1-1 0 0 0,0 1-1 0 0,0-1 1 0 0,0 0 0 0 0,0 0 0 0 0,0-1 0 0 0,5-4-1 0 0,-8 5 14 0 0,-1 1-1 0 0,1-1 0 0 0,-1 0 0 0 0,0 0 0 0 0,0 0 0 0 0,0 0 0 0 0,0 0 0 0 0,-1-1 0 0 0,1 1 0 0 0,-1 0 0 0 0,0-1 0 0 0,0 1 0 0 0,0-1 0 0 0,0 0 0 0 0,-1 1 0 0 0,1-6 0 0 0,0-26 148 0 0,-1 26-15 0 0,0 0 0 0 0,0 0 0 0 0,1 1 0 0 0,0-1 0 0 0,1 0 0 0 0,-1 1 0 0 0,2-1 0 0 0,5-13 0 0 0,-4 45 312 0 0,-9 8-272 0 0,0 0 0 0 0,-16 47 0 0 0,-5 7-139 0 0,-59 127 0 0 0,35-116-1058 0 0,34-49-1040 0 0,15-42 955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8.398"/>
    </inkml:context>
    <inkml:brush xml:id="br0">
      <inkml:brushProperty name="width" value="0.1" units="cm"/>
      <inkml:brushProperty name="height" value="0.1" units="cm"/>
      <inkml:brushProperty name="color" value="#F6630D"/>
    </inkml:brush>
  </inkml:definitions>
  <inkml:trace contextRef="#ctx0" brushRef="#br0">371 10 9265 0 0,'0'-1'19'0'0,"0"1"0"0"0,0-1-1 0 0,1 1 1 0 0,-1-1 0 0 0,0 1 0 0 0,1-1 0 0 0,-1 1-1 0 0,0-1 1 0 0,1 1 0 0 0,-1-1 0 0 0,1 1 0 0 0,-1-1 0 0 0,1 1-1 0 0,-1-1 1 0 0,1 1 0 0 0,-1 0 0 0 0,1-1 0 0 0,-1 1 0 0 0,1 0-1 0 0,-1 0 1 0 0,1-1 0 0 0,0 1 0 0 0,1 3 195 0 0,-8 5-48 0 0,-5 6 61 0 0,-18 29 0 0 0,8-12-184 0 0,-50 62 105 0 0,-17 25 128 0 0,60-78-181 0 0,4-7-88 0 0,2 1 0 0 0,1 0 0 0 0,-18 45 0 0 0,29-60-415 0 0,8-15 124 0 0,0 0 1 0 0,0 0-1 0 0,1 0 1 0 0,-1 0-1 0 0,1 1 1 0 0,-1 3-1 0 0,1-2-892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8.840"/>
    </inkml:context>
    <inkml:brush xml:id="br0">
      <inkml:brushProperty name="width" value="0.1" units="cm"/>
      <inkml:brushProperty name="height" value="0.1" units="cm"/>
      <inkml:brushProperty name="color" value="#F6630D"/>
    </inkml:brush>
  </inkml:definitions>
  <inkml:trace contextRef="#ctx0" brushRef="#br0">181 34 8201 0 0,'-53'-21'351'0'0,"46"19"-281"0"0,0-1 1 0 0,0 1-1 0 0,0 1 1 0 0,0-1-1 0 0,-10 0 0 0 0,13 2-36 0 0,0-1 0 0 0,0 1 0 0 0,0 0 0 0 0,0 1-1 0 0,0-1 1 0 0,0 0 0 0 0,0 1 0 0 0,0 0 0 0 0,1 0 0 0 0,-1 0-1 0 0,-5 3 1 0 0,6-2-16 0 0,1 0 0 0 0,0 1 1 0 0,1-1-1 0 0,-1 0 0 0 0,0 1 0 0 0,1-1 0 0 0,-1 1 0 0 0,1-1 0 0 0,0 1 0 0 0,-1-1 0 0 0,1 1 0 0 0,1 0 1 0 0,-1 0-1 0 0,0 0 0 0 0,1 0 0 0 0,-1-1 0 0 0,1 1 0 0 0,0 0 0 0 0,0 0 0 0 0,0 0 0 0 0,1 4 1 0 0,0 8 126 0 0,1 1 0 0 0,6 22 0 0 0,13 62 149 0 0,-19-59-355 0 0,-2-29 49 0 0,29-32 48 0 0,-6 3-54 0 0,-11 9 15 0 0,0 0-1 0 0,-1-1 1 0 0,0-1-1 0 0,12-13 1 0 0,18-36-8 0 0,-31 44 5 0 0,1 0 0 0 0,0 0 0 0 0,1 1-1 0 0,20-20 1 0 0,-32 34 7 0 0,0 0 0 0 0,1-1 1 0 0,-1 1-1 0 0,0 0 0 0 0,0 0 0 0 0,1-1 0 0 0,-1 1 0 0 0,0 0 0 0 0,0 0 0 0 0,1 0 0 0 0,-1 0 0 0 0,0 0 0 0 0,0-1 0 0 0,1 1 0 0 0,-1 0 1 0 0,0 0-1 0 0,1 0 0 0 0,-1 0 0 0 0,0 0 0 0 0,1 0 0 0 0,-1 0 0 0 0,0 0 0 0 0,1 0 0 0 0,-1 0 0 0 0,0 0 0 0 0,1 0 0 0 0,-1 0 0 0 0,0 0 1 0 0,0 1-1 0 0,1-1 0 0 0,-1 0 0 0 0,0 0 0 0 0,1 0 0 0 0,-1 0 0 0 0,0 0 0 0 0,0 1 0 0 0,1-1 0 0 0,-1 0 0 0 0,0 0 0 0 0,0 0 0 0 0,1 1 1 0 0,-1-1-1 0 0,0 0 0 0 0,0 1 0 0 0,0-1 0 0 0,0 0 0 0 0,0 0 0 0 0,1 1 0 0 0,-1-1 0 0 0,0 0 0 0 0,0 1 0 0 0,0-1 0 0 0,0 0 1 0 0,0 0-1 0 0,0 1 0 0 0,0-1 0 0 0,0 0 0 0 0,0 1 0 0 0,0-1 0 0 0,0 0 0 0 0,0 1 0 0 0,0-1 0 0 0,0 1 0 0 0,0 25 150 0 0,-1-23-124 0 0,-5 51 311 0 0,3-39-245 0 0,1 0 1 0 0,1-1 0 0 0,0 1-1 0 0,1 0 1 0 0,2 23-1 0 0,-1-36-89 0 0,-1 0-1 0 0,1 0 0 0 0,0-1 0 0 0,0 1 0 0 0,0 0 0 0 0,0-1 1 0 0,0 1-1 0 0,0-1 0 0 0,0 0 0 0 0,0 1 0 0 0,1-1 1 0 0,-1 0-1 0 0,0 1 0 0 0,1-1 0 0 0,-1 0 0 0 0,1 0 0 0 0,-1 0 1 0 0,1 0-1 0 0,0-1 0 0 0,-1 1 0 0 0,1 0 0 0 0,0-1 1 0 0,0 1-1 0 0,0-1 0 0 0,-1 1 0 0 0,1-1 0 0 0,0 0 0 0 0,0 0 1 0 0,2 0-1 0 0,3 0 1 0 0,-1 0 0 0 0,1 0 0 0 0,0 0 0 0 0,-1-1 0 0 0,1 0 0 0 0,12-4 0 0 0,-10 1 2 0 0,1 1 0 0 0,-1-1 0 0 0,-1 0 0 0 0,1-1 1 0 0,0 0-1 0 0,-1 0 0 0 0,12-11 0 0 0,-16 12-6 0 0,-1 1 1 0 0,0-1-1 0 0,0 0 0 0 0,0 0 0 0 0,0 0 1 0 0,-1 0-1 0 0,1-1 0 0 0,-1 1 0 0 0,0-1 1 0 0,-1 1-1 0 0,1-1 0 0 0,-1 0 0 0 0,0 1 1 0 0,0-1-1 0 0,0 0 0 0 0,-1 0 0 0 0,0-6 1 0 0,0 6-5 0 0,1-1 7 0 0,-1 0 0 0 0,0 0 0 0 0,-1 0 0 0 0,0 1-1 0 0,0-1 1 0 0,-2-9 0 0 0,2 14-5 0 0,0-1-1 0 0,1 1 1 0 0,-1-1 0 0 0,0 1 0 0 0,0 0-1 0 0,0 0 1 0 0,0-1 0 0 0,0 1-1 0 0,0 0 1 0 0,-1 0 0 0 0,1 0-1 0 0,0 0 1 0 0,-1 0 0 0 0,1 1-1 0 0,0-1 1 0 0,-1 0 0 0 0,1 1-1 0 0,-1-1 1 0 0,1 1 0 0 0,-1-1-1 0 0,1 1 1 0 0,-1 0 0 0 0,1-1-1 0 0,-1 1 1 0 0,0 0 0 0 0,1 0-1 0 0,-1 0 1 0 0,1 0 0 0 0,-3 1-1 0 0,-1-1-149 0 0,-1 0 1 0 0,1 1-1 0 0,0 0 0 0 0,0 0 0 0 0,0 0 0 0 0,-1 1 0 0 0,2 0 0 0 0,-8 3 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9.245"/>
    </inkml:context>
    <inkml:brush xml:id="br0">
      <inkml:brushProperty name="width" value="0.1" units="cm"/>
      <inkml:brushProperty name="height" value="0.1" units="cm"/>
      <inkml:brushProperty name="color" value="#F6630D"/>
    </inkml:brush>
  </inkml:definitions>
  <inkml:trace contextRef="#ctx0" brushRef="#br0">69 145 7905 0 0,'0'0'1272'0'0,"2"-6"-990"0"0,3-15-6 0 0,-4 16 121 0 0,1 8-324 0 0,3 12-7 0 0,-3 16 10 0 0,0 85-35 0 0,-2-101-31 0 0,0 0 0 0 0,-1 0-1 0 0,-1 0 1 0 0,-1 0 0 0 0,0 0-1 0 0,0-1 1 0 0,-9 21 0 0 0,1-5 12 0 0,3-9-10 0 0,-18 35 1 0 0,9-22-10 0 0,15-31-41 0 0,5-18-16 0 0,3-14 42 0 0,1 1 0 0 0,12-29 0 0 0,2-1-1 0 0,3 1-1 0 0,45-80 0 0 0,-52 112 11 0 0,0 0-1 0 0,2 1 1 0 0,0 1 0 0 0,44-40-1 0 0,-61 61 5 0 0,-1 0-1 0 0,1 1 0 0 0,0-1 1 0 0,0 1-1 0 0,-1-1 1 0 0,1 1-1 0 0,0 0 0 0 0,0 0 1 0 0,0 0-1 0 0,0 0 1 0 0,1 0-1 0 0,-1 0 0 0 0,0 0 1 0 0,0 1-1 0 0,0-1 1 0 0,4 0-1 0 0,-5 2 1 0 0,0-1-1 0 0,-1 0 1 0 0,1 1-1 0 0,-1-1 0 0 0,1 1 1 0 0,-1-1-1 0 0,1 1 1 0 0,-1-1-1 0 0,1 1 1 0 0,-1-1-1 0 0,1 1 1 0 0,-1-1-1 0 0,0 1 1 0 0,1-1-1 0 0,-1 1 1 0 0,0 0-1 0 0,1-1 1 0 0,-1 1-1 0 0,0 0 1 0 0,0-1-1 0 0,0 1 1 0 0,1 0-1 0 0,-1 0 0 0 0,1 4 3 0 0,4 9 8 0 0,0-1-1 0 0,-1 2 1 0 0,0-1 0 0 0,-1 0-1 0 0,-1 1 1 0 0,1 24 0 0 0,-6 91 35 0 0,1-99-31 0 0,2-26-64 0 0,-1 19-258 0 0,0 0 1 0 0,-2 0-1 0 0,0 0 0 0 0,-2 0 1 0 0,-1 0-1 0 0,-9 24 0 0 0,11-41-601 0 0,-1-1-190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29.870"/>
    </inkml:context>
    <inkml:brush xml:id="br0">
      <inkml:brushProperty name="width" value="0.1" units="cm"/>
      <inkml:brushProperty name="height" value="0.1" units="cm"/>
      <inkml:brushProperty name="color" value="#F6630D"/>
    </inkml:brush>
  </inkml:definitions>
  <inkml:trace contextRef="#ctx0" brushRef="#br0">0 217 6469 0 0,'0'-3'-4'0'0,"1"1"0"0"0,0-1 1 0 0,-1 1-1 0 0,1 0 1 0 0,0-1-1 0 0,0 1 0 0 0,0 0 1 0 0,0 0-1 0 0,0 0 1 0 0,1 0-1 0 0,-1 0 1 0 0,1 0-1 0 0,-1 0 0 0 0,1 0 1 0 0,0 1-1 0 0,0-1 1 0 0,0 0-1 0 0,0 1 0 0 0,0 0 1 0 0,0-1-1 0 0,4-1 1 0 0,8-4-46 0 0,0 1 0 0 0,19-6 0 0 0,-22 8-21 0 0,215-90-40 0 0,-215 91 482 0 0,-4-1 1131 0 0,-8-9-236 0 0,-1 5-365 0 0,3 14-364 0 0,2 17-143 0 0,-12 72-117 0 0,-30 136 0 0 0,37-221-270 0 0,-5 19-5 0 0,6-21-17 0 0,4-12-17 0 0,119-277-555 0 0,-119 272 570 0 0,2 0 0 0 0,-1 0 0 0 0,1 0 0 0 0,0 0 0 0 0,1 1 0 0 0,0 0 0 0 0,14-14 0 0 0,-20 22 15 0 0,0-1 0 0 0,1 1 0 0 0,-1-1 0 0 0,1 1 0 0 0,-1-1 0 0 0,1 1 0 0 0,0-1 0 0 0,-1 1 0 0 0,1-1 0 0 0,-1 1 0 0 0,1 0 0 0 0,0 0 0 0 0,-1-1 0 0 0,1 1 0 0 0,0 0 0 0 0,-1 0 0 0 0,1 0 0 0 0,0-1 0 0 0,-1 1 0 0 0,1 0 0 0 0,0 0 0 0 0,-1 0 0 0 0,1 0 0 0 0,0 1-1 0 0,0-1 1 0 0,-1 0 0 0 0,1 0 0 0 0,0 0 0 0 0,-1 0 0 0 0,1 1 0 0 0,0-1 0 0 0,0 1 3 0 0,0 1 0 0 0,0-1 0 0 0,0 0 0 0 0,0 0 0 0 0,0 1 0 0 0,-1-1 0 0 0,1 0 0 0 0,0 1 0 0 0,-1-1 0 0 0,1 1 0 0 0,-1-1 0 0 0,0 1-1 0 0,1 2 1 0 0,0 7 24 0 0,0 1 0 0 0,-1 19 0 0 0,0-29-26 0 0,-2 20 40 0 0,-1 1-1 0 0,-2-1 0 0 0,-7 25 1 0 0,6-27 6 0 0,1 0 1 0 0,1 0-1 0 0,1 1 0 0 0,-1 22 1 0 0,4-41-43 0 0,0-1 1 0 0,0 0-1 0 0,0 1 1 0 0,0-1 0 0 0,0 1-1 0 0,0-1 1 0 0,0 0-1 0 0,1 1 1 0 0,-1-1-1 0 0,1 0 1 0 0,-1 1-1 0 0,1-1 1 0 0,-1 0 0 0 0,1 0-1 0 0,0 1 1 0 0,0-1-1 0 0,0 0 1 0 0,0 0-1 0 0,-1 0 1 0 0,1 0 0 0 0,0 0-1 0 0,1 0 1 0 0,0 1-1 0 0,0-1-2 0 0,1 0 1 0 0,-1-1-1 0 0,0 1 0 0 0,0 0 0 0 0,1-1 0 0 0,-1 0 1 0 0,0 1-1 0 0,1-1 0 0 0,-1 0 0 0 0,0 0 0 0 0,1 0 1 0 0,3-1-1 0 0,3-1-5 0 0,-1 0 0 0 0,1-1 0 0 0,-1 1 0 0 0,1-2-1 0 0,-1 1 1 0 0,10-7 0 0 0,-6 2-2 0 0,0-1 0 0 0,-1 0-1 0 0,0-1 1 0 0,0 0 0 0 0,-1-1 0 0 0,-1 0-1 0 0,0 0 1 0 0,11-19 0 0 0,-9 13-1 0 0,-2-2 1 0 0,0 1-1 0 0,-1-1 1 0 0,-1 0-1 0 0,7-30 1 0 0,-10 31 2 0 0,7-36 31 0 0,-10 52-24 0 0,-1-1 0 0 0,0 0 0 0 0,0 1 0 0 0,0-1 0 0 0,0 0 0 0 0,0 1 0 0 0,0-1 0 0 0,-1 0 0 0 0,1 1 0 0 0,-1-1 0 0 0,0 1 0 0 0,0-1 0 0 0,0 1-1 0 0,0-1 1 0 0,0 1 0 0 0,-3-3 0 0 0,3 4-2 0 0,0 0-1 0 0,1 1 1 0 0,-1-1-1 0 0,0 1 1 0 0,0-1-1 0 0,-1 1 1 0 0,1-1-1 0 0,0 1 1 0 0,0-1-1 0 0,0 1 1 0 0,0 0-1 0 0,0 0 1 0 0,0 0-1 0 0,0 0 1 0 0,-1 0-1 0 0,1 0 1 0 0,0 0-1 0 0,0 0 1 0 0,0 0-1 0 0,0 0 1 0 0,0 1-1 0 0,0-1 1 0 0,0 0-1 0 0,0 1 1 0 0,-1-1-1 0 0,1 1 1 0 0,-1 0-1 0 0,-35 22 19 0 0,26-15-10 0 0,-29 20 37 0 0,37-26-143 0 0,0 1-1 0 0,0 0 0 0 0,0 0 0 0 0,1 0 0 0 0,-1 0 0 0 0,0 0 1 0 0,1 1-1 0 0,0-1 0 0 0,-3 6 0 0 0,5-9 64 0 0,0 0 1 0 0,0 1-1 0 0,0-1 1 0 0,0 0-1 0 0,0 0 0 0 0,0 1 1 0 0,0-1-1 0 0,0 0 1 0 0,0 1-1 0 0,-1-1 0 0 0,1 0 1 0 0,0 0-1 0 0,0 1 1 0 0,0-1-1 0 0,1 0 0 0 0,-1 1 1 0 0,0-1-1 0 0,0 0 1 0 0,0 0-1 0 0,0 1 0 0 0,0-1 1 0 0,0 0-1 0 0,0 0 1 0 0,0 1-1 0 0,1-1 0 0 0,-1 0 1 0 0,0 0-1 0 0,0 1 1 0 0,0-1-1 0 0,0 0 0 0 0,1 0 1 0 0,-1 0-1 0 0,0 1 1 0 0,0-1-1 0 0,1 0 0 0 0,-1 0 1 0 0,0 0-1 0 0,0 0 1 0 0,1 0-1 0 0,-1 0 1 0 0,0 1-1 0 0,0-1 0 0 0,1 0 1 0 0,-1 0-1 0 0,0 0 1 0 0,0 0-1 0 0,1 0 0 0 0,-1 0 1 0 0,0 0-1 0 0,1 0 1 0 0,-1 0-1 0 0,0 0 0 0 0,0 0 1 0 0,1 0-1 0 0,-1-1 1 0 0,18-2-1986 0 0,-5 0 877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0.172"/>
    </inkml:context>
    <inkml:brush xml:id="br0">
      <inkml:brushProperty name="width" value="0.1" units="cm"/>
      <inkml:brushProperty name="height" value="0.1" units="cm"/>
      <inkml:brushProperty name="color" value="#F6630D"/>
    </inkml:brush>
  </inkml:definitions>
  <inkml:trace contextRef="#ctx0" brushRef="#br0">321 128 6753 0 0,'12'-5'222'0'0,"-1"0"1"0"0,0 0-1 0 0,0-1 1 0 0,0 0 0 0 0,12-10-1 0 0,2 0 639 0 0,79-44 1989 0 0,-93 51-2347 0 0,-19 10-198 0 0,-21 10-178 0 0,9 0-109 0 0,2 0 0 0 0,0 2 1 0 0,0 0-1 0 0,1 2 0 0 0,1 0 1 0 0,0 0-1 0 0,1 1 0 0 0,-16 23 1 0 0,25-30-5 0 0,0 0 1 0 0,0 0 0 0 0,1 0 0 0 0,0 0 0 0 0,1 1-1 0 0,0 0 1 0 0,1 0 0 0 0,0 0 0 0 0,0 0 0 0 0,1 0-1 0 0,0 1 1 0 0,1-1 0 0 0,0 1 0 0 0,1-1 0 0 0,0 1-1 0 0,1 0 1 0 0,0-1 0 0 0,0 1 0 0 0,4 12 0 0 0,-2-16 18 0 0,0 0 0 0 0,0-1 1 0 0,0 1-1 0 0,1-1 0 0 0,0 1 1 0 0,0-1-1 0 0,1-1 0 0 0,0 1 1 0 0,0 0-1 0 0,0-1 0 0 0,12 9 1 0 0,3 0 199 0 0,1 0 0 0 0,27 12 1 0 0,-39-22-140 0 0,-8-3-70 0 0,0-1 0 0 0,0 1 0 0 0,0-1 0 0 0,0 1 0 0 0,0 0 0 0 0,0-1 0 0 0,0 1-1 0 0,0 0 1 0 0,-1-1 0 0 0,1 1 0 0 0,0 0 0 0 0,0 0 0 0 0,0 0 0 0 0,-1 0 0 0 0,2 1 0 0 0,-3-2-13 0 0,1 1 1 0 0,0-1 0 0 0,0 0 0 0 0,0 1 0 0 0,0-1 0 0 0,0 0 0 0 0,0 1 0 0 0,0-1 0 0 0,-1 0 0 0 0,1 0 0 0 0,0 1 0 0 0,0-1 0 0 0,0 0 0 0 0,-1 1 0 0 0,1-1 0 0 0,0 0 0 0 0,0 0 0 0 0,-1 0 0 0 0,1 1 0 0 0,0-1 0 0 0,0 0 0 0 0,-1 0 0 0 0,1 0 0 0 0,0 0 0 0 0,-1 1 0 0 0,1-1 0 0 0,0 0 0 0 0,-1 0 0 0 0,1 0 0 0 0,0 0 0 0 0,-1 0 0 0 0,-36 3 251 0 0,-84-1-635 0 0,-120-4-3746 0 0,184-1 2423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7.221"/>
    </inkml:context>
    <inkml:brush xml:id="br0">
      <inkml:brushProperty name="width" value="0.1" units="cm"/>
      <inkml:brushProperty name="height" value="0.1" units="cm"/>
      <inkml:brushProperty name="color" value="#F6630D"/>
    </inkml:brush>
  </inkml:definitions>
  <inkml:trace contextRef="#ctx0" brushRef="#br0">105 49 7133 0 0,'3'-3'48'0'0,"0"0"1"0"0,-1 0-1 0 0,0 0 1 0 0,1 0-1 0 0,-1-1 1 0 0,2-4-1 0 0,1-8 543 0 0,-5 16-571 0 0,0 0 1 0 0,0 0 0 0 0,0 0 0 0 0,0-1 0 0 0,0 1 0 0 0,0 0 0 0 0,0 0 0 0 0,0-1 0 0 0,0 1 0 0 0,0 0 0 0 0,-1 0 0 0 0,1-1 0 0 0,0 1 0 0 0,0 0 0 0 0,0 0-1 0 0,0 0 1 0 0,0 0 0 0 0,0-1 0 0 0,-1 1 0 0 0,1 0 0 0 0,0 0 0 0 0,0 0 0 0 0,0 0 0 0 0,-1-1 0 0 0,1 1 0 0 0,0 0 0 0 0,0 0 0 0 0,0 0 0 0 0,-1 0 0 0 0,1 0-1 0 0,0 0 1 0 0,0 0 0 0 0,-1 0 0 0 0,1 0 0 0 0,0 0 0 0 0,0 0 0 0 0,-1 0 0 0 0,1 0 0 0 0,0 0 0 0 0,0 0 0 0 0,0 0 0 0 0,-1 0 0 0 0,1 0 0 0 0,0 0 0 0 0,-1 0-1 0 0,-1 1 8 0 0,1-1 0 0 0,-1 1-1 0 0,0 0 1 0 0,0 0-1 0 0,0 0 1 0 0,1 0-1 0 0,-1 0 1 0 0,0 0-1 0 0,1 1 1 0 0,-1-1-1 0 0,1 1 1 0 0,0-1-1 0 0,-3 3 1 0 0,-16 27-75 0 0,11-18 73 0 0,0 1-28 0 0,0 0 1 0 0,0 0-1 0 0,2 1 1 0 0,0 0-1 0 0,0 0 1 0 0,-5 20-1 0 0,10-29 2 0 0,1 0 0 0 0,0 0 0 0 0,0 0 0 0 0,0 0 0 0 0,0 0 0 0 0,1 0 0 0 0,0 0 0 0 0,1 0 0 0 0,-1 0 0 0 0,1 0 0 0 0,0 0 0 0 0,0 0 0 0 0,1 0-1 0 0,0-1 1 0 0,0 1 0 0 0,0 0 0 0 0,1-1 0 0 0,0 1 0 0 0,0-1 0 0 0,5 6 0 0 0,-5-7 2 0 0,0-1 0 0 0,0 0-1 0 0,0 0 1 0 0,0-1 0 0 0,1 1 0 0 0,-1-1-1 0 0,1 1 1 0 0,0-1 0 0 0,0 0 0 0 0,0 0-1 0 0,0-1 1 0 0,0 1 0 0 0,0-1 0 0 0,0 0-1 0 0,6 1 1 0 0,-4-2-13 0 0,1 1-1 0 0,0-1 0 0 0,-1-1 1 0 0,1 1-1 0 0,0-1 1 0 0,-1 0-1 0 0,1-1 1 0 0,-1 1-1 0 0,8-4 1 0 0,-3 1-52 0 0,-1-1 0 0 0,0 0 0 0 0,0 0 1 0 0,-1-1-1 0 0,0-1 0 0 0,0 1 0 0 0,0-1 1 0 0,-1-1-1 0 0,0 0 0 0 0,0 0 0 0 0,10-15 0 0 0,-15 19 52 0 0,0-1 0 0 0,-1 0 0 0 0,1-1-1 0 0,-1 1 1 0 0,0 0 0 0 0,-1-1 0 0 0,1 1-1 0 0,-1-1 1 0 0,0 0 0 0 0,-1 1 0 0 0,1-1-1 0 0,-1 0 1 0 0,0 1 0 0 0,-1-1-1 0 0,1 0 1 0 0,-1 1 0 0 0,0-1 0 0 0,0 1-1 0 0,-5-11 1 0 0,5 12 10 0 0,-1-1 0 0 0,-1 1 0 0 0,1 0 0 0 0,-1-1 0 0 0,1 1 0 0 0,-1 1 0 0 0,-1-1 0 0 0,1 0 0 0 0,0 1 0 0 0,-1-1 0 0 0,0 1 0 0 0,1 0 0 0 0,-1 0 0 0 0,0 1 0 0 0,-1-1 0 0 0,1 1 0 0 0,0 0 0 0 0,-1 0 0 0 0,0 0 0 0 0,1 1 0 0 0,-1 0-1 0 0,0 0 1 0 0,-7-1 0 0 0,-4 1-36 0 0,0 0-1 0 0,-26 3 1 0 0,34-1-170 0 0,1 0 1 0 0,0 0 0 0 0,-1 1-1 0 0,1 0 1 0 0,0 0-1 0 0,0 1 1 0 0,-12 6-1 0 0,16-6-443 0 0,3 0-99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0.737"/>
    </inkml:context>
    <inkml:brush xml:id="br0">
      <inkml:brushProperty name="width" value="0.1" units="cm"/>
      <inkml:brushProperty name="height" value="0.1" units="cm"/>
      <inkml:brushProperty name="color" value="#F6630D"/>
    </inkml:brush>
  </inkml:definitions>
  <inkml:trace contextRef="#ctx0" brushRef="#br0">43 71 5328 0 0,'-2'-2'18'0'0,"1"-1"-1"0"0,0 1 0 0 0,0-1 0 0 0,1 1 1 0 0,-1-1-1 0 0,0 1 0 0 0,1-1 0 0 0,0 0 1 0 0,-1 1-1 0 0,1-1 0 0 0,0 0 0 0 0,0 0 0 0 0,1 1 1 0 0,-1-1-1 0 0,1 0 0 0 0,-1 1 0 0 0,2-5 1 0 0,1-11 285 0 0,-2 17-133 0 0,-1 5 16 0 0,0 2-63 0 0,-2 35 227 0 0,-13 65 1 0 0,4-33-68 0 0,1 46-123 0 0,5-1 0 0 0,5 1 0 0 0,20 156 0 0 0,-11-207-419 0 0,-2-16-427 0 0,-2 1-1 0 0,-3 75 1 0 0,-3-99 104 0 0,0-2-67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1.071"/>
    </inkml:context>
    <inkml:brush xml:id="br0">
      <inkml:brushProperty name="width" value="0.1" units="cm"/>
      <inkml:brushProperty name="height" value="0.1" units="cm"/>
      <inkml:brushProperty name="color" value="#F6630D"/>
    </inkml:brush>
  </inkml:definitions>
  <inkml:trace contextRef="#ctx0" brushRef="#br0">1 354 7709 0 0,'0'0'-4'0'0,"0"0"0"0"0,0 0-1 0 0,0 0 1 0 0,1 0 0 0 0,-1 0 0 0 0,0 0 0 0 0,0 0 0 0 0,0 0 0 0 0,0 0 0 0 0,0 0 0 0 0,0-1 0 0 0,0 1-1 0 0,1 0 1 0 0,-1 0 0 0 0,0 0 0 0 0,0 0 0 0 0,0 0 0 0 0,0 0 0 0 0,0 0 0 0 0,0 0 0 0 0,0 0 0 0 0,0 0-1 0 0,0 0 1 0 0,0 0 0 0 0,1-1 0 0 0,-1 1 0 0 0,0 0 0 0 0,0 0 0 0 0,0 0 0 0 0,0 0 0 0 0,0 0 0 0 0,0 0-1 0 0,0 0 1 0 0,0 0 0 0 0,0-1 0 0 0,0 1 0 0 0,0 0 0 0 0,0 0 0 0 0,0 0 0 0 0,0 0 0 0 0,0 0 0 0 0,0 0-1 0 0,0 0 1 0 0,0-1 0 0 0,0 1 0 0 0,0 0 0 0 0,0 0 0 0 0,0 0 0 0 0,0 0 0 0 0,0 0 0 0 0,0 0 0 0 0,-1 0-1 0 0,1-1 1 0 0,0 1 0 0 0,0 0 0 0 0,0 0 0 0 0,0 0 0 0 0,0 0 0 0 0,0 0 0 0 0,0 0 0 0 0,0 0 0 0 0,0 0-1 0 0,0 0 1 0 0,-1 0 0 0 0,1 0 0 0 0,0 0 0 0 0,19-3-162 0 0,40 3 24 0 0,-37 0 99 0 0,1056-68 451 0 0,-572 26 1 0 0,-211 21-253 0 0,1419-95 1011 0 0,4 36 225 0 0,-1543 73-1406 0 0,243 1-1034 0 0,-393 5 484 0 0,-19 0 98 0 0,-7-1 113 0 0,-10 1-268 0 0,-16 3-311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1.599"/>
    </inkml:context>
    <inkml:brush xml:id="br0">
      <inkml:brushProperty name="width" value="0.1" units="cm"/>
      <inkml:brushProperty name="height" value="0.1" units="cm"/>
      <inkml:brushProperty name="color" value="#F6630D"/>
    </inkml:brush>
  </inkml:definitions>
  <inkml:trace contextRef="#ctx0" brushRef="#br0">21 327 3928 0 0,'-1'0'5'0'0,"-1"0"0"0"0,1-1-1 0 0,0 1 1 0 0,0-1-1 0 0,-1 1 1 0 0,1-1-1 0 0,0 1 1 0 0,0-1 0 0 0,0 0-1 0 0,0 0 1 0 0,0 0-1 0 0,0 0 1 0 0,0 0 0 0 0,0 0-1 0 0,0 0 1 0 0,1 0-1 0 0,-1 0 1 0 0,0-1-1 0 0,1 1 1 0 0,0 0 0 0 0,0 0 0 0 0,0 0-1 0 0,0 0 1 0 0,1 0 0 0 0,-1 0 0 0 0,0 0 0 0 0,1 1-1 0 0,-1-1 1 0 0,1 0 0 0 0,-1 0 0 0 0,1 0-1 0 0,-1 0 1 0 0,1 1 0 0 0,0-1 0 0 0,-1 0-1 0 0,1 1 1 0 0,0-1 0 0 0,0 0 0 0 0,-1 1 0 0 0,1-1-1 0 0,0 1 1 0 0,0-1 0 0 0,0 1 0 0 0,0 0-1 0 0,0-1 1 0 0,0 1 0 0 0,1 0 0 0 0,29-13 94 0 0,1 1 0 0 0,0 2 0 0 0,59-10 0 0 0,-64 14-65 0 0,792-110 1523 0 0,8 68-647 0 0,286 23-668 0 0,1 22 356 0 0,-695 4-299 0 0,705-15-242 0 0,-1084 13-57 0 0,360-13-4 0 0,-393 13 13 0 0,0 1-1 0 0,1-1 0 0 0,-1 0 0 0 0,11-4 0 0 0,-64 3 565 0 0,8 5-352 0 0,0 1 0 0 0,-1 3-1 0 0,2 0 1 0 0,-1 3-1 0 0,1 1 1 0 0,-44 20 0 0 0,65-24-146 0 0,0 1-1 0 0,1 1 1 0 0,-1 0 0 0 0,2 1 0 0 0,-16 14 0 0 0,22-17-20 0 0,0 1 0 0 0,1 0 0 0 0,0 0 1 0 0,0 1-1 0 0,1 0 0 0 0,0 0 0 0 0,0 0 0 0 0,1 1 0 0 0,-6 17 0 0 0,1 4 29 0 0,2 0-1 0 0,2 1 1 0 0,-5 55-1 0 0,5 101 170 0 0,2-13 11 0 0,-20 36-64 0 0,-71 293 1 0 0,92-493-303 0 0,2-3-90 0 0,-1-1 0 0 0,0 1 1 0 0,0-1-1 0 0,-1 0 0 0 0,0 0 0 0 0,-4 8 0 0 0,-3-1-944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2.354"/>
    </inkml:context>
    <inkml:brush xml:id="br0">
      <inkml:brushProperty name="width" value="0.1" units="cm"/>
      <inkml:brushProperty name="height" value="0.1" units="cm"/>
      <inkml:brushProperty name="color" value="#F6630D"/>
    </inkml:brush>
  </inkml:definitions>
  <inkml:trace contextRef="#ctx0" brushRef="#br0">187 278 7133 0 0,'-1'-1'31'0'0,"-1"1"1"0"0,0-1 0 0 0,0 1-1 0 0,1-1 1 0 0,-1 1-1 0 0,0 0 1 0 0,0-1 0 0 0,0 1-1 0 0,0 0 1 0 0,1 0 0 0 0,-1 0-1 0 0,0 1 1 0 0,0-1-1 0 0,0 0 1 0 0,1 1 0 0 0,-1-1-1 0 0,0 1 1 0 0,0 0 0 0 0,1 0-1 0 0,-1-1 1 0 0,0 1-1 0 0,1 0 1 0 0,-3 2 0 0 0,3 0-8 0 0,-1 0 1 0 0,1 0-1 0 0,0 1 1 0 0,0-1-1 0 0,1 0 0 0 0,-1 0 1 0 0,0 1-1 0 0,1-1 1 0 0,0 1-1 0 0,0-1 1 0 0,0 0-1 0 0,0 1 1 0 0,1 3-1 0 0,1 28-13 0 0,-3 0-1 0 0,-1 0 0 0 0,-1 0 1 0 0,-2 0-1 0 0,-14 48 1 0 0,8-51 4 0 0,11-30-15 0 0,-1-1 1 0 0,1 1-1 0 0,-1-1 0 0 0,0 0 1 0 0,1 1-1 0 0,-1-1 0 0 0,0 0 0 0 0,0 1 1 0 0,0-1-1 0 0,0 0 0 0 0,0 0 1 0 0,0 0-1 0 0,-1 0 0 0 0,1 0 0 0 0,0 0 1 0 0,0 0-1 0 0,-1-1 0 0 0,-2 2 0 0 0,4-2-1 0 0,-1 0 0 0 0,1 0 0 0 0,-1-1-1 0 0,1 1 1 0 0,0 0 0 0 0,-1-1 0 0 0,1 1-1 0 0,-1-1 1 0 0,1 1 0 0 0,0 0 0 0 0,-1-1-1 0 0,1 1 1 0 0,0-1 0 0 0,0 1-1 0 0,-1-1 1 0 0,1 1 0 0 0,0-1 0 0 0,0 1-1 0 0,0-1 1 0 0,-1 1 0 0 0,1-1 0 0 0,0 1-1 0 0,0-1 1 0 0,0 1 0 0 0,0-1 0 0 0,0 0-1 0 0,0 1 1 0 0,0-1 0 0 0,0 1-1 0 0,1-1 1 0 0,-1-22-45 0 0,0 22 41 0 0,4-26 1 0 0,2 0 0 0 0,0 0 0 0 0,1 1 1 0 0,17-37-1 0 0,-2 0 15 0 0,-3 9 0 0 0,1 0 1 0 0,3 2-1 0 0,31-52 1 0 0,-46 90 0 0 0,1 1 0 0 0,1 0 0 0 0,19-20 0 0 0,-25 29-2 0 0,-1 1 0 0 0,1-1 0 0 0,0 1 1 0 0,0 0-1 0 0,1 0 0 0 0,-1 0 0 0 0,0 1 0 0 0,1-1 0 0 0,0 1 0 0 0,0 0 0 0 0,0 1 0 0 0,-1-1 0 0 0,1 1 1 0 0,1 0-1 0 0,5-1 0 0 0,-9 2-4 0 0,-1 0 0 0 0,1 0 1 0 0,0 0-1 0 0,-1 1 0 0 0,1-1 0 0 0,-1 0 1 0 0,1 0-1 0 0,-1 1 0 0 0,1-1 0 0 0,-1 1 1 0 0,1 0-1 0 0,-1-1 0 0 0,1 1 1 0 0,-1 0-1 0 0,0 0 0 0 0,0 0 0 0 0,1 0 1 0 0,-1 0-1 0 0,0 0 0 0 0,0 0 0 0 0,2 2 1 0 0,-2-1 0 0 0,0 1 1 0 0,0-1-1 0 0,0 1 1 0 0,0-1-1 0 0,0 1 1 0 0,-1-1-1 0 0,1 1 1 0 0,-1-1-1 0 0,1 1 1 0 0,-1 0 0 0 0,0 4-1 0 0,-1 3 19 0 0,0 0 1 0 0,-1 0-1 0 0,0 0 1 0 0,-1 0-1 0 0,-6 15 0 0 0,-7 11 58 0 0,-2-1-1 0 0,-26 40 0 0 0,31-56-32 0 0,-19 33 134 0 0,29-48-172 0 0,1 1 0 0 0,0 0 0 0 0,0 0 0 0 0,0 0 0 0 0,1 0-1 0 0,0 0 1 0 0,0 0 0 0 0,-1 9 0 0 0,2-12-11 0 0,0-1 1 0 0,1 1-1 0 0,-1-1 0 0 0,0 1 1 0 0,1-1-1 0 0,-1 0 1 0 0,1 1-1 0 0,-1-1 0 0 0,1 0 1 0 0,0 1-1 0 0,0-1 1 0 0,-1 0-1 0 0,1 0 0 0 0,0 0 1 0 0,0 1-1 0 0,0-1 0 0 0,0 0 1 0 0,0 0-1 0 0,1-1 1 0 0,-1 1-1 0 0,0 0 0 0 0,0 0 1 0 0,0 0-1 0 0,1-1 1 0 0,-1 1-1 0 0,1-1 0 0 0,-1 1 1 0 0,0-1-1 0 0,1 0 1 0 0,-1 1-1 0 0,1-1 0 0 0,2 0 1 0 0,5 1 23 0 0,1 0 1 0 0,0-1-1 0 0,16-2 0 0 0,-22 2-17 0 0,70-8 42 0 0,-49 4-43 0 0,1 1 1 0 0,-1 1 0 0 0,1 1-1 0 0,0 1 1 0 0,32 5-1 0 0,-56-5-3 0 0,-1 0 0 0 0,1 0 0 0 0,-1 0-1 0 0,1 1 1 0 0,-1-1 0 0 0,1 1 0 0 0,-1-1 0 0 0,1 1-1 0 0,-1-1 1 0 0,1 1 0 0 0,-1 0 0 0 0,0-1 0 0 0,1 1-1 0 0,-1 0 1 0 0,0 0 0 0 0,0 0 0 0 0,1 0 0 0 0,-1 0-1 0 0,0 0 1 0 0,0 1 0 0 0,0-1 0 0 0,-1 0 0 0 0,1 0-1 0 0,0 1 1 0 0,0-1 0 0 0,-1 0 0 0 0,1 1 0 0 0,-1-1-1 0 0,1 1 1 0 0,-1-1 0 0 0,1 1 0 0 0,-1-1 0 0 0,0 1 0 0 0,0-1-1 0 0,0 1 1 0 0,0 0 0 0 0,0-1 0 0 0,0 1 0 0 0,-1 2-1 0 0,0 0 15 0 0,0 0-1 0 0,-1 1 1 0 0,0-1 0 0 0,0 0-1 0 0,0-1 1 0 0,0 1-1 0 0,-1 0 1 0 0,0-1-1 0 0,1 1 1 0 0,-1-1 0 0 0,-1 0-1 0 0,1 0 1 0 0,-4 3-1 0 0,-12 7 17 0 0,0-1-1 0 0,-1-1 0 0 0,0 0 1 0 0,-1-2-1 0 0,0-1 0 0 0,-28 8 0 0 0,-4-2-19 0 0,-78 10 0 0 0,109-21-60 0 0,1 0 0 0 0,-1-2 0 0 0,0 0 0 0 0,0-1 0 0 0,1-1 0 0 0,-1-2-1 0 0,0 0 1 0 0,-28-8 0 0 0,48 11-28 0 0,-1-1-1 0 0,1 0 1 0 0,0 1-1 0 0,-1-1 0 0 0,1 0 1 0 0,0-1-1 0 0,-1 1 1 0 0,1 0-1 0 0,0-1 1 0 0,0 1-1 0 0,0-1 1 0 0,0 0-1 0 0,0 1 0 0 0,1-1 1 0 0,-1 0-1 0 0,1 0 1 0 0,-1 0-1 0 0,1 0 1 0 0,-1-1-1 0 0,1 1 1 0 0,0 0-1 0 0,0-1 1 0 0,0 1-1 0 0,0 0 0 0 0,1-1 1 0 0,-1 1-1 0 0,0-4 1 0 0,4-10-845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2.677"/>
    </inkml:context>
    <inkml:brush xml:id="br0">
      <inkml:brushProperty name="width" value="0.1" units="cm"/>
      <inkml:brushProperty name="height" value="0.1" units="cm"/>
      <inkml:brushProperty name="color" value="#F6630D"/>
    </inkml:brush>
  </inkml:definitions>
  <inkml:trace contextRef="#ctx0" brushRef="#br0">1 106 7037 0 0,'6'1'202'0'0,"0"0"0"0"0,-1 0 0 0 0,1-1 0 0 0,0 0 0 0 0,0 0 0 0 0,0 0 0 0 0,8-2 0 0 0,54-12-345 0 0,-31 6 224 0 0,21-5-128 0 0,110-38 0 0 0,-166 51 42 0 0,-1 0 0 0 0,0 0 0 0 0,0-1 0 0 0,0 1 0 0 0,1-1 0 0 0,-1 1 0 0 0,0-1 0 0 0,0 1-1 0 0,0-1 1 0 0,0 0 0 0 0,0 0 0 0 0,0 1 0 0 0,0-1 0 0 0,0 0 0 0 0,-1 0 0 0 0,2-2-1 0 0,-2 3 6 0 0,0-1-1 0 0,0 1 0 0 0,-1-1 0 0 0,1 1 0 0 0,0 0 1 0 0,0-1-1 0 0,-1 1 0 0 0,1 0 0 0 0,-1-1 1 0 0,1 1-1 0 0,0 0 0 0 0,-1-1 0 0 0,1 1 0 0 0,-1 0 1 0 0,1 0-1 0 0,0-1 0 0 0,-1 1 0 0 0,1 0 0 0 0,-1 0 1 0 0,1 0-1 0 0,-1 0 0 0 0,1 0 0 0 0,-1 0 0 0 0,1-1 1 0 0,-1 1-1 0 0,0 1 0 0 0,-6-2 62 0 0,0 0 1 0 0,0 0-1 0 0,0 1 0 0 0,-13 2 0 0 0,11 0 76 0 0,0 0-1 0 0,0 1 1 0 0,1 0-1 0 0,-1 1 0 0 0,1 0 1 0 0,-1 0-1 0 0,1 1 0 0 0,0 0 1 0 0,1 0-1 0 0,0 1 0 0 0,-14 12 1 0 0,13-8-34 0 0,-1 0 0 0 0,1 0 0 0 0,1 1 0 0 0,0 0-1 0 0,1 0 1 0 0,0 0 0 0 0,0 1 0 0 0,-4 13 0 0 0,-3 14-38 0 0,1 0-1 0 0,1 1 1 0 0,-6 58-1 0 0,14-76-118 0 0,1-12-158 0 0,0-1 1 0 0,1 1-1 0 0,1 0 1 0 0,0-1-1 0 0,0 1 1 0 0,0-1-1 0 0,1 1 1 0 0,5 18-1 0 0,9-15-1489 0 0,-7-5 573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3.060"/>
    </inkml:context>
    <inkml:brush xml:id="br0">
      <inkml:brushProperty name="width" value="0.1" units="cm"/>
      <inkml:brushProperty name="height" value="0.1" units="cm"/>
      <inkml:brushProperty name="color" value="#F6630D"/>
    </inkml:brush>
  </inkml:definitions>
  <inkml:trace contextRef="#ctx0" brushRef="#br0">59 286 8265 0 0,'0'0'19'0'0,"0"-1"-1"0"0,0 1 1 0 0,0 0 0 0 0,0-1 0 0 0,0 1-1 0 0,1 0 1 0 0,-1-1 0 0 0,0 1 0 0 0,0 0 0 0 0,0-1-1 0 0,0 1 1 0 0,0 0 0 0 0,1 0 0 0 0,-1-1 0 0 0,0 1-1 0 0,0 0 1 0 0,1 0 0 0 0,-1-1 0 0 0,0 1 0 0 0,0 0-1 0 0,1 0 1 0 0,-1 0 0 0 0,0 0 0 0 0,1-1-1 0 0,-1 1 1 0 0,0 0 0 0 0,1 0 0 0 0,-1 0 0 0 0,0 0-1 0 0,1 0 1 0 0,1 11 342 0 0,-5 31-63 0 0,1-28-241 0 0,3 4 110 0 0,-1 0 0 0 0,2 1 0 0 0,1-1 0 0 0,6 23 0 0 0,2 20 315 0 0,-11-58-405 0 0,-1 4-18 0 0,-4 21-67 0 0,3-21-66 0 0,-1-7 65 0 0,0 0-1 0 0,0-1 1 0 0,0 1 0 0 0,1 0 0 0 0,-1-1 0 0 0,0 0 0 0 0,0 1 0 0 0,0-1-1 0 0,0 0 1 0 0,1-1 0 0 0,-1 1 0 0 0,0 0 0 0 0,1-1 0 0 0,-1 1 0 0 0,1-1 0 0 0,0 0-1 0 0,-4-3 1 0 0,3 1 2 0 0,1 1 0 0 0,-1-1 0 0 0,1 0 0 0 0,-1 0 0 0 0,1 0 0 0 0,1 0 0 0 0,-1 0 0 0 0,0-1 0 0 0,1 1 1 0 0,-1-7-1 0 0,-1-9 1 0 0,2 0 0 0 0,0 0 0 0 0,1 0 0 0 0,3-24 0 0 0,-2 39 5 0 0,2-33-1 0 0,3 1-1 0 0,14-56 0 0 0,-14 73 36 0 0,1-1 0 0 0,1 1 0 0 0,1 1 0 0 0,0 0 0 0 0,24-34 0 0 0,-31 49-9 0 0,1 1 0 0 0,-1-1 0 0 0,1 1 0 0 0,0 0 0 0 0,0 0 0 0 0,0 1 1 0 0,1-1-1 0 0,-1 0 0 0 0,1 1 0 0 0,-1 0 0 0 0,1 0 0 0 0,0 0 0 0 0,0 0 0 0 0,0 1 0 0 0,0-1 1 0 0,0 1-1 0 0,0 0 0 0 0,5 0 0 0 0,-4 1 21 0 0,-1 0-1 0 0,1 0 1 0 0,-1 1 0 0 0,1 0-1 0 0,-1 0 1 0 0,1 0 0 0 0,-1 0-1 0 0,1 1 1 0 0,-1-1 0 0 0,0 1-1 0 0,0 0 1 0 0,0 1-1 0 0,0-1 1 0 0,0 1 0 0 0,-1 0-1 0 0,7 6 1 0 0,-4-4 27 0 0,-1 1-1 0 0,0 0 0 0 0,-1 0 1 0 0,0 0-1 0 0,0 1 1 0 0,0-1-1 0 0,-1 1 0 0 0,1 0 1 0 0,-2 0-1 0 0,1 1 0 0 0,-1-1 1 0 0,0 0-1 0 0,-1 1 1 0 0,1-1-1 0 0,-2 1 0 0 0,1 0 1 0 0,-1-1-1 0 0,0 1 1 0 0,-1-1-1 0 0,1 1 0 0 0,-1-1 1 0 0,-1 1-1 0 0,0-1 1 0 0,0 1-1 0 0,0-1 0 0 0,-1 0 1 0 0,0 0-1 0 0,0 0 1 0 0,-1 0-1 0 0,0-1 0 0 0,0 1 1 0 0,-1-1-1 0 0,-10 11 1 0 0,6-8-222 0 0,0 0 1 0 0,-1 0-1 0 0,-1-1 1 0 0,0-1 0 0 0,0 0-1 0 0,0 0 1 0 0,-1-1-1 0 0,1 0 1 0 0,-2-1 0 0 0,1-1-1 0 0,0 0 1 0 0,-14 3-1 0 0,-14 2-1012 0 0,2-1-253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3.806"/>
    </inkml:context>
    <inkml:brush xml:id="br0">
      <inkml:brushProperty name="width" value="0.1" units="cm"/>
      <inkml:brushProperty name="height" value="0.1" units="cm"/>
      <inkml:brushProperty name="color" value="#F6630D"/>
    </inkml:brush>
  </inkml:definitions>
  <inkml:trace contextRef="#ctx0" brushRef="#br0">0 142 5665 0 0,'3'-15'331'0'0,"0"1"0"0"0,0-1 0 0 0,2 1 1 0 0,0 0-1 0 0,1 0 0 0 0,0 1 0 0 0,16-26 1 0 0,-22 39-318 0 0,0 0 0 0 0,0 0 1 0 0,0 0-1 0 0,0-1 0 0 0,0 1 0 0 0,0 0 1 0 0,0 0-1 0 0,0 0 0 0 0,0 0 1 0 0,0 0-1 0 0,0 0 0 0 0,0-1 0 0 0,0 1 1 0 0,0 0-1 0 0,0 0 0 0 0,0 0 1 0 0,0 0-1 0 0,0 0 0 0 0,1 0 0 0 0,-1 0 1 0 0,0 0-1 0 0,0 0 0 0 0,0-1 1 0 0,0 1-1 0 0,0 0 0 0 0,0 0 1 0 0,0 0-1 0 0,1 0 0 0 0,-1 0 0 0 0,0 0 1 0 0,0 0-1 0 0,0 0 0 0 0,0 0 1 0 0,0 0-1 0 0,0 0 0 0 0,1 0 0 0 0,-1 0 1 0 0,0 0-1 0 0,0 0 0 0 0,0 0 1 0 0,0 0-1 0 0,0 0 0 0 0,0 0 0 0 0,1 0 1 0 0,-1 0-1 0 0,0 0 0 0 0,0 0 1 0 0,0 0-1 0 0,0 0 0 0 0,0 0 0 0 0,0 1 1 0 0,0-1-1 0 0,1 0 0 0 0,-1 0 1 0 0,0 0-1 0 0,0 0 0 0 0,0 0 0 0 0,0 0 1 0 0,0 0-1 0 0,0 0 0 0 0,0 0 1 0 0,0 1-1 0 0,0-1 0 0 0,0 0 0 0 0,2 14 381 0 0,-5 20 21 0 0,-17 174 1787 0 0,18-29-904 0 0,-1 26-1391 0 0,3-201-379 0 0,-1 0 1 0 0,0 1-1 0 0,1-1 0 0 0,-2 0 1 0 0,1 0-1 0 0,0 1 0 0 0,-1-1 1 0 0,-3 5-1 0 0,0-5-968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4.118"/>
    </inkml:context>
    <inkml:brush xml:id="br0">
      <inkml:brushProperty name="width" value="0.1" units="cm"/>
      <inkml:brushProperty name="height" value="0.1" units="cm"/>
      <inkml:brushProperty name="color" value="#F6630D"/>
    </inkml:brush>
  </inkml:definitions>
  <inkml:trace contextRef="#ctx0" brushRef="#br0">4 124 6909 0 0,'0'-1'18'0'0,"-1"0"0"0"0,1 1 0 0 0,0-1 0 0 0,-1 0 0 0 0,1 0 0 0 0,-1 1 0 0 0,1-1 0 0 0,0 0 1 0 0,0 0-1 0 0,0 0 0 0 0,-1 1 0 0 0,1-1 0 0 0,0 0 0 0 0,0 0 0 0 0,0 0 0 0 0,0 0 0 0 0,0 0 0 0 0,0 1 1 0 0,1-1-1 0 0,-1 0 0 0 0,0 0 0 0 0,1-1 0 0 0,-1 2 30 0 0,1-1 0 0 0,-1 0 0 0 0,1 1 0 0 0,0 0 0 0 0,-1-1 0 0 0,1 1 0 0 0,0-1 0 0 0,-1 1 0 0 0,1 0 0 0 0,0-1 0 0 0,0 1 0 0 0,-1 0 0 0 0,1 0-1 0 0,0-1 1 0 0,0 1 0 0 0,-1 0 0 0 0,1 0 0 0 0,0 0 0 0 0,1 0 0 0 0,3 0 160 0 0,0 1-1 0 0,-1-1 0 0 0,1 1 0 0 0,0 0 0 0 0,0 1 1 0 0,6 2-1 0 0,28 12 109 0 0,-1-1 1 0 0,2-1-1 0 0,0-3 1 0 0,0-1-1 0 0,46 5 1 0 0,-80-14-317 0 0,-1-1 1 0 0,0 0-1 0 0,1 0 0 0 0,-1-1 1 0 0,0 1-1 0 0,1-1 1 0 0,-1 0-1 0 0,0 0 1 0 0,0-1-1 0 0,1 0 1 0 0,-1 0-1 0 0,0 0 0 0 0,-1 0 1 0 0,1-1-1 0 0,6-4 1 0 0,-5 2-4 0 0,0 0 0 0 0,-1-1 0 0 0,0 0-1 0 0,0 0 1 0 0,0 0 0 0 0,-1-1 0 0 0,0 0 0 0 0,0 1 0 0 0,-1-1 0 0 0,3-8 0 0 0,0 1 15 0 0,-1 1 99 0 0,0 1 0 0 0,1 0 0 0 0,0 0 0 0 0,10-13 0 0 0,-16 25-103 0 0,0 0 0 0 0,0 0 0 0 0,0 0-1 0 0,0 0 1 0 0,0 1 0 0 0,0-1 0 0 0,0 0-1 0 0,0 0 1 0 0,0 0 0 0 0,1 0 0 0 0,-1 1-1 0 0,0-1 1 0 0,0 0 0 0 0,0 0 0 0 0,0 0-1 0 0,0 0 1 0 0,0 1 0 0 0,0-1 0 0 0,0 0-1 0 0,0 0 1 0 0,1 0 0 0 0,-1 0 0 0 0,0 0-1 0 0,0 0 1 0 0,0 0 0 0 0,0 1 0 0 0,0-1-1 0 0,1 0 1 0 0,-1 0 0 0 0,0 0 0 0 0,0 0-1 0 0,0 0 1 0 0,0 0 0 0 0,1 0 0 0 0,-1 0-1 0 0,0 0 1 0 0,0 0 0 0 0,0 0 0 0 0,1 0-1 0 0,-1 0 1 0 0,0 0 0 0 0,0 0 0 0 0,0 0-1 0 0,0 0 1 0 0,1 0 0 0 0,-1 0 0 0 0,0 0-1 0 0,0 0 1 0 0,0-1 0 0 0,0 1 0 0 0,0 0-1 0 0,1 0 1 0 0,-1 0 0 0 0,0 0 0 0 0,0 0-1 0 0,0 0 1 0 0,0 0 0 0 0,0-1 0 0 0,0 1-1 0 0,1 0 1 0 0,-1 0 0 0 0,0 0 0 0 0,0 0-1 0 0,0 0 1 0 0,0-1 0 0 0,-1 16 154 0 0,-5-2-325 0 0,0 0-1 0 0,-1 1 1 0 0,0-2 0 0 0,-1 1 0 0 0,0-1-1 0 0,-1-1 1 0 0,-1 0 0 0 0,0 0 0 0 0,0 0 0 0 0,-15 10-1 0 0,-9 5-907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5.868"/>
    </inkml:context>
    <inkml:brush xml:id="br0">
      <inkml:brushProperty name="width" value="0.1" units="cm"/>
      <inkml:brushProperty name="height" value="0.1" units="cm"/>
      <inkml:brushProperty name="color" value="#F6630D"/>
    </inkml:brush>
  </inkml:definitions>
  <inkml:trace contextRef="#ctx0" brushRef="#br0">370 4 7229 0 0,'-23'-2'-25'0'0,"18"2"35"0"0,-1-1-1 0 0,1 1 1 0 0,0 0-1 0 0,0 0 0 0 0,-6 1 1 0 0,-7 3 142 0 0,0 0 0 0 0,1 1 1 0 0,-1 1-1 0 0,1 1 1 0 0,1 0-1 0 0,-1 1 0 0 0,1 1 1 0 0,1 0-1 0 0,0 1 0 0 0,0 1 1 0 0,-26 25-1 0 0,32-27-9 0 0,1 1 0 0 0,0 0 0 0 0,0 0 1 0 0,1 1-1 0 0,0 0 0 0 0,1 1 0 0 0,0-1 0 0 0,1 1 0 0 0,0 0 0 0 0,1 1 0 0 0,1-1 0 0 0,0 1 0 0 0,0-1 0 0 0,1 1 0 0 0,1 0 0 0 0,0 0 0 0 0,2 22 0 0 0,0-15-89 0 0,2-1 0 0 0,1 1 1 0 0,0-1-1 0 0,1 0 0 0 0,1-1 0 0 0,1 1 0 0 0,1-1 0 0 0,0-1 0 0 0,1 1 0 0 0,1-1 0 0 0,1-1 0 0 0,0 0 0 0 0,1 0 0 0 0,1-1 0 0 0,0-1 0 0 0,1 0 0 0 0,1-1 0 0 0,0 0 0 0 0,1-2 0 0 0,0 1 0 0 0,0-2 0 0 0,2 0 0 0 0,19 8 0 0 0,-16-9-31 0 0,0-1-1 0 0,1 0 1 0 0,0-2 0 0 0,0 0-1 0 0,0-2 1 0 0,1 0-1 0 0,-1-2 1 0 0,1 0 0 0 0,35-3-1 0 0,-48 0-11 0 0,0 0-1 0 0,1 0 0 0 0,-1-2 0 0 0,0 1 1 0 0,0-1-1 0 0,0-1 0 0 0,-1 1 1 0 0,1-2-1 0 0,-1 1 0 0 0,0-1 0 0 0,0-1 1 0 0,-1 0-1 0 0,1 0 0 0 0,-1-1 1 0 0,0 0-1 0 0,-1 0 0 0 0,0 0 0 0 0,0-1 1 0 0,-1 0-1 0 0,0-1 0 0 0,0 0 1 0 0,9-18-1 0 0,-9 11-7 0 0,0-1-1 0 0,-1 0 1 0 0,0 0 0 0 0,-2 0-1 0 0,0 0 1 0 0,-1-1 0 0 0,0 0-1 0 0,-2 1 1 0 0,-3-36 0 0 0,0 25-4 0 0,-2 0 1 0 0,0-1-1 0 0,-3 2 1 0 0,0-1-1 0 0,-16-35 1 0 0,17 48 13 0 0,0 1 0 0 0,-1 0 0 0 0,0 0 0 0 0,-1 1 0 0 0,0 0 1 0 0,-23-22-1 0 0,28 31-13 0 0,-1-1 1 0 0,0 1 0 0 0,0 0-1 0 0,-1 0 1 0 0,1 1 0 0 0,-1 0-1 0 0,0 0 1 0 0,0 0-1 0 0,0 1 1 0 0,0-1 0 0 0,0 1-1 0 0,0 1 1 0 0,-1 0 0 0 0,1-1-1 0 0,-1 2 1 0 0,1-1 0 0 0,-1 1-1 0 0,1 0 1 0 0,-10 1 0 0 0,-15 5-528 0 0,1 1 0 0 0,0 2 1 0 0,0 0-1 0 0,1 2 1 0 0,0 2-1 0 0,1 0 1 0 0,-53 35-1 0 0,62-35-748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6.457"/>
    </inkml:context>
    <inkml:brush xml:id="br0">
      <inkml:brushProperty name="width" value="0.1" units="cm"/>
      <inkml:brushProperty name="height" value="0.1" units="cm"/>
      <inkml:brushProperty name="color" value="#F6630D"/>
    </inkml:brush>
  </inkml:definitions>
  <inkml:trace contextRef="#ctx0" brushRef="#br0">294 130 7101 0 0,'4'-25'-28'0'0,"-3"18"28"0"0,0 1 1 0 0,0 0 0 0 0,1 0-1 0 0,0 0 1 0 0,0 0-1 0 0,4-7 1 0 0,-5 9 25 0 0,1 1 1 0 0,-1-1 0 0 0,0 1 0 0 0,0-1-1 0 0,-1 0 1 0 0,1 1 0 0 0,-1-1-1 0 0,1 0 1 0 0,-1 1 0 0 0,0-1 0 0 0,-1-6-1 0 0,1 9-22 0 0,0 1 0 0 0,0 0 0 0 0,0 0 0 0 0,0 0-1 0 0,0 0 1 0 0,0-1 0 0 0,0 1 0 0 0,0 0-1 0 0,0 0 1 0 0,-1 0 0 0 0,1 0 0 0 0,0 0 0 0 0,0-1-1 0 0,0 1 1 0 0,0 0 0 0 0,0 0 0 0 0,0 0 0 0 0,0 0-1 0 0,0 0 1 0 0,0 0 0 0 0,-1-1 0 0 0,1 1 0 0 0,0 0-1 0 0,0 0 1 0 0,0 0 0 0 0,0 0 0 0 0,0 0 0 0 0,-1 0-1 0 0,1 0 1 0 0,0 0 0 0 0,0 0 0 0 0,0 0-1 0 0,0 0 1 0 0,0 0 0 0 0,-1 0 0 0 0,1 0 0 0 0,0 0-1 0 0,0 0 1 0 0,-1 0 0 0 0,-5 5 128 0 0,-3 10-29 0 0,9-15-105 0 0,-35 78 178 0 0,-2 4 29 0 0,-69 86 260 0 0,10-19-366 0 0,93-143-90 0 0,-1 1 1 0 0,1-1-1 0 0,0 1 1 0 0,0 0-1 0 0,0 0 0 0 0,1 0 1 0 0,0 0-1 0 0,0 9 1 0 0,1-13-3 0 0,1-1 1 0 0,1 0 0 0 0,-1 0-1 0 0,0 1 1 0 0,1-1 0 0 0,-1 0-1 0 0,1 0 1 0 0,-1 1 0 0 0,1-1-1 0 0,0 0 1 0 0,0 0 0 0 0,0 0-1 0 0,0 0 1 0 0,0 0 0 0 0,1 0-1 0 0,-1 0 1 0 0,1-1 0 0 0,-1 1-1 0 0,1 0 1 0 0,0-1 0 0 0,-1 1-1 0 0,1-1 1 0 0,0 0 0 0 0,0 1-1 0 0,0-1 1 0 0,0 0 0 0 0,0 0-1 0 0,0 0 1 0 0,0 0 0 0 0,3 0-1 0 0,6 2 20 0 0,-1 0-1 0 0,1-1 0 0 0,0 0 1 0 0,0 0-1 0 0,0-2 0 0 0,0 1 1 0 0,19-2-1 0 0,80-16 78 0 0,-79 11-84 0 0,503-95 118 0 0,-531 100-146 0 0,5 0 68 0 0,0-1 0 0 0,0 1 1 0 0,0-2-1 0 0,9-3 0 0 0,-15 5-6 0 0,-1 0 0 0 0,1 1-1 0 0,-1-1 1 0 0,1 0 0 0 0,-1 0 0 0 0,0 0 0 0 0,1 0 0 0 0,-1 0 0 0 0,0-1 0 0 0,0 1 0 0 0,1 0 0 0 0,-1-1 0 0 0,0 1 0 0 0,0-1 0 0 0,-1 1 0 0 0,1-1 0 0 0,0 1 0 0 0,0-1-1 0 0,-1 1 1 0 0,1-1 0 0 0,-1 0 0 0 0,1 0 0 0 0,-1 1 0 0 0,0-1 0 0 0,0-2 0 0 0,-1-13 68 0 0,-1 1 0 0 0,-1-1 1 0 0,0 1-1 0 0,-7-21 0 0 0,3 16 108 0 0,-5-40 0 0 0,-3-33 1085 0 0,12 86-1174 0 0,1 0 0 0 0,-2 1 0 0 0,1-1 0 0 0,-1 0 0 0 0,-7-10 0 0 0,6 12-122 0 0,1-1-1 0 0,1 0 1 0 0,-1 1 0 0 0,1-1 0 0 0,0 0 0 0 0,1 0 0 0 0,-3-9-1 0 0,5 8 25 0 0,-2 2-1054 0 0,-9 10-1650 0 0,4 0 1128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7.571"/>
    </inkml:context>
    <inkml:brush xml:id="br0">
      <inkml:brushProperty name="width" value="0.1" units="cm"/>
      <inkml:brushProperty name="height" value="0.1" units="cm"/>
      <inkml:brushProperty name="color" value="#F6630D"/>
    </inkml:brush>
  </inkml:definitions>
  <inkml:trace contextRef="#ctx0" brushRef="#br0">351 84 9401 0 0,'2'-6'164'0'0,"-1"0"0"0"0,0-1 1 0 0,0 1-1 0 0,0-1 0 0 0,-1 1 0 0 0,0-1 1 0 0,-2-11-1 0 0,1 17-146 0 0,1 0-1 0 0,-1-1 1 0 0,0 1-1 0 0,0 0 1 0 0,0 0-1 0 0,0 0 1 0 0,0 0 0 0 0,0 0-1 0 0,0 0 1 0 0,0 0-1 0 0,-1 0 1 0 0,1 0 0 0 0,0 0-1 0 0,0 1 1 0 0,-1-1-1 0 0,1 1 1 0 0,-1-1-1 0 0,1 1 1 0 0,0-1 0 0 0,-1 1-1 0 0,1 0 1 0 0,-1-1-1 0 0,1 1 1 0 0,-3 0 0 0 0,-2 0-35 0 0,-1-1 0 0 0,1 1 0 0 0,-1 0 0 0 0,-8 1 0 0 0,4 1-7 0 0,0 1 0 0 0,0 0 0 0 0,0 1 0 0 0,0 0 0 0 0,1 0 0 0 0,-12 8 0 0 0,19-11 16 0 0,0 1 0 0 0,1 0 0 0 0,-1 0 0 0 0,1 0 0 0 0,0 0 0 0 0,0 0 0 0 0,-1 0 0 0 0,1 1 0 0 0,1-1 0 0 0,-1 1 0 0 0,0-1 0 0 0,-1 4 0 0 0,2-4 1 0 0,1 0 1 0 0,-1 0-1 0 0,1 0 0 0 0,0 0 1 0 0,-1 0-1 0 0,1 0 1 0 0,0 1-1 0 0,0-1 1 0 0,0 0-1 0 0,1 0 0 0 0,-1 0 1 0 0,0 0-1 0 0,1 0 1 0 0,-1 0-1 0 0,1 0 1 0 0,0-1-1 0 0,0 1 0 0 0,0 0 1 0 0,0 0-1 0 0,1 2 1 0 0,2 2 2 0 0,1-1 1 0 0,-1 1 0 0 0,1-1 0 0 0,-1-1-1 0 0,2 1 1 0 0,-1-1 0 0 0,0 1 0 0 0,12 5-1 0 0,5 2 23 0 0,26 10-1 0 0,-9-5-25 0 0,-29-12 7 0 0,3 1-9 0 0,1 1 0 0 0,-1 0 1 0 0,1 1-1 0 0,-2 1 0 0 0,17 13 1 0 0,-28-21 10 0 0,-1 0 1 0 0,1 0-1 0 0,0-1 1 0 0,0 1-1 0 0,-1 0 0 0 0,1 0 1 0 0,0 0-1 0 0,-1 0 1 0 0,1 0-1 0 0,-1 0 1 0 0,0 0-1 0 0,1 0 1 0 0,-1 1-1 0 0,0-1 1 0 0,1 0-1 0 0,-1 0 1 0 0,0 0-1 0 0,0 0 1 0 0,0 0-1 0 0,0 0 0 0 0,0 1 1 0 0,0-1-1 0 0,-1 0 1 0 0,1 1-1 0 0,-1 1 5 0 0,0-1 0 0 0,0 0-1 0 0,-1 1 1 0 0,1-1-1 0 0,0 0 1 0 0,-1 0-1 0 0,0 0 1 0 0,1 0 0 0 0,-1 0-1 0 0,-3 2 1 0 0,-3 3 11 0 0,-1-1 1 0 0,0 0 0 0 0,-1 0-1 0 0,-10 4 1 0 0,0-1-16 0 0,-1-2 1 0 0,1 0-1 0 0,-1-1 0 0 0,-26 3 0 0 0,-86 4-486 0 0,124-13 272 0 0,0 0 0 0 0,1 0-1 0 0,-1-1 1 0 0,1 0-1 0 0,-15-4 1 0 0,21 5 92 0 0,0-1-1 0 0,-1 0 0 0 0,1 1 1 0 0,0-1-1 0 0,0 0 1 0 0,0 0-1 0 0,0-1 0 0 0,0 1 1 0 0,0 0-1 0 0,0-1 1 0 0,0 1-1 0 0,1-1 0 0 0,-1 0 1 0 0,0 1-1 0 0,1-1 1 0 0,-1 0-1 0 0,1 0 0 0 0,0 0 1 0 0,0 0-1 0 0,0 0 1 0 0,0 0-1 0 0,0 0 0 0 0,0-1 1 0 0,0 1-1 0 0,0-4 1 0 0,-1-11-740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6.842"/>
    </inkml:context>
    <inkml:brush xml:id="br0">
      <inkml:brushProperty name="width" value="0.1" units="cm"/>
      <inkml:brushProperty name="height" value="0.1" units="cm"/>
      <inkml:brushProperty name="color" value="#F6630D"/>
    </inkml:brush>
  </inkml:definitions>
  <inkml:trace contextRef="#ctx0" brushRef="#br0">93 56 7165 0 0,'-93'-29'2222'0'0,"148"25"-1681"0"0,177-6 384 0 0,146-2-156 0 0,-350 12-621 0 0,45 6 0 0 0,-137-2-1663 0 0,28-8-492 0 0,20 1 684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7.161"/>
    </inkml:context>
    <inkml:brush xml:id="br0">
      <inkml:brushProperty name="width" value="0.1" units="cm"/>
      <inkml:brushProperty name="height" value="0.1" units="cm"/>
      <inkml:brushProperty name="color" value="#F6630D"/>
    </inkml:brush>
  </inkml:definitions>
  <inkml:trace contextRef="#ctx0" brushRef="#br0">84 12 8265 0 0,'-16'-1'348'0'0,"0"0"0"0"0,0-2 0 0 0,-19-4 0 0 0,115 24 1879 0 0,70 17-1664 0 0,-135-30-566 0 0,-1 1 1 0 0,-1 0 0 0 0,1 1 0 0 0,-1 1 0 0 0,0 0 0 0 0,0 1-1 0 0,-1 0 1 0 0,15 13 0 0 0,-23-17 4 0 0,0 0 0 0 0,-1 0 0 0 0,1 0 0 0 0,-1 0 0 0 0,1 1-1 0 0,-1-1 1 0 0,-1 1 0 0 0,1 0 0 0 0,-1 0 0 0 0,1 0 0 0 0,-1 0 0 0 0,-1 1 0 0 0,1-1-1 0 0,-1 0 1 0 0,0 1 0 0 0,0-1 0 0 0,0 9 0 0 0,-2-7 4 0 0,0 1-1 0 0,0 0 1 0 0,-1-1 0 0 0,0 0-1 0 0,0 1 1 0 0,0-1 0 0 0,-1 0-1 0 0,0 0 1 0 0,-1 0 0 0 0,0 0-1 0 0,-9 12 1 0 0,-3 1 14 0 0,0 0-1 0 0,-2-1 1 0 0,-33 28-1 0 0,-67 42-421 0 0,108-82-45 0 0,0-1 0 0 0,-20 8 1 0 0,13-6-529 0 0,0 0-366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8.087"/>
    </inkml:context>
    <inkml:brush xml:id="br0">
      <inkml:brushProperty name="width" value="0.1" units="cm"/>
      <inkml:brushProperty name="height" value="0.1" units="cm"/>
      <inkml:brushProperty name="color" value="#F6630D"/>
    </inkml:brush>
  </inkml:definitions>
  <inkml:trace contextRef="#ctx0" brushRef="#br0">178 395 8397 0 0,'-2'-2'62'0'0,"1"-1"0"0"0,0 1 0 0 0,0 0 0 0 0,0 0 0 0 0,0 0 0 0 0,0-1 0 0 0,0 1 0 0 0,0 0 0 0 0,1-1 0 0 0,-1 1 0 0 0,1-1 0 0 0,0 1 0 0 0,0 0 0 0 0,0-1 0 0 0,0 1 0 0 0,0-1 0 0 0,1-2 0 0 0,-2-13 847 0 0,0 13-429 0 0,1 15-114 0 0,-11 223-356 0 0,2-59 22 0 0,6-72-12 0 0,-15 309 23 0 0,8-298 27 0 0,-41 180 1 0 0,42-258-78 0 0,4-18-4 0 0,1 0-1 0 0,0 0 0 0 0,1 1 0 0 0,0 17 0 0 0,3-34 10 0 0,0 0 0 0 0,0 0-1 0 0,0 1 1 0 0,0-1 0 0 0,0 0-1 0 0,0 0 1 0 0,0 0 0 0 0,0 0-1 0 0,0 1 1 0 0,1-1-1 0 0,-1 0 1 0 0,0 0 0 0 0,1 0-1 0 0,-1 0 1 0 0,1 0 0 0 0,0 0-1 0 0,-1 0 1 0 0,1 0 0 0 0,0 0-1 0 0,-1 0 1 0 0,1 0 0 0 0,0 0-1 0 0,0-1 1 0 0,0 1 0 0 0,0 0-1 0 0,0-1 1 0 0,0 1-1 0 0,0 0 1 0 0,0-1 0 0 0,0 1-1 0 0,0-1 1 0 0,0 1 0 0 0,0-1-1 0 0,0 0 1 0 0,0 0 0 0 0,2 1-1 0 0,3-1 2 0 0,0 0 0 0 0,0-1 0 0 0,0 1 1 0 0,0-1-1 0 0,0-1 0 0 0,5-1 0 0 0,3 0 9 0 0,390-53 32 0 0,-337 49-31 0 0,1173-74 1159 0 0,-656 55 385 0 0,-582 26-1492 0 0,0-1 0 0 0,0 1 0 0 0,0 0-1 0 0,0 0 1 0 0,0-1 0 0 0,0 1-1 0 0,0-1 1 0 0,0 0 0 0 0,0 1 0 0 0,-1-1-1 0 0,1 0 1 0 0,0 0 0 0 0,2-2 0 0 0,-4 3-34 0 0,1-1 0 0 0,-1 1 0 0 0,0 0 0 0 0,0 0 0 0 0,0-1 0 0 0,1 1 0 0 0,-1 0 0 0 0,0-1 0 0 0,0 1 1 0 0,0 0-1 0 0,0-1 0 0 0,0 1 0 0 0,0 0 0 0 0,0-1 0 0 0,0 1 0 0 0,0 0 0 0 0,0-1 0 0 0,0 1 0 0 0,0 0 1 0 0,0-1-1 0 0,0 1 0 0 0,0 0 0 0 0,0-1 0 0 0,0 1 0 0 0,0 0 0 0 0,0-1 0 0 0,0 1 0 0 0,-14-12 527 0 0,9 10-491 0 0,1 0 0 0 0,-1 0 0 0 0,-1 0 0 0 0,1 1-1 0 0,0 0 1 0 0,0 0 0 0 0,0 0 0 0 0,-1 1 0 0 0,1-1 0 0 0,-7 2-1 0 0,1-1-45 0 0,0 2 0 0 0,0-1 0 0 0,-21 7 0 0 0,37-12 16 0 0,-1 0 0 0 0,1-1 0 0 0,-1 0 1 0 0,0 0-1 0 0,0 0 0 0 0,5-11 0 0 0,-8 15-28 0 0,6-12-12 0 0,0 0 1 0 0,-1 0-1 0 0,-1-1 1 0 0,0 1-1 0 0,-1-1 1 0 0,4-18 0 0 0,7-89-84 0 0,-11 81 69 0 0,11-101-35 0 0,26-312-70 0 0,-31 316 87 0 0,-2 34 259 0 0,-8-173-1 0 0,-2 255-84 0 0,0 0 0 0 0,-11-34 0 0 0,12 49-122 0 0,-1-1-1 0 0,0 1 0 0 0,-1 0 0 0 0,0 0 0 0 0,0 0 0 0 0,0 1 1 0 0,0-1-1 0 0,-1 1 0 0 0,0 0 0 0 0,0 0 0 0 0,0 0 0 0 0,-9-7 1 0 0,9 9 2 0 0,2 2-13 0 0,1-1 1 0 0,-1 1-1 0 0,0 0 1 0 0,0 0-1 0 0,0-1 1 0 0,0 1-1 0 0,0 1 1 0 0,0-1-1 0 0,0 0 1 0 0,0 0-1 0 0,-1 1 0 0 0,1-1 1 0 0,0 1-1 0 0,0 0 1 0 0,-1 0-1 0 0,1 0 1 0 0,0 0-1 0 0,-3 0 1 0 0,-77 7-30 0 0,-146 31 0 0 0,159-24 7 0 0,-856 114-175 0 0,252-45 116 0 0,576-66-31 0 0,-106 34 0 0 0,154-34-172 0 0,45-15 167 0 0,1 0-1 0 0,-1 0 1 0 0,1 0-1 0 0,0 0 1 0 0,0 1-1 0 0,0-1 1 0 0,0 1 0 0 0,0 0-1 0 0,0 0 1 0 0,-3 4-1 0 0,6-7 48 0 0,0 0 1 0 0,1 1-1 0 0,-1-1 0 0 0,0 1 1 0 0,0-1-1 0 0,0 0 0 0 0,0 1 1 0 0,0-1-1 0 0,1 0 0 0 0,-1 1 1 0 0,0-1-1 0 0,0 0 0 0 0,0 0 1 0 0,1 1-1 0 0,-1-1 0 0 0,0 0 0 0 0,1 1 1 0 0,-1-1-1 0 0,0 0 0 0 0,0 0 1 0 0,1 0-1 0 0,-1 1 0 0 0,0-1 1 0 0,1 0-1 0 0,-1 0 0 0 0,0 0 1 0 0,1 0-1 0 0,-1 0 0 0 0,1 0 1 0 0,-1 0-1 0 0,0 0 0 0 0,1 0 0 0 0,15 4-1950 0 0,-2-4 677 0 0,-1 0-241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8.516"/>
    </inkml:context>
    <inkml:brush xml:id="br0">
      <inkml:brushProperty name="width" value="0.1" units="cm"/>
      <inkml:brushProperty name="height" value="0.1" units="cm"/>
      <inkml:brushProperty name="color" value="#F6630D"/>
    </inkml:brush>
  </inkml:definitions>
  <inkml:trace contextRef="#ctx0" brushRef="#br0">0 159 6813 0 0,'6'-7'110'0'0,"-3"2"52"0"0,0 1 1 0 0,0 0-1 0 0,0 0 1 0 0,0 0-1 0 0,1 1 1 0 0,0-1-1 0 0,-1 1 1 0 0,1 0 0 0 0,1 0-1 0 0,-1 0 1 0 0,0 1-1 0 0,1-1 1 0 0,8-2-1 0 0,-11 8-42 0 0,0 0 0 0 0,-1 0 1 0 0,1 1-1 0 0,-1-1 0 0 0,0 0 0 0 0,0 1 0 0 0,0-1 0 0 0,0 6 1 0 0,1-2-3 0 0,8 26 218 0 0,42 132 1006 0 0,-42-137-1246 0 0,3 0 0 0 0,0 0 0 0 0,27 40 0 0 0,-37-63-87 0 0,0 1 12 0 0,1 0 1 0 0,1-1-1 0 0,-1 1 0 0 0,1-1 1 0 0,0 0-1 0 0,0 0 0 0 0,6 4 1 0 0,-11-9-6 0 0,0 1 0 0 0,0-1 0 0 0,1 0 0 0 0,-1 0 0 0 0,0 0 0 0 0,0 0 0 0 0,0 0 0 0 0,1 0 0 0 0,-1 0 0 0 0,0 0 0 0 0,0 0 0 0 0,1 0 0 0 0,-1 0 0 0 0,0 0 0 0 0,0 0 0 0 0,0 0 0 0 0,1 0 0 0 0,-1 0 0 0 0,0 0 0 0 0,0 0 0 0 0,1 0 0 0 0,-1 0 0 0 0,0 0 0 0 0,0 0 0 0 0,0 0 0 0 0,1 0 0 0 0,-1-1 0 0 0,0 1 0 0 0,0 0 0 0 0,0 0 0 0 0,0 0 0 0 0,1 0 0 0 0,-1 0 0 0 0,0-1 0 0 0,0 1 0 0 0,0 0 0 0 0,0 0 0 0 0,0 0 0 0 0,1-1 1 0 0,-1 1-1 0 0,0 0 0 0 0,4-15 347 0 0,-2-19-89 0 0,-2 33-260 0 0,11-215 214 0 0,0 47 141 0 0,-10 151-330 0 0,-1-5 40 0 0,7-42 1 0 0,-4 63-340 0 0,1 8-223 0 0,-1 13-705 0 0,-5-12 479 0 0,1-1-1 0 0,0 0 1 0 0,0 1 0 0 0,1-1-1 0 0,0 12 1 0 0,0-11-32 0 0,1 6-561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8.855"/>
    </inkml:context>
    <inkml:brush xml:id="br0">
      <inkml:brushProperty name="width" value="0.1" units="cm"/>
      <inkml:brushProperty name="height" value="0.1" units="cm"/>
      <inkml:brushProperty name="color" value="#F6630D"/>
    </inkml:brush>
  </inkml:definitions>
  <inkml:trace contextRef="#ctx0" brushRef="#br0">255 137 6533 0 0,'10'-12'527'0'0,"-1"-1"1"0"0,0 0-1 0 0,-1 0 1 0 0,0-1-1 0 0,-1 0 0 0 0,7-19 1 0 0,-14 32-467 0 0,0 0 0 0 0,1 0 0 0 0,-1 1 0 0 0,0-1 0 0 0,0 0 0 0 0,1 1 0 0 0,-1-1 0 0 0,0 0 0 0 0,0 0 0 0 0,0 0 1 0 0,0 1-1 0 0,0-1 0 0 0,0 0 0 0 0,0 0 0 0 0,0 1 0 0 0,0-1 0 0 0,-1 0 0 0 0,1 0 0 0 0,0 1 0 0 0,0-1 0 0 0,-1 0 0 0 0,1 1 0 0 0,0-1 0 0 0,-1 0 0 0 0,1 1 0 0 0,-1-1 0 0 0,0 0 0 0 0,0 0-4 0 0,0 1-1 0 0,0-1 1 0 0,0 1 0 0 0,0 0-1 0 0,-1-1 1 0 0,1 1-1 0 0,0 0 1 0 0,0 0-1 0 0,0 0 1 0 0,0 0-1 0 0,-1 0 1 0 0,1 0-1 0 0,0 0 1 0 0,0 0-1 0 0,-2 1 1 0 0,-6 2 53 0 0,1 0-1 0 0,0 0 1 0 0,-15 8-1 0 0,15-6-101 0 0,0 0 0 0 0,0 1 0 0 0,0-1-1 0 0,1 2 1 0 0,0-1 0 0 0,0 1 0 0 0,1 1-1 0 0,0-1 1 0 0,0 1 0 0 0,0 0 0 0 0,1 0 0 0 0,1 1-1 0 0,-8 15 1 0 0,8-11-4 0 0,-1 0-1 0 0,2 0 1 0 0,0 0-1 0 0,0 0 1 0 0,1 1 0 0 0,1-1-1 0 0,0 1 1 0 0,1 0-1 0 0,2 17 1 0 0,1-12 18 0 0,0-1-1 0 0,1 1 1 0 0,0 0-1 0 0,2-1 1 0 0,0 0 0 0 0,1 0-1 0 0,1-1 1 0 0,1 1-1 0 0,0-2 1 0 0,1 1 0 0 0,15 17-1 0 0,-15-21 9 0 0,-3-6-16 0 0,-1 0 1 0 0,0 1-1 0 0,-1 0 1 0 0,7 12-1 0 0,-12-19-12 0 0,0-1-1 0 0,0 1 0 0 0,1-1 1 0 0,-1 1-1 0 0,0-1 0 0 0,0 1 1 0 0,0-1-1 0 0,0 1 0 0 0,0 0 1 0 0,0-1-1 0 0,0 1 0 0 0,0-1 1 0 0,0 1-1 0 0,0-1 0 0 0,0 1 1 0 0,0-1-1 0 0,-1 1 0 0 0,1 0 1 0 0,0-1-1 0 0,0 1 1 0 0,0-1-1 0 0,-1 1 0 0 0,1-1 1 0 0,0 0-1 0 0,-1 1 0 0 0,1-1 1 0 0,0 1-1 0 0,-1-1 0 0 0,0 1 1 0 0,-19 7 37 0 0,-22-4-13 0 0,27-5-249 0 0,1 0 0 0 0,0-1 0 0 0,-1 0 0 0 0,1-1 1 0 0,0-1-1 0 0,0 0 0 0 0,1-1 0 0 0,-1-1 0 0 0,1 0 1 0 0,0 0-1 0 0,1-2 0 0 0,-16-10 0 0 0,18 2-1749 0 0,8 11 849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9.182"/>
    </inkml:context>
    <inkml:brush xml:id="br0">
      <inkml:brushProperty name="width" value="0.1" units="cm"/>
      <inkml:brushProperty name="height" value="0.1" units="cm"/>
      <inkml:brushProperty name="color" value="#F6630D"/>
    </inkml:brush>
  </inkml:definitions>
  <inkml:trace contextRef="#ctx0" brushRef="#br0">180 146 8793 0 0,'2'-5'76'0'0,"0"-1"0"0"0,0 0 0 0 0,-1 1 0 0 0,0-1 0 0 0,0 0 0 0 0,0 0 0 0 0,-1 1 1 0 0,0-1-1 0 0,0 0 0 0 0,0 0 0 0 0,-1 0 0 0 0,0 1 0 0 0,0-1 0 0 0,0 0 0 0 0,-1 1 0 0 0,0-1 0 0 0,0 1 1 0 0,0-1-1 0 0,-1 1 0 0 0,1 0 0 0 0,-1 0 0 0 0,-7-8 0 0 0,10 12-20 0 0,-1 0-1 0 0,1 1 1 0 0,-1-1-1 0 0,0 0 1 0 0,1 1-1 0 0,-1-1 1 0 0,1 1-1 0 0,-1-1 1 0 0,0 1-1 0 0,0-1 1 0 0,1 1 0 0 0,-1-1-1 0 0,0 1 1 0 0,0-1-1 0 0,0 1 1 0 0,1 0-1 0 0,-1 0 1 0 0,0 0-1 0 0,0-1 1 0 0,0 1-1 0 0,0 0 1 0 0,0 0 0 0 0,1 0-1 0 0,-1 0 1 0 0,0 0-1 0 0,0 0 1 0 0,-1 1-1 0 0,0 0 4 0 0,0-1-1 0 0,0 1 1 0 0,1 0-1 0 0,-1 1 0 0 0,0-1 1 0 0,1 0-1 0 0,-1 0 1 0 0,1 1-1 0 0,-1-1 0 0 0,1 1 1 0 0,-2 1-1 0 0,-3 6 47 0 0,1-1-1 0 0,0 0 1 0 0,-7 17-1 0 0,-2 11 95 0 0,2 0 1 0 0,-12 64-1 0 0,-4 80-70 0 0,27-170-130 0 0,-2 8-61 0 0,0 3 127 0 0,-1 42 0 0 0,4-58-132 0 0,0 1-1 0 0,1-1 1 0 0,-1 0 0 0 0,1 0-1 0 0,0 0 1 0 0,0 0-1 0 0,1 0 1 0 0,0 0 0 0 0,-1 0-1 0 0,2-1 1 0 0,-1 1 0 0 0,0-1-1 0 0,6 8 1 0 0,-7-11-39 0 0,0 0 0 0 0,0 0 0 0 0,-1 0 1 0 0,1-1-1 0 0,0 1 0 0 0,0 0 0 0 0,0 0 0 0 0,0-1 1 0 0,0 1-1 0 0,1-1 0 0 0,-1 1 0 0 0,0-1 0 0 0,0 1 0 0 0,0-1 1 0 0,0 0-1 0 0,1 1 0 0 0,-1-1 0 0 0,0 0 0 0 0,0 0 1 0 0,0 0-1 0 0,1 0 0 0 0,-1 0 0 0 0,2 0 0 0 0,8-4-1141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9.522"/>
    </inkml:context>
    <inkml:brush xml:id="br0">
      <inkml:brushProperty name="width" value="0.1" units="cm"/>
      <inkml:brushProperty name="height" value="0.1" units="cm"/>
      <inkml:brushProperty name="color" value="#F6630D"/>
    </inkml:brush>
  </inkml:definitions>
  <inkml:trace contextRef="#ctx0" brushRef="#br0">95 93 7325 0 0,'0'-1'1'0'0,"7"-32"681"0"0,-7 32-644 0 0,1 0 0 0 0,-1 1 0 0 0,0-1 0 0 0,0 1 0 0 0,0-1 0 0 0,0 1 0 0 0,0-1 0 0 0,0 1 0 0 0,0-1 0 0 0,0 1 0 0 0,0-1 0 0 0,0 0 0 0 0,0 1 0 0 0,0-1 0 0 0,-1 1 0 0 0,1-1 0 0 0,0 1 0 0 0,0-1 0 0 0,-1 1 0 0 0,1-1 0 0 0,0 1 0 0 0,0-1 0 0 0,-1 1 0 0 0,1 0 0 0 0,0-1 0 0 0,-1 1 0 0 0,1-1 0 0 0,-1 1 0 0 0,1 0 0 0 0,-1-1 0 0 0,1 1 0 0 0,-1 0 0 0 0,1 0 0 0 0,-1-1 0 0 0,1 1 0 0 0,-1 0 0 0 0,1 0 0 0 0,-1 0 0 0 0,1 0 0 0 0,-1-1 0 0 0,1 1 0 0 0,-1 0 0 0 0,1 0 0 0 0,-1 0 0 0 0,1 0 0 0 0,-1 0 0 0 0,0 0 0 0 0,1 1 0 0 0,-1-1 0 0 0,1 0 0 0 0,-1 0 0 0 0,1 0 0 0 0,-1 0 0 0 0,1 1 0 0 0,-1-1 0 0 0,1 0 0 0 0,-1 0 0 0 0,0 1 0 0 0,-4 3 55 0 0,-1 0-1 0 0,0 0 0 0 0,1 1 1 0 0,0 0-1 0 0,0 0 1 0 0,0 0-1 0 0,1 1 0 0 0,-1-1 1 0 0,1 1-1 0 0,-6 12 0 0 0,6-9-30 0 0,1 0-1 0 0,-1 1 1 0 0,1-1-1 0 0,1 1 0 0 0,0-1 1 0 0,0 1-1 0 0,1 0 1 0 0,0 0-1 0 0,1 10 0 0 0,0-17-45 0 0,0 1 0 0 0,1 0-1 0 0,-1 0 1 0 0,1-1-1 0 0,-1 1 1 0 0,1 0 0 0 0,0-1-1 0 0,0 1 1 0 0,1-1 0 0 0,-1 1-1 0 0,1-1 1 0 0,0 0-1 0 0,0 0 1 0 0,0 0 0 0 0,0 0-1 0 0,0 0 1 0 0,1 0-1 0 0,-1 0 1 0 0,1-1 0 0 0,0 1-1 0 0,0-1 1 0 0,0 0-1 0 0,0 0 1 0 0,0 0 0 0 0,0 0-1 0 0,7 2 1 0 0,-5-2-8 0 0,0-1 0 0 0,1-1 0 0 0,-1 1 1 0 0,0-1-1 0 0,1 0 0 0 0,-1 0 0 0 0,0-1 0 0 0,1 1 0 0 0,-1-1 1 0 0,0 0-1 0 0,1-1 0 0 0,-1 1 0 0 0,0-1 0 0 0,0 0 1 0 0,0 0-1 0 0,-1-1 0 0 0,1 1 0 0 0,8-7 0 0 0,-6 4-12 0 0,0-1 0 0 0,0 1-1 0 0,-1-1 1 0 0,1 0-1 0 0,-1-1 1 0 0,-1 0 0 0 0,1 0-1 0 0,-1 0 1 0 0,-1 0 0 0 0,8-15-1 0 0,-10 16-13 0 0,0 0 0 0 0,-1 0-1 0 0,1-1 1 0 0,-1 1 0 0 0,-1 0 0 0 0,1-1-1 0 0,-1 1 1 0 0,0 0 0 0 0,0-1 0 0 0,-1 1-1 0 0,0-1 1 0 0,0 1 0 0 0,-1 0 0 0 0,1 0-1 0 0,-1 0 1 0 0,-1 0 0 0 0,1 0 0 0 0,-1 0-1 0 0,0 0 1 0 0,0 1 0 0 0,-1 0 0 0 0,-7-10-1 0 0,7 11-3 0 0,1 1 0 0 0,-1-1-1 0 0,1 1 1 0 0,-1-1 0 0 0,0 1-1 0 0,-1 0 1 0 0,1 1 0 0 0,0-1-1 0 0,-1 1 1 0 0,1 0 0 0 0,-1 0 0 0 0,0 0-1 0 0,0 0 1 0 0,0 1 0 0 0,0 0-1 0 0,0 0 1 0 0,0 1 0 0 0,0-1-1 0 0,0 1 1 0 0,0 0 0 0 0,0 0-1 0 0,0 1 1 0 0,0-1 0 0 0,0 1-1 0 0,0 0 1 0 0,0 1 0 0 0,0-1-1 0 0,0 1 1 0 0,-4 2 0 0 0,2-1-63 0 0,0 0-102 0 0,1 0-1 0 0,0 1 1 0 0,-1-1 0 0 0,-5 6-1 0 0,11-8 98 0 0,1-1-1 0 0,-1 1 0 0 0,0-1 1 0 0,0 1-1 0 0,1-1 1 0 0,-1 1-1 0 0,0 0 1 0 0,1-1-1 0 0,-1 1 0 0 0,1 0 1 0 0,-1 0-1 0 0,1 0 1 0 0,0-1-1 0 0,-1 1 0 0 0,1 0 1 0 0,0 0-1 0 0,-1 0 1 0 0,1 0-1 0 0,0 0 0 0 0,0-1 1 0 0,0 1-1 0 0,0 0 1 0 0,0 0-1 0 0,0 0 0 0 0,0 0 1 0 0,0 0-1 0 0,0 0 1 0 0,0 0-1 0 0,0 0 1 0 0,1-1-1 0 0,-1 1 0 0 0,0 0 1 0 0,0 0-1 0 0,1 0 1 0 0,-1 0-1 0 0,1-1 0 0 0,-1 1 1 0 0,1 0-1 0 0,1 1 1 0 0,4 4-832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39.852"/>
    </inkml:context>
    <inkml:brush xml:id="br0">
      <inkml:brushProperty name="width" value="0.1" units="cm"/>
      <inkml:brushProperty name="height" value="0.1" units="cm"/>
      <inkml:brushProperty name="color" value="#F6630D"/>
    </inkml:brush>
  </inkml:definitions>
  <inkml:trace contextRef="#ctx0" brushRef="#br0">96 315 6845 0 0,'2'-4'-13'0'0,"15"-25"1358"0"0,-17 28-1280 0 0,0 1-1 0 0,0-1 1 0 0,0 1 0 0 0,1-1 0 0 0,-1 0 0 0 0,0 1 0 0 0,0-1 0 0 0,0 1 0 0 0,0-1 0 0 0,0 1 0 0 0,0-1 0 0 0,0 1-1 0 0,0-1 1 0 0,0 0 0 0 0,0 1 0 0 0,0-1 0 0 0,-1 1 0 0 0,1-1 0 0 0,0 0 0 0 0,-1 0-2 0 0,1 1 1 0 0,-1 0-1 0 0,1-1 1 0 0,-1 1-1 0 0,0 0 0 0 0,1 0 1 0 0,-1 0-1 0 0,1-1 1 0 0,-1 1-1 0 0,0 0 1 0 0,1 0-1 0 0,-1 0 0 0 0,1 0 1 0 0,-1 0-1 0 0,0 0 1 0 0,1 0-1 0 0,-1 0 0 0 0,1 0 1 0 0,-1 0-1 0 0,0 1 1 0 0,1-1-1 0 0,-1 0 1 0 0,0 0-1 0 0,-2 2 36 0 0,1-1 1 0 0,-1 0-1 0 0,1 1 1 0 0,0-1-1 0 0,-1 1 0 0 0,1-1 1 0 0,0 1-1 0 0,0 0 1 0 0,0 0-1 0 0,0 0 0 0 0,0 0 1 0 0,1 1-1 0 0,-1-1 1 0 0,-2 5-1 0 0,-19 40 13 0 0,17-33-20 0 0,-1 1-62 0 0,1 2 0 0 0,0-1 0 0 0,2 1 0 0 0,0-1 0 0 0,0 1-1 0 0,2 0 1 0 0,0 1 0 0 0,1-1 0 0 0,0 0 0 0 0,4 30 0 0 0,-3-45-27 0 0,1 0-1 0 0,-1 0 1 0 0,0-1-1 0 0,1 1 1 0 0,-1 0-1 0 0,1-1 1 0 0,0 1-1 0 0,-1-1 1 0 0,1 1-1 0 0,0-1 1 0 0,0 1 0 0 0,0-1-1 0 0,0 1 1 0 0,0-1-1 0 0,0 0 1 0 0,1 0-1 0 0,-1 1 1 0 0,0-1-1 0 0,1 0 1 0 0,1 1-1 0 0,-2-2-3 0 0,0 0-1 0 0,1 1 1 0 0,-1-1 0 0 0,1 0-1 0 0,-1 0 1 0 0,0 0-1 0 0,1 0 1 0 0,-1 0-1 0 0,0 0 1 0 0,1-1-1 0 0,-1 1 1 0 0,0 0-1 0 0,1-1 1 0 0,-1 1 0 0 0,0-1-1 0 0,0 0 1 0 0,1 1-1 0 0,-1-1 1 0 0,0 0-1 0 0,0 1 1 0 0,0-1-1 0 0,0 0 1 0 0,0 0 0 0 0,0 0-1 0 0,0 0 1 0 0,1-2-1 0 0,13-14-61 0 0,-1-1 1 0 0,-1 0-1 0 0,-1-1 0 0 0,0-1 1 0 0,-1 0-1 0 0,-1 0 0 0 0,-2-1 0 0 0,1 0 1 0 0,-2-1-1 0 0,5-28 0 0 0,-4 9 65 0 0,-2 1 0 0 0,-1-1-1 0 0,-3 0 1 0 0,-4-74 0 0 0,1 110 0 0 0,1-7 16 0 0,-1 0 1 0 0,-1 0-1 0 0,-4-14 0 0 0,2 24-17 0 0,-1 7 3 0 0,-2 9-11 0 0,-13 39-5 0 0,2 0 0 0 0,-15 77-1 0 0,23-75-1366 0 0,2 1-1 0 0,-1 100 0 0 0,9-138 162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0.166"/>
    </inkml:context>
    <inkml:brush xml:id="br0">
      <inkml:brushProperty name="width" value="0.1" units="cm"/>
      <inkml:brushProperty name="height" value="0.1" units="cm"/>
      <inkml:brushProperty name="color" value="#F6630D"/>
    </inkml:brush>
  </inkml:definitions>
  <inkml:trace contextRef="#ctx0" brushRef="#br0">148 251 7613 0 0,'10'-14'2901'0'0,"24"15"-2153"0"0,-29-1-744 0 0,1 0-1 0 0,-1-1 1 0 0,0 0 0 0 0,0 0 0 0 0,0 0 0 0 0,0-1 0 0 0,0 0 0 0 0,0 0 0 0 0,0 0-1 0 0,-1 0 1 0 0,7-5 0 0 0,-8 5-7 0 0,-1 0 0 0 0,0 0 0 0 0,1-1-1 0 0,-1 1 1 0 0,0-1 0 0 0,-1 1 0 0 0,1-1 0 0 0,0 0 0 0 0,-1 0 0 0 0,0 1-1 0 0,1-1 1 0 0,-1 0 0 0 0,0 0 0 0 0,-1 0 0 0 0,1 0 0 0 0,0-1-1 0 0,-1 1 1 0 0,0 0 0 0 0,0-6 0 0 0,1-4-10 0 0,-1 0 20 0 0,0 0-1 0 0,-1 0 0 0 0,0 1 1 0 0,-1-1-1 0 0,-3-13 1 0 0,4 23-2 0 0,0 0 0 0 0,0 1 0 0 0,0-1 1 0 0,0 0-1 0 0,-1 0 0 0 0,1 1 1 0 0,-1-1-1 0 0,1 1 0 0 0,-1-1 1 0 0,0 1-1 0 0,0 0 0 0 0,-1 0 0 0 0,1 0 1 0 0,0 0-1 0 0,-1 0 0 0 0,1 0 1 0 0,-1 1-1 0 0,1-1 0 0 0,-1 1 1 0 0,0 0-1 0 0,1-1 0 0 0,-1 1 1 0 0,0 0-1 0 0,0 1 0 0 0,0-1 0 0 0,0 1 1 0 0,-3-1-1 0 0,-1 1 22 0 0,1 0 0 0 0,0 0 0 0 0,-1 1 1 0 0,1 0-1 0 0,0 0 0 0 0,0 0 0 0 0,-1 1 0 0 0,1 0 0 0 0,0 0 0 0 0,1 1 1 0 0,-1 0-1 0 0,0 0 0 0 0,1 0 0 0 0,0 0 0 0 0,-1 1 0 0 0,1 0 1 0 0,1 0-1 0 0,-1 0 0 0 0,1 1 0 0 0,-1 0 0 0 0,1 0 0 0 0,-4 7 0 0 0,-2 3 102 0 0,0 1-1 0 0,1 0 0 0 0,1 0 0 0 0,0 1 1 0 0,1 0-1 0 0,-6 27 0 0 0,7-17-222 0 0,1 1 0 0 0,2 0 0 0 0,0 0 0 0 0,2 1 0 0 0,1-1 0 0 0,2 0 0 0 0,0 0 0 0 0,2 1 0 0 0,1-2 1 0 0,2 1-1 0 0,0-1 0 0 0,2 0 0 0 0,1 0 0 0 0,1-1 0 0 0,15 27 0 0 0,-6-19-1143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4.400"/>
    </inkml:context>
    <inkml:brush xml:id="br0">
      <inkml:brushProperty name="width" value="0.1" units="cm"/>
      <inkml:brushProperty name="height" value="0.1" units="cm"/>
      <inkml:brushProperty name="color" value="#F6630D"/>
    </inkml:brush>
  </inkml:definitions>
  <inkml:trace contextRef="#ctx0" brushRef="#br0">1 373 4576 0 0,'40'-7'64'0'0,"7"-2"64"0"0,0 1 52 0 0,-1 3-4 0 0,-3 0 8 0 0,3-4-3 0 0,3 1 27 0 0,2 0-20 0 0,-3 1-52 0 0,5-2-68 0 0,-3 0-100 0 0,3 2-100 0 0,-6-1-144 0 0,-1-1-185 0 0,-3 0-171 0 0</inkml:trace>
  <inkml:trace contextRef="#ctx0" brushRef="#br0" timeOffset="1">1710 170 3008 0 0,'83'-23'78'0'0,"31"-6"46"0"0,-1 9-132 0 0,318-42-789 0 0,-330 45 972 0 0,-15 2-351 0 0,-52 12 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7.895"/>
    </inkml:context>
    <inkml:brush xml:id="br0">
      <inkml:brushProperty name="width" value="0.1" units="cm"/>
      <inkml:brushProperty name="height" value="0.1" units="cm"/>
      <inkml:brushProperty name="color" value="#F6630D"/>
    </inkml:brush>
  </inkml:definitions>
  <inkml:trace contextRef="#ctx0" brushRef="#br0">1 107 6125 0 0,'41'-81'749'0'0,"-27"55"2172"0"0,-14 37-2242 0 0,-6 16-360 0 0,2-8-59 0 0,0 1 0 0 0,2-1 0 0 0,0 1 0 0 0,2 0 0 0 0,2 34 0 0 0,-1 0 267 0 0,15 217 1589 0 0,-10-208-1853 0 0,15 83 14 0 0,-15-111-228 0 0,-3-22-384 0 0,-1 0 0 0 0,1 21 0 0 0,-3-34 267 0 0,0 0 0 0 0,0 1 0 0 0,0-1 0 0 0,0 1 0 0 0,0-1-1 0 0,0 0 1 0 0,0 1 0 0 0,0-1 0 0 0,0 0 0 0 0,-1 1 0 0 0,1-1 0 0 0,0 0 0 0 0,0 1 0 0 0,0-1 0 0 0,-1 0-1 0 0,1 0 1 0 0,0 1 0 0 0,0-1 0 0 0,0 0 0 0 0,-1 0 0 0 0,1 1 0 0 0,0-1 0 0 0,-1 0 0 0 0,1 0 0 0 0,0 0 0 0 0,-1 1-1 0 0,1-1 1 0 0,0 0 0 0 0,-1 0 0 0 0,-7 1-1348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4.730"/>
    </inkml:context>
    <inkml:brush xml:id="br0">
      <inkml:brushProperty name="width" value="0.1" units="cm"/>
      <inkml:brushProperty name="height" value="0.1" units="cm"/>
      <inkml:brushProperty name="color" value="#F6630D"/>
    </inkml:brush>
  </inkml:definitions>
  <inkml:trace contextRef="#ctx0" brushRef="#br0">1 290 5420 0 0,'33'-19'203'0'0,"-24"14"-83"0"0,-1 0 0 0 0,1 0 1 0 0,0 0-1 0 0,0 1 0 0 0,0 1 0 0 0,1 0 0 0 0,11-3 1 0 0,214-46 149 0 0,-155 31-488 0 0,149-19 0 0 0,5 34 184 0 0,-46 3-56 0 0,47-7 69 0 0,201-15 268 0 0,-326 17 106 0 0,66-8 1038 0 0,-160 13-1084 0 0,1-1 1 0 0,-1-1 0 0 0,0 0 0 0 0,19-10-1 0 0,22-6 32 0 0,-60 26-1054 0 0,2-5 669 0 0,1 0 1 0 0,0 0-1 0 0,0 1 0 0 0,0-1 1 0 0,0 0-1 0 0,0 0 0 0 0,0 0 1 0 0,0 0-1 0 0,0 0 0 0 0,0 0 1 0 0,0 1-1 0 0,0-1 0 0 0,-1 0 1 0 0,1 0-1 0 0,0 0 0 0 0,0 0 1 0 0,0 0-1 0 0,0 0 0 0 0,0 0 1 0 0,0 0-1 0 0,-1 0 0 0 0,1 0 1 0 0,0 0-1 0 0,0 0 0 0 0,0 1 1 0 0,0-1-1 0 0,0 0 0 0 0,-1 0 1 0 0,1 0-1 0 0,0 0 0 0 0,0 0 1 0 0,0 0-1 0 0,0 0 0 0 0,-1-1 1 0 0,1 1-1 0 0,0 0 0 0 0,0 0 1 0 0,0 0-1 0 0,0 0 0 0 0,0 0 1 0 0,-1 0-1 0 0,1 0 0 0 0,0 0 1 0 0,0 0-1 0 0,0 0 0 0 0,0 0 1 0 0,0 0-1 0 0,0-1 0 0 0,0 1 1 0 0,-1 0-1 0 0,1 0 0 0 0,0 0 1 0 0,0 0-1 0 0,0 0 0 0 0,0 0 1 0 0,0-1-1 0 0,0 1 0 0 0,0 0 1 0 0,0 0-1 0 0,0 0 0 0 0,0 0 1 0 0,0-1-1 0 0,0-2-923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5.060"/>
    </inkml:context>
    <inkml:brush xml:id="br0">
      <inkml:brushProperty name="width" value="0.1" units="cm"/>
      <inkml:brushProperty name="height" value="0.1" units="cm"/>
      <inkml:brushProperty name="color" value="#F6630D"/>
    </inkml:brush>
  </inkml:definitions>
  <inkml:trace contextRef="#ctx0" brushRef="#br0">112 1 8265 0 0,'0'0'1633'0'0,"-7"2"-1419"0"0,2 1-125 0 0,4-2-17 0 0,-1 0 0 0 0,0 0 0 0 0,1 0 0 0 0,-1 0 0 0 0,0 0 0 0 0,0-1 0 0 0,0 1 1 0 0,0-1-1 0 0,0 1 0 0 0,0-1 0 0 0,-3 1 0 0 0,20 20 14 0 0,44 66-17 0 0,-44-65-36 0 0,-12 22-152 0 0,2 140-180 0 0,-5-180 272 0 0,0 0 0 0 0,-1 0 1 0 0,1 0-1 0 0,-1 0 0 0 0,1 0 0 0 0,-1 0 0 0 0,0-1 0 0 0,-1 1 0 0 0,1 0 0 0 0,-1-1 0 0 0,0 1 0 0 0,1-1 0 0 0,-1 1 0 0 0,-1-1 0 0 0,1 0 1 0 0,-1 0-1 0 0,1 0 0 0 0,-1 0 0 0 0,0 0 0 0 0,-5 4 0 0 0,-53 37-864 0 0,-12-2-192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5.683"/>
    </inkml:context>
    <inkml:brush xml:id="br0">
      <inkml:brushProperty name="width" value="0.1" units="cm"/>
      <inkml:brushProperty name="height" value="0.1" units="cm"/>
      <inkml:brushProperty name="color" value="#F6630D"/>
    </inkml:brush>
  </inkml:definitions>
  <inkml:trace contextRef="#ctx0" brushRef="#br0">18 163 9669 0 0,'-2'-5'69'0'0,"-1"0"0"0"0,1 0 0 0 0,0 0 0 0 0,0-1 0 0 0,0 1 0 0 0,1-1 1 0 0,-1 1-1 0 0,2-1 0 0 0,-1 0 0 0 0,0 1 0 0 0,1-1 0 0 0,0 0 0 0 0,1 1 0 0 0,-1-1 0 0 0,2-7 0 0 0,-1 9-47 0 0,0 1 1 0 0,1-1-1 0 0,-1 1 0 0 0,1 0 0 0 0,-1-1 0 0 0,1 1 0 0 0,0 0 0 0 0,0 0 1 0 0,0 0-1 0 0,1 0 0 0 0,-1 0 0 0 0,1 1 0 0 0,-1-1 0 0 0,1 1 0 0 0,0 0 1 0 0,0-1-1 0 0,0 1 0 0 0,0 1 0 0 0,1-1 0 0 0,-1 0 0 0 0,0 1 0 0 0,1 0 0 0 0,-1-1 1 0 0,8 0-1 0 0,-4 1-17 0 0,1-1 0 0 0,0 2 0 0 0,-1-1 1 0 0,1 1-1 0 0,0 0 0 0 0,0 1 0 0 0,-1 0 1 0 0,1 0-1 0 0,0 1 0 0 0,-1 0 1 0 0,1 0-1 0 0,9 4 0 0 0,-13-3-54 0 0,1-1 0 0 0,-1 0 0 0 0,0 1 0 0 0,0 0 0 0 0,0 0 0 0 0,0 0 0 0 0,0 0-1 0 0,0 1 1 0 0,-1 0 0 0 0,0 0 0 0 0,1-1 0 0 0,-2 2 0 0 0,1-1 0 0 0,0 0 0 0 0,-1 1 0 0 0,0-1 0 0 0,0 1 0 0 0,0 0 0 0 0,0-1 0 0 0,0 6 0 0 0,0-1-114 0 0,0 0-170 0 0,0 1 0 0 0,0 0 0 0 0,-1 0 1 0 0,-1 0-1 0 0,0 15 0 0 0,-8 4-628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5.994"/>
    </inkml:context>
    <inkml:brush xml:id="br0">
      <inkml:brushProperty name="width" value="0.1" units="cm"/>
      <inkml:brushProperty name="height" value="0.1" units="cm"/>
      <inkml:brushProperty name="color" value="#F6630D"/>
    </inkml:brush>
  </inkml:definitions>
  <inkml:trace contextRef="#ctx0" brushRef="#br0">1 1 8893 0 0,'0'0'27'0'0,"0"0"1"0"0,1 0-1 0 0,-1 0 1 0 0,0 0-1 0 0,0 0 1 0 0,0-1-1 0 0,1 1 0 0 0,-1 0 1 0 0,0 0-1 0 0,0 0 1 0 0,1 0-1 0 0,-1 0 1 0 0,0 0-1 0 0,0 0 1 0 0,1 0-1 0 0,-1 0 1 0 0,0 0-1 0 0,0 0 0 0 0,0 0 1 0 0,1 1-1 0 0,-1-1 1 0 0,0 0-1 0 0,0 0 1 0 0,1 0-1 0 0,-1 0 1 0 0,0 0-1 0 0,0 0 1 0 0,0 0-1 0 0,1 1 0 0 0,-1-1 1 0 0,0 0-1 0 0,0 0 1 0 0,0 0-1 0 0,0 1 1 0 0,0-1-1 0 0,1 0 1 0 0,-1 0-1 0 0,0 0 1 0 0,0 1-1 0 0,0-1 0 0 0,0 0 1 0 0,0 0-1 0 0,0 1 1 0 0,11 11 797 0 0,-7-6-575 0 0,1-1 1 0 0,-1 0-1 0 0,1 0 1 0 0,0 0 0 0 0,0-1-1 0 0,0 1 1 0 0,1-1-1 0 0,-1 0 1 0 0,1-1-1 0 0,0 1 1 0 0,10 3 0 0 0,-16-7-275 0 0,0 0 1 0 0,0 0-1 0 0,0 0 1 0 0,0 0 0 0 0,0 0-1 0 0,-1 0 1 0 0,1 0 0 0 0,0 0-1 0 0,0 0 1 0 0,0 1-1 0 0,0-1 1 0 0,0 0 0 0 0,0 0-1 0 0,-1 0 1 0 0,1 0-1 0 0,0 0 1 0 0,0 0 0 0 0,0 0-1 0 0,0 0 1 0 0,0 0-1 0 0,0 1 1 0 0,0-1 0 0 0,0 0-1 0 0,0 0 1 0 0,0 0 0 0 0,-1 0-1 0 0,1 0 1 0 0,0 0-1 0 0,0 1 1 0 0,0-1 0 0 0,0 0-1 0 0,0 0 1 0 0,0 0-1 0 0,0 0 1 0 0,0 0 0 0 0,0 0-1 0 0,0 1 1 0 0,0-1-1 0 0,0 0 1 0 0,0 0 0 0 0,0 0-1 0 0,0 0 1 0 0,0 0 0 0 0,0 1-1 0 0,1-1 1 0 0,-1 0-1 0 0,0 0 1 0 0,0 0 0 0 0,0 0-1 0 0,0 0 1 0 0,0 0-1 0 0,0 0 1 0 0,0 1 0 0 0,0-1-1 0 0,0 0 1 0 0,1 0 0 0 0,-8 3-695 0 0,-3 5-583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7.102"/>
    </inkml:context>
    <inkml:brush xml:id="br0">
      <inkml:brushProperty name="width" value="0.1" units="cm"/>
      <inkml:brushProperty name="height" value="0.1" units="cm"/>
      <inkml:brushProperty name="color" value="#F6630D"/>
    </inkml:brush>
  </inkml:definitions>
  <inkml:trace contextRef="#ctx0" brushRef="#br0">0 96 8265 0 0,'1'-7'14'0'0,"0"0"0"0"0,0 0 0 0 0,1 1 0 0 0,-1-1 0 0 0,2 1 0 0 0,2-7 0 0 0,6-20 1259 0 0,-11 32-1253 0 0,0 1-1 0 0,0-1 1 0 0,0 1-1 0 0,0 0 0 0 0,1-1 1 0 0,-1 1-1 0 0,0-1 1 0 0,0 1-1 0 0,1-1 1 0 0,-1 1-1 0 0,0 0 1 0 0,0-1-1 0 0,1 1 1 0 0,-1 0-1 0 0,0-1 0 0 0,1 1 1 0 0,-1 0-1 0 0,1-1 1 0 0,-1 1-1 0 0,0 0 1 0 0,1 0-1 0 0,-1-1 1 0 0,1 1-1 0 0,-1 0 1 0 0,1 0-1 0 0,-1 0 0 0 0,1 0 1 0 0,-1 0-1 0 0,1 0 1 0 0,0 0-1 0 0,18 4 171 0 0,16 16-117 0 0,-31-16-70 0 0,0 0-1 0 0,0 1 1 0 0,-1-1-1 0 0,1 1 1 0 0,-1-1-1 0 0,0 1 1 0 0,0 0-1 0 0,-1 0 1 0 0,1 0-1 0 0,-1 1 0 0 0,2 8 1 0 0,3 10-9 0 0,3 34-1 0 0,-2-15-12 0 0,4 1 23 0 0,-9-35 4 0 0,0 1 1 0 0,0-1 0 0 0,-1 1 0 0 0,0-1-1 0 0,0 1 1 0 0,-1 0 0 0 0,-1 0 0 0 0,0 0 0 0 0,0 0-1 0 0,-1-1 1 0 0,-2 14 0 0 0,1-17 23 0 0,0-1 0 0 0,-1-1 0 0 0,0 1 0 0 0,0 0 0 0 0,0-1 0 0 0,0 1 0 0 0,-1-1 1 0 0,0 0-1 0 0,-4 4 0 0 0,17 4-1971 0 0,-7-8 1025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7.420"/>
    </inkml:context>
    <inkml:brush xml:id="br0">
      <inkml:brushProperty name="width" value="0.1" units="cm"/>
      <inkml:brushProperty name="height" value="0.1" units="cm"/>
      <inkml:brushProperty name="color" value="#F6630D"/>
    </inkml:brush>
  </inkml:definitions>
  <inkml:trace contextRef="#ctx0" brushRef="#br0">3 23 8133 0 0,'0'4'72'0'0,"-2"-4"92"0"0,4-14 96 0 0,-2 15 76 0 0,4-2 80 0 0,-2 1 28 0 0,0-6 40 0 0,4 6 8 0 0,0-3-68 0 0,2 3-92 0 0,-2 0-108 0 0,6 0-68 0 0,-1 0-104 0 0,1 0-52 0 0,0-1-48 0 0,0-2-172 0 0,-6 7-292 0 0,-6-1-392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1.663"/>
    </inkml:context>
    <inkml:brush xml:id="br0">
      <inkml:brushProperty name="width" value="0.1" units="cm"/>
      <inkml:brushProperty name="height" value="0.1" units="cm"/>
      <inkml:brushProperty name="color" value="#F6630D"/>
    </inkml:brush>
  </inkml:definitions>
  <inkml:trace contextRef="#ctx0" brushRef="#br0">108 39 6597 0 0,'0'-1'10'0'0,"1"-1"6"0"0,-1 0 1 0 0,1 0 0 0 0,0 0-1 0 0,0 1 1 0 0,-1-1 0 0 0,1 0-1 0 0,1 1 1 0 0,-1-1 0 0 0,0 0-1 0 0,0 1 1 0 0,0-1 0 0 0,1 1-1 0 0,1-2 1 0 0,-2 3 15 0 0,-1 0 0 0 0,0 0 0 0 0,0-1 0 0 0,0 1 0 0 0,1 0-1 0 0,-1 0 1 0 0,0-1 0 0 0,0 1 0 0 0,0 0 0 0 0,0 0 0 0 0,0-1 0 0 0,0 1 0 0 0,1 0 0 0 0,-1-1 0 0 0,0 1 0 0 0,0 0 0 0 0,0 0 0 0 0,0-1-1 0 0,0 1 1 0 0,0 0 0 0 0,0-1 0 0 0,0 1 0 0 0,0 0 0 0 0,0 0 0 0 0,0-1 0 0 0,0 1 0 0 0,-1 0 0 0 0,1-1 0 0 0,0 1 0 0 0,0 0-1 0 0,0 0 1 0 0,0-1 0 0 0,0 1 0 0 0,-1 0 0 0 0,1 0 0 0 0,0-1 0 0 0,0 1 0 0 0,0 0 0 0 0,-1 0 0 0 0,1 0 0 0 0,0-1 0 0 0,-1 1-1 0 0,1 0-8 0 0,0 0-1 0 0,0 0 0 0 0,0 0 0 0 0,0-1 0 0 0,0 1 0 0 0,-1 0 0 0 0,1 0 0 0 0,0 0 0 0 0,0 0 0 0 0,0 0 0 0 0,-1 0 0 0 0,1 0 0 0 0,0 0 0 0 0,0 0 0 0 0,0 0 1 0 0,-1 0-1 0 0,1 0 0 0 0,0 0 0 0 0,0 0 0 0 0,0 0 0 0 0,0 0 0 0 0,-1 0 0 0 0,1 0 0 0 0,0 0 0 0 0,0 0 0 0 0,0 0 0 0 0,-1 0 0 0 0,1 0 0 0 0,0 0 0 0 0,0 0 0 0 0,0 1 1 0 0,0-1-1 0 0,-1 0 0 0 0,1 0 0 0 0,0 0 0 0 0,0 0 0 0 0,0 0 0 0 0,0 0 0 0 0,0 1 0 0 0,0-1 0 0 0,-1 0 0 0 0,1 0 0 0 0,0 0 0 0 0,0 0 0 0 0,0 1 0 0 0,0-1 0 0 0,0 0 1 0 0,0 0-1 0 0,0 0 0 0 0,0 1 0 0 0,0-1 0 0 0,0 0 0 0 0,0 0 0 0 0,0 0 0 0 0,0 1 0 0 0,0-1 0 0 0,0 0 0 0 0,0 0 0 0 0,0 0 0 0 0,0 1 0 0 0,0-1 0 0 0,0 0 1 0 0,0 0-1 0 0,0 0 0 0 0,0 0 0 0 0,1 1 0 0 0,-1-1 0 0 0,0 0 0 0 0,1 39 803 0 0,-2 0 0 0 0,-2-1-1 0 0,-14 74 1 0 0,8-56-460 0 0,-16 90 404 0 0,-17 135 303 0 0,21 95-369 0 0,23-342-631 0 0,-2-32-63 0 0,1 0 1 0 0,-1 1-1 0 0,0-1 0 0 0,1 0 1 0 0,0 1-1 0 0,-1-1 0 0 0,1 0 1 0 0,0 0-1 0 0,0 1 0 0 0,0-1 0 0 0,3 3 1 0 0,3-56-2352 0 0,-10 38 718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3.754"/>
    </inkml:context>
    <inkml:brush xml:id="br0">
      <inkml:brushProperty name="width" value="0.1" units="cm"/>
      <inkml:brushProperty name="height" value="0.1" units="cm"/>
      <inkml:brushProperty name="color" value="#F6630D"/>
    </inkml:brush>
  </inkml:definitions>
  <inkml:trace contextRef="#ctx0" brushRef="#br0">0 91 6501 0 0,'0'-2'97'0'0,"0"1"0"0"0,0 0 1 0 0,0 0-1 0 0,0-1 1 0 0,1 1-1 0 0,-1 0 1 0 0,0 0-1 0 0,1-1 1 0 0,-1 1-1 0 0,0 0 0 0 0,1 0 1 0 0,-1 0-1 0 0,1 0 1 0 0,0 0-1 0 0,-1 0 1 0 0,1 0-1 0 0,0 0 1 0 0,0 0-1 0 0,0 0 0 0 0,-1 0 1 0 0,1 0-1 0 0,2-1 1 0 0,0 0 394 0 0,1 1 1 0 0,0-1-1 0 0,-1 1 1 0 0,1 0-1 0 0,7-2 0 0 0,10-2-731 0 0,94-31-859 0 0,-97 32 230 0 0,1 0-1 0 0,-1 2 1 0 0,0 0-1 0 0,30 1 1 0 0,8 3-843 0 0,-24 2 981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44.075"/>
    </inkml:context>
    <inkml:brush xml:id="br0">
      <inkml:brushProperty name="width" value="0.1" units="cm"/>
      <inkml:brushProperty name="height" value="0.1" units="cm"/>
      <inkml:brushProperty name="color" value="#F6630D"/>
    </inkml:brush>
  </inkml:definitions>
  <inkml:trace contextRef="#ctx0" brushRef="#br0">0 194 3552 0 0,'20'-3'80'0'0,"5"0"52"0"0,-5-2 0 0 0,0 0 8 0 0,0-3 12 0 0,7 0-20 0 0,-1 1 0 0 0,2-2-8 0 0,1-1-148 0 0,-1 1-168 0 0,5-1-132 0 0</inkml:trace>
  <inkml:trace contextRef="#ctx0" brushRef="#br0" timeOffset="1">960 70 2360 0 0,'67'-16'6'0'0,"87"-9"0"0"0,70 5 5 0 0,-207 19-11 0 0,44-4 628 0 0,0 2 1 0 0,0 3 0 0 0,75 10-1 0 0,-111-11-799 0 0,-14-1-272 0 0,0 0 4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4.171"/>
    </inkml:context>
    <inkml:brush xml:id="br0">
      <inkml:brushProperty name="width" value="0.1" units="cm"/>
      <inkml:brushProperty name="height" value="0.1" units="cm"/>
      <inkml:brushProperty name="color" value="#F6630D"/>
    </inkml:brush>
  </inkml:definitions>
  <inkml:trace contextRef="#ctx0" brushRef="#br0">171 149 5513 0 0,'0'0'80'0'0,"9"-10"31"0"0,0-2-37 0 0,-5 6 119 0 0,1 0 0 0 0,0 0 0 0 0,1 0 0 0 0,0 1 0 0 0,8-7 1 0 0,6-5-76 0 0,-15 13 1322 0 0,3-7-987 0 0,23-32 7 0 0,-24 33 2782 0 0,-21 14-3137 0 0,-46 14 50 0 0,45-14 1192 0 0,-18 25-1099 0 0,-101 88-30 0 0,101-88 1082 0 0,31-11-1102 0 0,-5 57 9 0 0,6-57 679 0 0,30 3-766 0 0,-29-21-120 0 0,123 79 86 0 0,-120-77-83 0 0,0 0 1 0 0,0-1 0 0 0,0 1-1 0 0,0-1 1 0 0,0 0 0 0 0,0 0-1 0 0,0 0 1 0 0,0 0 0 0 0,1-1-1 0 0,-1 1 1 0 0,0-1 0 0 0,1 0-1 0 0,2 0 1 0 0,-4 0-2 0 0,0-1 0 0 0,-1 1 0 0 0,1-1 0 0 0,-1 1 0 0 0,1-1 0 0 0,-1 0 0 0 0,1 0 0 0 0,-1 0 0 0 0,1 0 1 0 0,-1 0-1 0 0,0 0 0 0 0,0 0 0 0 0,2-2 0 0 0,4-4 1 0 0,14-8-264 0 0,-2-2 1 0 0,0 0-1 0 0,0-1 1 0 0,30-41-1 0 0,-48 58 177 0 0,0 0 0 0 0,0 0 0 0 0,0 0 0 0 0,0 0 0 0 0,-1-1 0 0 0,1 1 0 0 0,0 0 0 0 0,-1-1 0 0 0,1 1 0 0 0,0 0 0 0 0,-1-1 0 0 0,0 1 0 0 0,1 0 0 0 0,-1-1 0 0 0,0 1 0 0 0,0-1-1 0 0,1 1 1 0 0,-1-1 0 0 0,0 1 0 0 0,-1-1 0 0 0,1 1 0 0 0,0-1 0 0 0,0 1 0 0 0,-1 0 0 0 0,1-1 0 0 0,-1 1 0 0 0,1-1 0 0 0,-1 1 0 0 0,1 0 0 0 0,-1-1 0 0 0,0 1 0 0 0,0 0 0 0 0,-1-2 0 0 0,-1 0-213 0 0,0 1 0 0 0,0 0 0 0 0,0 0 0 0 0,0 0 0 0 0,0 0 0 0 0,0 1 0 0 0,-1-1 0 0 0,1 1 0 0 0,-1 0 0 0 0,1 0 0 0 0,-1 0 0 0 0,-5 0 0 0 0,-11 0-1064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9.112"/>
    </inkml:context>
    <inkml:brush xml:id="br0">
      <inkml:brushProperty name="width" value="0.1" units="cm"/>
      <inkml:brushProperty name="height" value="0.1" units="cm"/>
      <inkml:brushProperty name="color" value="#F6630D"/>
    </inkml:brush>
  </inkml:definitions>
  <inkml:trace contextRef="#ctx0" brushRef="#br0">195 180 3608 0 0,'-5'-1'274'0'0,"1"0"-1"0"0,-1-1 0 0 0,1 0 0 0 0,-1 0 1 0 0,1 0-1 0 0,0 0 0 0 0,0-1 0 0 0,0 1 1 0 0,0-1-1 0 0,1 0 0 0 0,-1 0 0 0 0,1-1 1 0 0,-1 1-1 0 0,1-1 0 0 0,0 0 0 0 0,0 1 1 0 0,1-1-1 0 0,-3-5 0 0 0,5 7-187 0 0,-1-1 0 0 0,1 1 0 0 0,0-1-1 0 0,0 1 1 0 0,0 0 0 0 0,0-1 0 0 0,0 1 0 0 0,1-1-1 0 0,-1 1 1 0 0,1 0 0 0 0,-1-1 0 0 0,1 1-1 0 0,0 0 1 0 0,0 0 0 0 0,0-1 0 0 0,0 1 0 0 0,0 0-1 0 0,1 0 1 0 0,-1 0 0 0 0,1 0 0 0 0,-1 1 0 0 0,3-4-1 0 0,1 0-16 0 0,0 0 0 0 0,1 1 0 0 0,-1-1-1 0 0,1 1 1 0 0,0 0 0 0 0,9-5-1 0 0,-2 3-53 0 0,0 0-1 0 0,1 1 0 0 0,-1 0 0 0 0,28-5 0 0 0,-38 10-14 0 0,0-1-1 0 0,0 1 0 0 0,0 0 1 0 0,0 0-1 0 0,0 0 1 0 0,0 1-1 0 0,0-1 0 0 0,-1 1 1 0 0,1-1-1 0 0,0 1 0 0 0,0 0 1 0 0,0 0-1 0 0,3 2 0 0 0,-4-2 1 0 0,-1 1 0 0 0,1-1 0 0 0,0 1 0 0 0,-1-1 0 0 0,1 1 0 0 0,-1 0 0 0 0,0-1 0 0 0,0 1 0 0 0,0 0 0 0 0,0 0 0 0 0,0 0 0 0 0,0 0 0 0 0,0 0 0 0 0,0 0 0 0 0,-1 0 0 0 0,1 0 0 0 0,-1 0 0 0 0,0 1 0 0 0,1-1 0 0 0,-1 4 0 0 0,0 2-1 0 0,-1 1 1 0 0,0-1 0 0 0,0 0 0 0 0,-1 1 0 0 0,0-1-1 0 0,0 0 1 0 0,-1 0 0 0 0,0 0 0 0 0,0 0-1 0 0,-1-1 1 0 0,-8 14 0 0 0,-4 3-2 0 0,-2-1 0 0 0,-20 22-1 0 0,23-28 7 0 0,0-1 0 0 0,-2 0 0 0 0,0-2 0 0 0,-23 17-1 0 0,32-26-2 0 0,-1 0 1 0 0,0 0-1 0 0,-1-1 0 0 0,1 0 0 0 0,-1 0 0 0 0,0-1 0 0 0,0 0 0 0 0,0-1 0 0 0,0 0 0 0 0,0-1 0 0 0,-14 1 0 0 0,24-2-3 0 0,0 0 0 0 0,0 0 0 0 0,-1 0 0 0 0,1 0-1 0 0,0 0 1 0 0,0 0 0 0 0,0 0 0 0 0,-1 0-1 0 0,1 0 1 0 0,0 0 0 0 0,0 0 0 0 0,0 0 0 0 0,-1 0-1 0 0,1 0 1 0 0,0 0 0 0 0,0 0 0 0 0,0 0 0 0 0,-1 0-1 0 0,1 0 1 0 0,0 0 0 0 0,0-1 0 0 0,0 1 0 0 0,0 0-1 0 0,-1 0 1 0 0,1 0 0 0 0,0 0 0 0 0,0 0 0 0 0,0 0-1 0 0,0-1 1 0 0,0 1 0 0 0,-1 0 0 0 0,1 0-1 0 0,0 0 1 0 0,0 0 0 0 0,0-1 0 0 0,0 1 0 0 0,0 0-1 0 0,0 0 1 0 0,0 0 0 0 0,0-1 0 0 0,0 1 0 0 0,0 0-1 0 0,0 0 1 0 0,-1 0 0 0 0,1-1 0 0 0,8-9-46 0 0,16-9 16 0 0,-23 19 28 0 0,7-7-7 0 0,2 1-1 0 0,-1 0 1 0 0,1 1 0 0 0,-1 0-1 0 0,1 1 1 0 0,1 0 0 0 0,-1 0 0 0 0,20-3-1 0 0,-24 6 7 0 0,0 0 0 0 0,0 1 0 0 0,0 0 0 0 0,0 0 0 0 0,0 0 0 0 0,0 1 0 0 0,0 0 0 0 0,0 0 0 0 0,-1 1 0 0 0,1 0 0 0 0,0 0 0 0 0,-1 0 0 0 0,1 0 0 0 0,-1 1 0 0 0,0 0 0 0 0,0 0 0 0 0,7 6 0 0 0,-8-6-20 0 0,6 6-203 0 0,1-1-1 0 0,-1-1 0 0 0,1 0 1 0 0,23 11-1 0 0,-33-17 122 0 0,1-1 1 0 0,0 1 0 0 0,0-1-1 0 0,0 0 1 0 0,-1 0-1 0 0,1 0 1 0 0,0 0-1 0 0,0 0 1 0 0,0 0 0 0 0,2-1-1 0 0,9 1-787 0 0,0 0-89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4.970"/>
    </inkml:context>
    <inkml:brush xml:id="br0">
      <inkml:brushProperty name="width" value="0.1" units="cm"/>
      <inkml:brushProperty name="height" value="0.1" units="cm"/>
      <inkml:brushProperty name="color" value="#F6630D"/>
    </inkml:brush>
  </inkml:definitions>
  <inkml:trace contextRef="#ctx0" brushRef="#br0">17 558 7873 0 0,'-5'-38'-128'0'0,"5"35"177"0"0,0 0 1 0 0,0-1-1 0 0,-1 1 0 0 0,1 0 0 0 0,-1-1 0 0 0,0 1 0 0 0,0 0 0 0 0,-1-4 0 0 0,1 5 17 0 0,0 0 0 0 0,0 0 0 0 0,0-1 1 0 0,1 1-1 0 0,-1 0 0 0 0,1 0 0 0 0,0 0 0 0 0,-1-1 0 0 0,1 1 1 0 0,0 0-1 0 0,1-3 0 0 0,-1 5-61 0 0,0 0-1 0 0,0 0 1 0 0,-1-1 0 0 0,1 1 0 0 0,0 0 0 0 0,0 0-1 0 0,0 0 1 0 0,0 0 0 0 0,0 0 0 0 0,0 0-1 0 0,0-1 1 0 0,0 1 0 0 0,0 0 0 0 0,0 0 0 0 0,1 0-1 0 0,-1 0 1 0 0,0 0 0 0 0,0 0 0 0 0,0-1-1 0 0,0 1 1 0 0,0 0 0 0 0,0 0 0 0 0,0 0 0 0 0,0 0-1 0 0,0 0 1 0 0,0 0 0 0 0,0 0 0 0 0,0 0 0 0 0,0-1-1 0 0,1 1 1 0 0,-1 0 0 0 0,0 0 0 0 0,0 0-1 0 0,0 0 1 0 0,0 0 0 0 0,0 0 0 0 0,0 0 0 0 0,0 0-1 0 0,1 0 1 0 0,-1 0 0 0 0,0 0 0 0 0,0 0-1 0 0,0 0 1 0 0,0 0 0 0 0,0 0 0 0 0,0 0 0 0 0,1 0-1 0 0,-1 0 1 0 0,0 0 0 0 0,0 0 0 0 0,0 0 0 0 0,0 0-1 0 0,0 0 1 0 0,1 0 0 0 0,4 9 163 0 0,4 15 66 0 0,-5-3-167 0 0,0 1 0 0 0,-2-1 0 0 0,0 1 0 0 0,-2-1-1 0 0,0 1 1 0 0,-1-1 0 0 0,-2 1 0 0 0,-7 36 0 0 0,4-42-45 0 0,4-10 5 0 0,0 0 0 0 0,1 0 1 0 0,-1 0-1 0 0,0 10 0 0 0,18-40 626 0 0,-5 1-635 0 0,0 0-1 0 0,-1 0 1 0 0,-2-1-1 0 0,0 0 1 0 0,-2 0 0 0 0,-1-1-1 0 0,3-25 1 0 0,0-12 173 0 0,1-70 0 0 0,-9 131-160 0 0,0 0 0 0 0,0-1 0 0 0,0 1 0 0 0,0 0 0 0 0,0 0-1 0 0,0-1 1 0 0,0 1 0 0 0,0 0 0 0 0,0 0 0 0 0,0 0 0 0 0,-1 0 0 0 0,1-1 0 0 0,0 1 0 0 0,-1 0 0 0 0,1 0 0 0 0,-1 0 0 0 0,1 0 0 0 0,-1 0 0 0 0,0 0 0 0 0,1 0 0 0 0,-1 0 0 0 0,-2-2 0 0 0,2 3-22 0 0,1 0 1 0 0,-1 1 0 0 0,0-1-1 0 0,0 0 1 0 0,0 0 0 0 0,0 0-1 0 0,0 1 1 0 0,0-1 0 0 0,1 0-1 0 0,-1 1 1 0 0,0-1 0 0 0,0 1-1 0 0,0-1 1 0 0,1 1 0 0 0,-1-1-1 0 0,0 1 1 0 0,1-1-1 0 0,-1 1 1 0 0,0 0 0 0 0,1-1-1 0 0,-1 1 1 0 0,0 1 0 0 0,-2 2-16 0 0,0 0-1 0 0,0 0 1 0 0,0 0 0 0 0,1 1 0 0 0,-1-1 0 0 0,1 1-1 0 0,0 0 1 0 0,1-1 0 0 0,-3 10 0 0 0,8-4 11 0 0,-1-1-25 0 0,-6-10 60 0 0,3 0-38 0 0,0 0-1 0 0,-1 1 1 0 0,1-1-1 0 0,0 0 1 0 0,0 0 0 0 0,0 1-1 0 0,0-1 1 0 0,-1 0-1 0 0,1 0 1 0 0,0 0-1 0 0,0 1 1 0 0,1-1 0 0 0,-1 0-1 0 0,0 0 1 0 0,0-1-1 0 0,1 1-1 0 0,-1 1 1 0 0,0-1-1 0 0,0 1 0 0 0,0-1 0 0 0,0 0 0 0 0,0 1 0 0 0,1-1 0 0 0,-1 0 1 0 0,0 1-1 0 0,-1-1 0 0 0,1 1 0 0 0,0-1 0 0 0,0 0 0 0 0,0 1 0 0 0,0-1 1 0 0,0 1-1 0 0,0-1 0 0 0,-1 0 0 0 0,1 1 0 0 0,0-1 0 0 0,-1 1 0 0 0,1-1 1 0 0,0 1-1 0 0,-1-2 0 0 0,0 1 1 0 0,0-1 0 0 0,1 1 0 0 0,-1-1 0 0 0,1 0 0 0 0,0 1 0 0 0,0-1 0 0 0,0 0 0 0 0,-1 1 0 0 0,1-1 0 0 0,1-3 0 0 0,-1-5 8 0 0,-3-3-8 0 0,1 0 0 0 0,1 0-1 0 0,0 0 1 0 0,1 0 0 0 0,0 0-1 0 0,1 0 1 0 0,0 0 0 0 0,1 0-1 0 0,1 0 1 0 0,0 0 0 0 0,1 1-1 0 0,0-1 1 0 0,1 1 0 0 0,0 0-1 0 0,1 0 1 0 0,1 1 0 0 0,-1 0-1 0 0,2 0 1 0 0,0 0 0 0 0,0 1-1 0 0,13-13 1 0 0,-15 18-2 0 0,1-1 1 0 0,-1 1-1 0 0,1 1 0 0 0,0-1 0 0 0,0 1 1 0 0,1 1-1 0 0,-1-1 0 0 0,1 1 0 0 0,-1 0 0 0 0,1 1 1 0 0,0 0-1 0 0,16-2 0 0 0,-20 3-1 0 0,0 1 1 0 0,-1 0-1 0 0,1 1 0 0 0,0-1 0 0 0,0 1 1 0 0,0-1-1 0 0,0 1 0 0 0,0 0 0 0 0,0 0 1 0 0,-1 1-1 0 0,1-1 0 0 0,-1 1 0 0 0,1 0 1 0 0,-1 0-1 0 0,1 0 0 0 0,-1 0 0 0 0,0 1 1 0 0,0-1-1 0 0,0 1 0 0 0,0 0 0 0 0,-1 0 1 0 0,1 0-1 0 0,-1 0 0 0 0,0 0 0 0 0,0 1 1 0 0,0-1-1 0 0,0 1 0 0 0,2 4 0 0 0,1 4-173 0 0,0 1-1 0 0,-1-1 0 0 0,0 0 0 0 0,0 1 0 0 0,-2 0 0 0 0,0 0 0 0 0,0 0 0 0 0,-1 0 0 0 0,-1 0 0 0 0,0 0 0 0 0,0 0 0 0 0,-2 0 1 0 0,-5 26-1 0 0,2-26-991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5.292"/>
    </inkml:context>
    <inkml:brush xml:id="br0">
      <inkml:brushProperty name="width" value="0.1" units="cm"/>
      <inkml:brushProperty name="height" value="0.1" units="cm"/>
      <inkml:brushProperty name="color" value="#F6630D"/>
    </inkml:brush>
  </inkml:definitions>
  <inkml:trace contextRef="#ctx0" brushRef="#br0">3 132 10429 0 0,'-2'-4'108'0'0,"2"2"56"0"0,8-12 32 0 0,-4 10 4 0 0,6-1 40 0 0,4-4 4 0 0,-2 2 0 0 0,8-5 8 0 0,1 5-128 0 0,-1-3-60 0 0,2-1-48 0 0,1 1-112 0 0,-1 0-88 0 0,-4 1-164 0 0,-2 7-216 0 0,-6-3-268 0 0,7 0-160 0 0,-11 0-320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5.646"/>
    </inkml:context>
    <inkml:brush xml:id="br0">
      <inkml:brushProperty name="width" value="0.1" units="cm"/>
      <inkml:brushProperty name="height" value="0.1" units="cm"/>
      <inkml:brushProperty name="color" value="#F6630D"/>
    </inkml:brush>
  </inkml:definitions>
  <inkml:trace contextRef="#ctx0" brushRef="#br0">10 661 8329 0 0,'-10'-11'2421'0'0,"12"11"-2347"0"0,-1 0 0 0 0,0 0 0 0 0,1 1 0 0 0,-1-1 0 0 0,0 0 0 0 0,1 1 0 0 0,-1-1 0 0 0,0 1 0 0 0,1 0 0 0 0,-1 0 1 0 0,0-1-1 0 0,0 1 0 0 0,0 0 0 0 0,0 0 0 0 0,0 0 0 0 0,0 0 0 0 0,2 2 0 0 0,16 26 322 0 0,1 0-304 0 0,-19-28-90 0 0,0-1 0 0 0,0 1 0 0 0,-1 0 0 0 0,1-1 1 0 0,0 1-1 0 0,0-1 0 0 0,0 1 0 0 0,0-1 0 0 0,0 1 0 0 0,0-1 0 0 0,0 0 0 0 0,0 1 0 0 0,0-1 0 0 0,0 0 0 0 0,0 0 0 0 0,0 0 0 0 0,0 0 1 0 0,0 0-1 0 0,0 0 0 0 0,0 0 0 0 0,0 0 0 0 0,0 0 0 0 0,0-1 0 0 0,0 1 0 0 0,0 0 0 0 0,0-1 0 0 0,0 1 0 0 0,0-1 0 0 0,0 1 0 0 0,2-2 0 0 0,1-1 18 0 0,0-1-1 0 0,0 0 0 0 0,0 0 0 0 0,7-8 0 0 0,3-4 6 0 0,1 0-29 0 0,0 0-1 0 0,-1 0 1 0 0,-1-2 0 0 0,0 0 0 0 0,-2 0 0 0 0,0-1 0 0 0,-1 0-1 0 0,0-1 1 0 0,-2 0 0 0 0,-1-1 0 0 0,8-31 0 0 0,-7 14-5 0 0,-2-1 1 0 0,-1 1 0 0 0,-2-1 0 0 0,-1-1 0 0 0,-7-60 0 0 0,-4 35 12 0 0,8 58-3 0 0,-1 1-1 0 0,0-1 1 0 0,0 1-1 0 0,0 0 1 0 0,-1 0-1 0 0,0 0 1 0 0,-7-11-1 0 0,10 17 0 0 0,0-1 0 0 0,0 1-1 0 0,-1 0 1 0 0,1-1 0 0 0,-1 1 0 0 0,1-1-1 0 0,0 1 1 0 0,-1 0 0 0 0,1-1-1 0 0,-1 1 1 0 0,1 0 0 0 0,0-1 0 0 0,-1 1-1 0 0,1 0 1 0 0,-1 0 0 0 0,1 0 0 0 0,-1-1-1 0 0,1 1 1 0 0,-1 0 0 0 0,1 0 0 0 0,-1 0-1 0 0,0 0 1 0 0,1 0 0 0 0,-1 0-1 0 0,1 0 1 0 0,-1 0 0 0 0,1 0 0 0 0,-1 0-1 0 0,0 1 1 0 0,0-1-1 0 0,0 1-1 0 0,0 0 1 0 0,-1-1-1 0 0,1 1 0 0 0,0 0 1 0 0,1 0-1 0 0,-1 0 1 0 0,0 0-1 0 0,0 0 1 0 0,0 0-1 0 0,-1 2 1 0 0,-12 33-32 0 0,6-9 43 0 0,2 1 0 0 0,1 0-1 0 0,2 1 1 0 0,0-1-1 0 0,2 1 1 0 0,4 45-1 0 0,35 169-242 0 0,-34-221-158 0 0,-1-5-882 0 0,0 0 0 0 0,8 18-1 0 0,-6-25-98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6.323"/>
    </inkml:context>
    <inkml:brush xml:id="br0">
      <inkml:brushProperty name="width" value="0.1" units="cm"/>
      <inkml:brushProperty name="height" value="0.1" units="cm"/>
      <inkml:brushProperty name="color" value="#F6630D"/>
    </inkml:brush>
  </inkml:definitions>
  <inkml:trace contextRef="#ctx0" brushRef="#br0">0 171 8629 0 0,'5'-11'288'0'0,"-4"9"-82"0"0,0 0 0 0 0,0-1 0 0 0,0 1 0 0 0,0-1 0 0 0,0 1 0 0 0,-1-1 0 0 0,1 1 0 0 0,-1-1-1 0 0,0 1 1 0 0,0-5 0 0 0,0 25-57 0 0,1-1 0 0 0,1 0-1 0 0,0 1 1 0 0,6 20 0 0 0,-8-37-147 0 0,0-1 1 0 0,0 1-1 0 0,1 0 1 0 0,-1 0-1 0 0,0 0 1 0 0,1-1 0 0 0,-1 1-1 0 0,1 0 1 0 0,-1-1-1 0 0,1 1 1 0 0,-1 0-1 0 0,1-1 1 0 0,-1 1-1 0 0,1 0 1 0 0,0-1-1 0 0,-1 1 1 0 0,1-1-1 0 0,0 1 1 0 0,0-1 0 0 0,-1 0-1 0 0,1 1 1 0 0,0-1-1 0 0,0 0 1 0 0,0 1-1 0 0,-1-1 1 0 0,2 0-1 0 0,0 0 2 0 0,-1 0 0 0 0,1-1 0 0 0,-1 1 0 0 0,1 0 0 0 0,-1-1 0 0 0,0 1 0 0 0,1-1 0 0 0,-1 0-1 0 0,0 1 1 0 0,1-1 0 0 0,-1 0 0 0 0,0 0 0 0 0,0 0 0 0 0,1-1 0 0 0,3-2-4 0 0,-1-1 0 0 0,0 1 0 0 0,0-1 0 0 0,-1 0 1 0 0,1 0-1 0 0,3-9 0 0 0,-5 7 2 0 0,0 1 1 0 0,0-1 0 0 0,-1 1-1 0 0,0-1 1 0 0,-1 0 0 0 0,1 1-1 0 0,-1-1 1 0 0,-1 0-1 0 0,1 0 1 0 0,-1 1 0 0 0,0-1-1 0 0,-1 0 1 0 0,0 1 0 0 0,0-1-1 0 0,0 1 1 0 0,-1 0 0 0 0,1 0-1 0 0,-2 0 1 0 0,-5-10-1 0 0,8 16-2 0 0,1-1 0 0 0,0 0 0 0 0,-1 1 0 0 0,1-1 0 0 0,-1 1 0 0 0,1-1 0 0 0,-1 1 0 0 0,1-1 1 0 0,-1 1-1 0 0,0-1 0 0 0,1 1 0 0 0,-1-1 0 0 0,1 1 0 0 0,-1 0 0 0 0,0-1 0 0 0,1 1 0 0 0,-1 0 0 0 0,0 0 0 0 0,0-1 0 0 0,1 1 0 0 0,-1 0 0 0 0,0 0 0 0 0,0 0 0 0 0,1 0 0 0 0,-1 0 0 0 0,0 0 0 0 0,0 0 0 0 0,-1 1 0 0 0,1-1 0 0 0,0 1 0 0 0,0 0 0 0 0,-1 0 0 0 0,1 0 0 0 0,0 0 0 0 0,0 0 1 0 0,0 0-1 0 0,0 0 0 0 0,0 0 0 0 0,1 0 0 0 0,-1 0 0 0 0,0 1 0 0 0,1-1 0 0 0,-2 2 1 0 0,0 2 1 0 0,0 0 0 0 0,1 0 0 0 0,-1 0 0 0 0,1 0 0 0 0,0 0 0 0 0,0 0 1 0 0,0 9-1 0 0,1-11 4 0 0,0-1-1 0 0,0 0 1 0 0,0 0 0 0 0,1 1 0 0 0,-1-1-1 0 0,1 0 1 0 0,-1 0 0 0 0,1 0 0 0 0,0 0 0 0 0,0 0-1 0 0,0 0 1 0 0,0 0 0 0 0,0 0 0 0 0,0 0-1 0 0,1 0 1 0 0,-1 0 0 0 0,1-1 0 0 0,-1 1-1 0 0,1 0 1 0 0,0-1 0 0 0,-1 0 0 0 0,1 1 0 0 0,0-1-1 0 0,0 0 1 0 0,0 0 0 0 0,0 0 0 0 0,0 0-1 0 0,0 0 1 0 0,0 0 0 0 0,0-1 0 0 0,1 1 0 0 0,-1-1-1 0 0,0 0 1 0 0,0 1 0 0 0,0-1 0 0 0,1 0-1 0 0,-1 0 1 0 0,0 0 0 0 0,0-1 0 0 0,3 1-1 0 0,13-5 0 0 0,-1 1 0 0 0,1-2 0 0 0,-1 0 0 0 0,0-2 0 0 0,-1 1 0 0 0,0-2 0 0 0,0 0 0 0 0,-1-1 0 0 0,0-1 0 0 0,-1 0 0 0 0,18-18 0 0 0,-10 2-13 0 0,-21 26 9 0 0,-1 0-1 0 0,1 1 1 0 0,0-1 0 0 0,-1 0-1 0 0,1 1 1 0 0,-1-1 0 0 0,0 0-1 0 0,1 1 1 0 0,-1-1 0 0 0,1 0-1 0 0,-1 0 1 0 0,0 0 0 0 0,0 1-1 0 0,0-1 1 0 0,1 0 0 0 0,-1 0-1 0 0,0 0 1 0 0,0 0 0 0 0,0 0-1 0 0,0 1 1 0 0,0-1 0 0 0,0 0-1 0 0,-1 0 1 0 0,1 0 0 0 0,0 0-1 0 0,0 1 1 0 0,-1-1 0 0 0,1 0-1 0 0,0 0 1 0 0,-1 1-1 0 0,1-1 1 0 0,-1 0 0 0 0,1 0-1 0 0,-2 0 1 0 0,2 1 2 0 0,-1 0-1 0 0,0 0 1 0 0,0 0-1 0 0,0 0 1 0 0,1 0 0 0 0,-1 0-1 0 0,0 1 1 0 0,0-1-1 0 0,1 0 1 0 0,-1 0-1 0 0,0 1 1 0 0,1-1-1 0 0,-1 1 1 0 0,0-1 0 0 0,1 1-1 0 0,-1-1 1 0 0,1 1-1 0 0,-1-1 1 0 0,0 1-1 0 0,1-1 1 0 0,-1 1 0 0 0,1 0-1 0 0,0-1 1 0 0,-1 1-1 0 0,1 0 1 0 0,0-1-1 0 0,-1 1 1 0 0,1 0-1 0 0,0 1 1 0 0,-13 23 51 0 0,13-24-49 0 0,-6 15 65 0 0,1 0 0 0 0,0 0 0 0 0,1 0 0 0 0,1 1 0 0 0,1 0-1 0 0,-1 33 1 0 0,5 0 194 0 0,8 50-1 0 0,-4-55-116 0 0,0 78 0 0 0,-7-111-128 0 0,0 1 0 0 0,-1-1 1 0 0,-6 22-1 0 0,7-30 3 0 0,0-1 1 0 0,0 0-1 0 0,0 0 0 0 0,-1 1 1 0 0,1-1-1 0 0,-1 0 1 0 0,0 0-1 0 0,0 0 0 0 0,0-1 1 0 0,0 1-1 0 0,0 0 0 0 0,0-1 1 0 0,-1 1-1 0 0,0-1 1 0 0,1 0-1 0 0,-1 0 0 0 0,-6 4 1 0 0,6-6-11 0 0,1 1 0 0 0,-1-1 0 0 0,0 1 0 0 0,0-1 0 0 0,0 0 1 0 0,0 0-1 0 0,0 0 0 0 0,0-1 0 0 0,0 1 0 0 0,1-1 0 0 0,-1 1 0 0 0,0-1 1 0 0,0 0-1 0 0,0 0 0 0 0,1 0 0 0 0,-1 0 0 0 0,1-1 0 0 0,-1 1 1 0 0,1-1-1 0 0,-1 1 0 0 0,1-1 0 0 0,-4-4 0 0 0,-4-3-27 0 0,-1-2 0 0 0,1 1 0 0 0,-9-14 0 0 0,12 13-1 0 0,0 0 1 0 0,0 0-1 0 0,1-1 1 0 0,0 0-1 0 0,1 0 1 0 0,1 0-1 0 0,-4-15 1 0 0,5 19-125 0 0,2-1 0 0 0,-1 1 0 0 0,1-1 1 0 0,0 1-1 0 0,1-1 0 0 0,0 1 0 0 0,0-1 1 0 0,1 0-1 0 0,0 1 0 0 0,1 0 0 0 0,4-17 1 0 0,-5 24-7 0 0,0 0 0 0 0,-1-1 0 0 0,1 1 1 0 0,0 0-1 0 0,0 0 0 0 0,0 0 1 0 0,0 0-1 0 0,0 0 0 0 0,0 0 1 0 0,0 0-1 0 0,0 0 0 0 0,1 1 0 0 0,-1-1 1 0 0,0 0-1 0 0,0 1 0 0 0,1-1 1 0 0,-1 1-1 0 0,2-1 0 0 0,6-3-834 0 0,3-1-275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6.675"/>
    </inkml:context>
    <inkml:brush xml:id="br0">
      <inkml:brushProperty name="width" value="0.1" units="cm"/>
      <inkml:brushProperty name="height" value="0.1" units="cm"/>
      <inkml:brushProperty name="color" value="#F6630D"/>
    </inkml:brush>
  </inkml:definitions>
  <inkml:trace contextRef="#ctx0" brushRef="#br0">4 22 8365 0 0,'0'-22'1437'0'0,"0"37"-36"0"0,0 207-616 0 0,-4-190-3774 0 0,4-28 1771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6.994"/>
    </inkml:context>
    <inkml:brush xml:id="br0">
      <inkml:brushProperty name="width" value="0.1" units="cm"/>
      <inkml:brushProperty name="height" value="0.1" units="cm"/>
      <inkml:brushProperty name="color" value="#F6630D"/>
    </inkml:brush>
  </inkml:definitions>
  <inkml:trace contextRef="#ctx0" brushRef="#br0">16 24 7261 0 0,'-1'-17'-310'0'0,"1"11"191"0"0,-1 7-106 0 0,1 2 159 0 0,0-1 1 0 0,-1 1-1 0 0,1-1 1 0 0,-1 1-1 0 0,1-1 1 0 0,-1 0-1 0 0,-2 5 1 0 0,2-5-2 0 0,0 0 0 0 0,0 0 1 0 0,0 0-1 0 0,0 0 0 0 0,0 0 1 0 0,1 0-1 0 0,-1 0 0 0 0,1 1 1 0 0,0-1-1 0 0,0 0 0 0 0,0 0 1 0 0,0 0-1 0 0,0 0 0 0 0,0 1 0 0 0,0-1 1 0 0,1 0-1 0 0,0 3 0 0 0,4 6-294 0 0,0 1 0 0 0,1-1-1 0 0,12 19 1 0 0,5 7 103 0 0,-22-35 325 0 0,0 0-1 0 0,0 0 1 0 0,0 0-1 0 0,0 0 1 0 0,-1 0-1 0 0,1 0 1 0 0,-1 0-1 0 0,1 0 1 0 0,-1 0-1 0 0,0 1 1 0 0,1-1-1 0 0,-1 0 1 0 0,0 0 0 0 0,0 0-1 0 0,-1 0 1 0 0,1 0-1 0 0,0 0 1 0 0,-1 1-1 0 0,1-1 1 0 0,-1 0-1 0 0,0 0 1 0 0,0 0-1 0 0,1 0 1 0 0,-1 0 0 0 0,-2 2-1 0 0,2 1 1255 0 0,-1 7 136 0 0,2-12-1437 0 0,0 0-1 0 0,0 0 1 0 0,0 0 0 0 0,0 0-1 0 0,0 0 1 0 0,0 0 0 0 0,1 0-1 0 0,-1 0 1 0 0,0 0 0 0 0,0 0-1 0 0,0 0 1 0 0,0 0 0 0 0,0 0-1 0 0,0 0 1 0 0,0 0 0 0 0,0 0-1 0 0,0 0 1 0 0,0 0 0 0 0,0 0-1 0 0,0 0 1 0 0,0 0 0 0 0,1 0-1 0 0,-1 0 1 0 0,0 0 0 0 0,0 0-1 0 0,0 0 1 0 0,0 0 0 0 0,0 0-1 0 0,0 0 1 0 0,0 0 0 0 0,0 1-1 0 0,0-1 1 0 0,0 0 0 0 0,0 0-1 0 0,0 0 1 0 0,0 0 0 0 0,0 0-1 0 0,0 0 1 0 0,0 0 0 0 0,0 0-1 0 0,0 0 1 0 0,0 0 0 0 0,0 0-1 0 0,0 0 1 0 0,0 1 0 0 0,0-1-1 0 0,0 0 1 0 0,0 0 0 0 0,0 0-1 0 0,0 0 1 0 0,0 0 0 0 0,0 0-1 0 0,0 0 2 0 0,0 0 0 0 0,1 0-1 0 0,-1 0 1 0 0,0-1-1 0 0,0 1 1 0 0,0 0-1 0 0,1 0 1 0 0,-1 0-1 0 0,0 0 1 0 0,0 0 0 0 0,1 0-1 0 0,-1 0 1 0 0,0 0-1 0 0,0 0 1 0 0,0 0-1 0 0,1 0 1 0 0,-1 0-1 0 0,0 0 1 0 0,0 0 0 0 0,1 0-1 0 0,-1 0 1 0 0,0 0-1 0 0,0 0 1 0 0,1 0-1 0 0,-1 0 1 0 0,0 0-1 0 0,0 0 1 0 0,1 0 0 0 0,-1 1-1 0 0,0-1 1 0 0,0 0-1 0 0,0 0 1 0 0,0 0-1 0 0,1 1 1 0 0,10 10 294 0 0,7 15-41 0 0,-13-18-197 0 0,-1 0 1 0 0,-1 0-1 0 0,0 1 1 0 0,0-1 0 0 0,0 1-1 0 0,-1 0 1 0 0,0 0 0 0 0,-1 0-1 0 0,0 0 1 0 0,-1 0-1 0 0,0 0 1 0 0,0 0 0 0 0,-1 0-1 0 0,0 0 1 0 0,0 0-1 0 0,-3 9 1 0 0,9-32 7 0 0,2-1 0 0 0,0 1 0 0 0,0 0 0 0 0,1 1 0 0 0,1 0 1 0 0,0 0-1 0 0,1 1 0 0 0,1 0 0 0 0,0 1 0 0 0,0 0 0 0 0,1 0 0 0 0,17-11 0 0 0,-25 20-84 0 0,0-1-1 0 0,0 1 1 0 0,0-1 0 0 0,1 1-1 0 0,-1 0 1 0 0,1 1 0 0 0,-1-1-1 0 0,1 1 1 0 0,0 0 0 0 0,0 0-1 0 0,-1 0 1 0 0,1 1 0 0 0,0-1-1 0 0,0 1 1 0 0,8 1 0 0 0,-10 0 1 0 0,0 0 1 0 0,1 0-1 0 0,-1 1 1 0 0,0-1-1 0 0,0 1 1 0 0,0-1-1 0 0,0 1 0 0 0,0 0 1 0 0,0 0-1 0 0,-1 0 1 0 0,1 1-1 0 0,-1-1 1 0 0,1 1-1 0 0,-1-1 1 0 0,0 1-1 0 0,0 0 1 0 0,0 0-1 0 0,0 0 1 0 0,0 0-1 0 0,-1 0 1 0 0,0 0-1 0 0,2 4 0 0 0,0 4-146 0 0,-1 0-1 0 0,1 0 0 0 0,-2 1 0 0 0,0-1 0 0 0,0 1 0 0 0,-1 0 0 0 0,0-1 0 0 0,-1 1 0 0 0,-1-1 1 0 0,0 0-1 0 0,0 1 0 0 0,-1-1 0 0 0,0 0 0 0 0,-1 0 0 0 0,-10 19 0 0 0,6-17-953 0 0,-2 0-215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6:57.780"/>
    </inkml:context>
    <inkml:brush xml:id="br0">
      <inkml:brushProperty name="width" value="0.1" units="cm"/>
      <inkml:brushProperty name="height" value="0.1" units="cm"/>
      <inkml:brushProperty name="color" value="#F6630D"/>
    </inkml:brush>
  </inkml:definitions>
  <inkml:trace contextRef="#ctx0" brushRef="#br0">3063 483 6281 0 0,'-14'-67'136'0'0,"12"49"-58"0"0,-1 0 0 0 0,-2 0 0 0 0,1 1 1 0 0,-10-22-1 0 0,5 21 37 0 0,0 0 1 0 0,-2 0-1 0 0,0 1 0 0 0,0 0 0 0 0,-2 1 1 0 0,0 1-1 0 0,-1 0 0 0 0,-1 0 0 0 0,0 2 1 0 0,-23-17-1 0 0,16 16 76 0 0,-1 0 1 0 0,0 2-1 0 0,-1 1 0 0 0,-1 0 0 0 0,0 2 1 0 0,0 1-1 0 0,-41-8 0 0 0,15 8 134 0 0,0 2 0 0 0,-1 3-1 0 0,0 2 1 0 0,-69 6 0 0 0,-205 42 429 0 0,-148 59-318 0 0,323-62-323 0 0,-156 69 0 0 0,238-84-26 0 0,1 4 1 0 0,2 2 0 0 0,2 3-1 0 0,1 3 1 0 0,2 3-1 0 0,2 3 1 0 0,-68 69 0 0 0,79-67 30 0 0,3 3 1 0 0,2 1 0 0 0,3 3 0 0 0,2 1-1 0 0,-55 112 1 0 0,60-96-23 0 0,4 1 0 0 0,3 0 0 0 0,-28 139 1 0 0,47-174-39 0 0,2 0 1 0 0,2 0 0 0 0,1 1 0 0 0,2 0-1 0 0,2-1 1 0 0,1 1 0 0 0,2-1 0 0 0,2 0 0 0 0,17 56-1 0 0,-16-73 8 0 0,1 0 0 0 0,1-1-1 0 0,1 0 1 0 0,1-1-1 0 0,1 0 1 0 0,17 20 0 0 0,-8-15 39 0 0,0 0 1 0 0,2-2-1 0 0,47 36 1 0 0,-16-23 7 0 0,0-1 0 0 0,2-4 0 0 0,116 47 1 0 0,-111-56-72 0 0,1-3 1 0 0,0-2 0 0 0,2-4-1 0 0,-1-2 1 0 0,2-3 0 0 0,120-1 0 0 0,-58-12 115 0 0,0-6 1 0 0,192-42-1 0 0,-192 24-97 0 0,163-60 0 0 0,-201 54-61 0 0,-2-3 0 0 0,127-77 0 0 0,-168 87-17 0 0,-2-3 0 0 0,-1-2 0 0 0,-1-1 1 0 0,-3-3-1 0 0,0-1 0 0 0,-3-1 0 0 0,-1-3 0 0 0,-2-1 0 0 0,47-78 0 0 0,-16 2-45 0 0,-6-3-1 0 0,66-195 1 0 0,-107 257 104 0 0,-3 0 0 0 0,-2-1 0 0 0,7-84 0 0 0,-17 114 22 0 0,-2-1 0 0 0,-2 0 0 0 0,0 0-1 0 0,-3 0 1 0 0,0 0 0 0 0,-2 1 0 0 0,-1-1 0 0 0,-16-39 0 0 0,13 49-45 0 0,0 1 1 0 0,-2 1-1 0 0,-1 0 0 0 0,0 0 1 0 0,-1 1-1 0 0,-2 1 1 0 0,1 0-1 0 0,-2 1 0 0 0,-1 1 1 0 0,-23-17-1 0 0,6 7-7 0 0,-2 3 0 0 0,0 1 1 0 0,-1 1-1 0 0,-71-26 0 0 0,82 38-3 0 0,1 1-1 0 0,-1 1 1 0 0,-1 2 0 0 0,1 0 0 0 0,-1 2-1 0 0,1 1 1 0 0,-1 1 0 0 0,0 2-1 0 0,0 0 1 0 0,0 2 0 0 0,-27 7 0 0 0,50-9-1 0 0,0 1 0 0 0,0-1 1 0 0,0 2-1 0 0,0-1 1 0 0,0 0-1 0 0,-7 6 0 0 0,11-7-66 0 0,0-1 0 0 0,0 1 1 0 0,0 0-1 0 0,0 0 0 0 0,0 0 0 0 0,0-1 0 0 0,0 1 0 0 0,0 0 0 0 0,1 0 0 0 0,-1 1 0 0 0,0-1 0 0 0,1 0 0 0 0,-1 0 0 0 0,0 0 0 0 0,1 0 1 0 0,0 0-1 0 0,-1 1 0 0 0,1-1 0 0 0,0 0 0 0 0,-1 0 0 0 0,1 1 0 0 0,0-1 0 0 0,0 0 0 0 0,0 0 0 0 0,0 1 0 0 0,0-1 0 0 0,1 0 0 0 0,-1 1 1 0 0,0-1-1 0 0,0 0 0 0 0,1 0 0 0 0,0 2 0 0 0,1 16-3767 0 0,-2-11 2088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1.417"/>
    </inkml:context>
    <inkml:brush xml:id="br0">
      <inkml:brushProperty name="width" value="0.1" units="cm"/>
      <inkml:brushProperty name="height" value="0.1" units="cm"/>
      <inkml:brushProperty name="color" value="#F6630D"/>
    </inkml:brush>
  </inkml:definitions>
  <inkml:trace contextRef="#ctx0" brushRef="#br0">55 1880 4340 0 0,'-7'-3'122'0'0,"-18"-10"10"0"0,18 10 1519 0 0,5 0-1383 0 0,-12-13 4994 0 0,43 23-2424 0 0,-21 12 545 0 0,-1-14-3163 0 0,40 34 220 0 0,61 34 395 0 0,-93-63-647 0 0,1-2 1 0 0,0 1-1 0 0,0-2 1 0 0,1 0-1 0 0,0-1 0 0 0,0 0 1 0 0,0-2-1 0 0,1 0 0 0 0,0-1 1 0 0,-1-1-1 0 0,1 0 1 0 0,0-1-1 0 0,0-1 0 0 0,28-4 1 0 0,17-6 257 0 0,-1-3 0 0 0,-1-2 0 0 0,112-44 1 0 0,-19 10-411 0 0,-70 25-80 0 0,-67 19 36 0 0,508-185 758 0 0,-255 82-568 0 0,-91 39-159 0 0,25-9-90 0 0,159-73-101 0 0,81-95 305 0 0,-182 98-36 0 0,-72 39-155 0 0,159-83 167 0 0,-204 131-364 0 0,164-45-1 0 0,-211 75 318 0 0,566-145 460 0 0,-434 131-708 0 0,1 9 1 0 0,394-7-1 0 0,-451 36 626 0 0,43-1-311 0 0,43 7-273 0 0,239 2 192 0 0,74 3 54 0 0,-256-1-437 0 0,-310-3 420 0 0,-6-1-100 0 0,0 1 0 0 0,0 0 0 0 0,0 0 0 0 0,0 0 0 0 0,0 0 0 0 0,0 0 0 0 0,0 0 0 0 0,0 0 0 0 0,1 1 0 0 0,-1-1 0 0 0,0 0 0 0 0,0 0 0 0 0,0 1 0 0 0,0-1 0 0 0,0 1 0 0 0,0-1 0 0 0,0 1 0 0 0,0 0 0 0 0,-1-1 0 0 0,1 1 0 0 0,0 0 0 0 0,0-1 0 0 0,1 3 0 0 0,0-1 31 0 0,0 0 0 0 0,1 0 0 0 0,-1-1 0 0 0,0 1-1 0 0,1-1 1 0 0,-1 1 0 0 0,1-1 0 0 0,0 0 0 0 0,0 1 0 0 0,-1-1-1 0 0,1-1 1 0 0,0 1 0 0 0,3 0 0 0 0,43 5-36 0 0,-36-5 42 0 0,4 0-48 0 0,-13-2 17 0 0,0 1 0 0 0,-1 1 1 0 0,1-1-1 0 0,0 0 0 0 0,-1 1 0 0 0,1 0 0 0 0,0 0 0 0 0,-1 0 1 0 0,1 0-1 0 0,5 3 0 0 0,-15-8 93 0 0,-15-9-339 0 0,8 8-939 0 0,0 0-1 0 0,0-2 1 0 0,1 0 0 0 0,0 0-1 0 0,0-1 1 0 0,-17-14-1 0 0,-17-13-5763 0 0,31 26 5120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1.809"/>
    </inkml:context>
    <inkml:brush xml:id="br0">
      <inkml:brushProperty name="width" value="0.1" units="cm"/>
      <inkml:brushProperty name="height" value="0.1" units="cm"/>
      <inkml:brushProperty name="color" value="#F6630D"/>
    </inkml:brush>
  </inkml:definitions>
  <inkml:trace contextRef="#ctx0" brushRef="#br0">134 18 7517 0 0,'-70'-16'358'0'0,"68"16"-240"0"0,0-1 0 0 0,0 1 1 0 0,0 0-1 0 0,0 0 0 0 0,0 0 0 0 0,0 0 1 0 0,0 0-1 0 0,0 0 0 0 0,0 1 1 0 0,0-1-1 0 0,0 1 0 0 0,0-1 0 0 0,0 1 1 0 0,0 0-1 0 0,0 0 0 0 0,0-1 1 0 0,1 1-1 0 0,-1 1 0 0 0,-2 1 0 0 0,1 0 298 0 0,0 0-1 0 0,1 0 1 0 0,-1 1-1 0 0,1-1 1 0 0,0 1-1 0 0,0-1 1 0 0,0 1-1 0 0,-1 5 1 0 0,3-8-348 0 0,0 0 0 0 0,0-1 0 0 0,0 1-1 0 0,0-1 1 0 0,0 1 0 0 0,0 0 0 0 0,0-1 0 0 0,1 1 0 0 0,-1-1 0 0 0,0 1 0 0 0,0 0 0 0 0,1-1-1 0 0,-1 1 1 0 0,0-1 0 0 0,1 1 0 0 0,-1-1 0 0 0,0 1 0 0 0,1-1 0 0 0,-1 0 0 0 0,1 1-1 0 0,-1-1 1 0 0,1 1 0 0 0,-1-1 0 0 0,1 0 0 0 0,-1 1 0 0 0,1-1 0 0 0,-1 0 0 0 0,1 0 0 0 0,0 1-1 0 0,-1-1 1 0 0,1 0 0 0 0,-1 0 0 0 0,1 0 0 0 0,1 0 0 0 0,29 8 99 0 0,-21-6 11 0 0,-2 1-156 0 0,37 7 228 0 0,75 29 0 0 0,-106-33-157 0 0,-1 0-1 0 0,0 1 1 0 0,0 1-1 0 0,0 0 1 0 0,-1 0-1 0 0,-1 2 1 0 0,1-1-1 0 0,-1 1 1 0 0,14 18-1 0 0,-21-22 15 0 0,0 0 0 0 0,-1 0 0 0 0,0 0 0 0 0,0 0 0 0 0,-1 1 0 0 0,1-1 0 0 0,-1 1 0 0 0,-1-1 0 0 0,1 1 0 0 0,-1 0-1 0 0,-1 0 1 0 0,1 0 0 0 0,-1 0 0 0 0,0 0 0 0 0,0-1 0 0 0,-1 1 0 0 0,0 0 0 0 0,-1 0 0 0 0,1 0 0 0 0,-4 7 0 0 0,1 0 216 0 0,-1 0 1 0 0,-1-1-1 0 0,0 1 1 0 0,-1-1-1 0 0,-1-1 1 0 0,0 1-1 0 0,0-1 1 0 0,-15 15-1 0 0,22-26-299 0 0,-9 10 83 0 0,1 0 1 0 0,-2-1 0 0 0,1-1 0 0 0,-1 0 0 0 0,-1 0-1 0 0,0-1 1 0 0,-17 9 0 0 0,27-16-164 0 0,0 0 0 0 0,0 0 1 0 0,1 0-1 0 0,-1 0 0 0 0,0-1 0 0 0,0 1 0 0 0,0-1 1 0 0,0 1-1 0 0,0-1 0 0 0,0 0 0 0 0,0 1 0 0 0,0-1 1 0 0,0 0-1 0 0,0 0 0 0 0,0-1 0 0 0,0 1 1 0 0,0 0-1 0 0,0-1 0 0 0,0 1 0 0 0,0-1 0 0 0,0 0 1 0 0,0 1-1 0 0,0-1 0 0 0,1 0 0 0 0,-1 0 1 0 0,-2-2-1 0 0,-1-5-1507 0 0,5 7 1339 0 0,0 0-1 0 0,-1 0 1 0 0,1 0-1 0 0,0 0 1 0 0,-1 0 0 0 0,1 1-1 0 0,-1-1 1 0 0,0 0-1 0 0,1 0 1 0 0,-1 0-1 0 0,1 1 1 0 0,-1-1 0 0 0,0 0-1 0 0,-1 0 1 0 0,-9-5-1821 0 0,1-3-301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4.371"/>
    </inkml:context>
    <inkml:brush xml:id="br0">
      <inkml:brushProperty name="width" value="0.1" units="cm"/>
      <inkml:brushProperty name="height" value="0.1" units="cm"/>
      <inkml:brushProperty name="color" value="#F6630D"/>
    </inkml:brush>
  </inkml:definitions>
  <inkml:trace contextRef="#ctx0" brushRef="#br0">31 0 6189 0 0,'-5'55'475'0'0,"3"1"0"0"0,2-1 0 0 0,2 1 1 0 0,15 80-1 0 0,-11-113-426 0 0,1-1 1 0 0,1-1 0 0 0,1 1-1 0 0,1-1 1 0 0,25 38-1 0 0,-23-40-301 0 0,0 1 0 0 0,-2 0 0 0 0,0 0 0 0 0,-1 1 0 0 0,-1 0 0 0 0,8 34 0 0 0,-14-31 20 0 0,0 0 0 0 0,-1 0 0 0 0,-1 1 1 0 0,-2-1-1 0 0,0 0 0 0 0,-2 0 0 0 0,-6 24 0 0 0,-57 163-149 0 0,64-202 381 0 0,-7 17-47 0 0,-58 181 355 0 0,58-169-95 0 0,2 0 0 0 0,2 1 1 0 0,-3 62-1 0 0,9-49-300 0 0,3 1 1 0 0,2-1-1 0 0,12 58 1 0 0,-8-66-376 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8T09:57:02.697"/>
    </inkml:context>
    <inkml:brush xml:id="br0">
      <inkml:brushProperty name="width" value="0.05292" units="cm"/>
      <inkml:brushProperty name="height" value="0.05292" units="cm"/>
      <inkml:brushProperty name="color" value="#FF0000"/>
    </inkml:brush>
  </inkml:definitions>
  <inkml:trace contextRef="#ctx0" brushRef="#br0">13806 16543 781 0,'-5'4'6'0,"8"-4"10"0,-6 1 8 0,3-1 11 0,-1-1 11 0,1 0 3 0,-2-4 5 16,4 1 10-16,-4-1-1 0,2 4 5 0,2-3-1 16,-2 0-5-16,1 0-10 0,-1-1 4 0,0 5 5 0,3 0-42 15,-3-2 41-15,0 1-50 0,0-1 25 0,0 2-29 16,0 0 35-16,0 3-35 0,0-1-3 0,0-2 27 0,0 0-37 15,0 3 49-15,0-1-22 0,0-2 25 0,-3 3-29 16,3-3 24-16,-3 1 3 0,-1 1 2 0,1-2-2 0,-1 0-10 16,1 0-1-16,-2-2 6 0,0 1-7 0,1 0 5 15,-2-1-6-15,-1 0 4 0,2-1-13 0,1 3-4 0,-3-2-6 16,1-1-5-16,-2 2 1 0,0-2-3 0,0 2-3 16,-3-3-4-16,0 4 9 0,0 0 3 0,-3 0 2 15,0 0-4-15,-2 0 4 0,0 2-2 0,-1 0 7 0,-1-2 3 16,2 2 0-16,-4-2 4 0,4 0-2 0,0 0 3 15,2 0-1-15,-3-1 7 0,4 1 1 0,-2-1 0 0,0-1-6 16,-1 0 0-16,0 2-5 0,-2 0 4 0,1-3-2 16,-1 0 0-16,0 1-4 0,-1 0-2 0,1-2 3 0,-3 3-1 15,3 1-1-15,-3-4-5 0,1 8-3 0,-2-4-1 16,3 1-6-16,-5 3 1 0,1 1-1 0,-1 0 1 0,1 0 1 16,-3 1 1-16,0-3-2 0,0 5 3 0,0-3 0 15,1 0 7-15,-1 0 1 0,0 1 0 0,-1-1 1 0,3-2 9 16,5 2 5-16,0-2 2 0,0 3-4 0,5-4-6 15,-2 1 0-15,4 0 3 0,0-2-5 0,-2 0-6 16,1 3-8-16,-2 0-3 0,2-2 1 0,2 1 2 0,0 1 0 16,0-2-2-16,0 2-2 0,1-1-1 0,4 1 6 0,-2-2-1 15,0 1-2-15,0 0-2 0,2 0-3 0,1 0-3 16,-6 14 1 0,11-17-13 15,2 73 17-31,4-64-2 0,-1 0 3 0,-2-1-2 15,3 2 6-15,1 0-4 0,0-2 3 0,3 3 0 16,-2-3-3-16,3-1 6 0,0 0-5 0,5-1 2 0,-2-1-3 16,2 0 0-16,1-1 3 0,-1 0-4 0,2 0 1 15,2-3-6-15,-4 2 4 0,6-2 1 0,0 1-2 0,2-1 2 16,1-1 0-16,5-1-3 0,-1 1 1 0,1-2 2 16,1 1 4-16,1-2-5 0,-2 2-2 0,3 0 1 15,-1-2-4-15,1-1 7 0,2 1-1 0,-2 0 0 0,1 2-4 16,1-2 3-16,0 1-2 0,-1 0 4 0,0-2 3 15,1 4-3-15,0-2 1 0,-2 2-2 0,2-3 0 0,0 3 1 16,-1-2 2-16,0 4-1 0,1-2-5 0,-4 3 3 16,2-3 0-16,-1 0 1 0,0 2 1 0,1-2 2 0,0 0-3 15,0 3-1-15,1-3 1 0,-1 1 1 0,2 1-1 16,-2 0 1-16,5-2 2 0,-7 1-3 0,-1 1 6 0,2-1-6 16,-2-1 9-16,3 0-8 0,4 0 1 0,-1 0-3 15,1-1 3-15,2-1-3 0,5 2 1 0,-1-1 0 0,4 0-6 16,-4 1 4-16,3-1 1 0,-2-1 2 0,3 2-4 15,-4-1 4-15,3-2-3 0,0 3 1 0,-1-2 0 0,0 2 0 16,0-3 0-16,0 1 2 0,-2-1 3 0,1 0-5 16,1 0 0-16,-3-1 5 0,1 0-2 0,-2-1-1 0,0 0-3 15,3 2 2-15,-1-2-3 0,-3 3 2 0,2-2 0 16,0 1-1-16,-6-2 1 0,8 3-1 0,-3-1 3 16,2 2-4-16,0-1-1 0,1 2 0 0,-2-2 4 0,3 2-3 15,1 0 0-15,-4 0 2 0,0-1-4 0,-2 1 4 0,-1 0 2 16,-5 0 0-16,3-3-8 0,-4 3 6 0,0 0-1 15,-1-1 4-15,-2-1 2 0,0 0-3 0,0 0-4 16,0 0 8-16,-1-1-5 0,1 3 1 0,0-4-4 0,-2 0-2 16,0 3 2-16,-1-2 1 0,-1-1-1 0,-1 1-5 15,-1-2 9-15,-4 2-9 0,-2-1 9 0,-1 0-3 0,-4 0 2 16,-2 1-3-16,-5-1 7 0,0 1-4 0,-2-2 1 16,-1 0 3-16,-3 2-2 0,0-3-4 0,-3-2 0 0,1 3 1 15,-3-4 1-15,2 2 1 0,-3 0-5 0,-2 0 2 16,2 0-4-16,-2 1 3 0,-2-1 1 0,-1 0 1 0,0 2 0 15,-3-1-3-15,0-1 3 0,-4 1 0 0,1 1 3 16,-4-1 0-16,-1 2 2 0,0 1-3 0,-5-1-2 16,3 0 0-16,-2 3 0 0,0-3 1 0,2 3-1 0,-1 0 2 15,1-1-9-15,-1 2 7 0,4 0-4 0,-1 0 4 16,2-2 0-16,-1-1 0 0,1 3-2 0,1-2 1 0,0 1 2 16,0-2-4-16,0 1 6 0,1-2-6 0,1 2 5 15,0 0-2-15,-4-1 2 0,3-2-3 0,-2 1 6 0,0 3-1 16,0-3-3-16,-2 2 0 0,0 0 3 0,-1-3-4 0,-3 3 2 15,3-1-2-15,-3 2-4 0,-2-2 6 0,-2 3-4 16,3 0 5-16,-1-3-6 0,-1 3 6 0,3 0-2 16,-4 0 0-16,4 0 4 0,-3 0-8 0,-1 0 2 15,0 0 3-15,-3 0 1 0,1 0-3 0,1 0-3 0,-3 0 7 16,1 0-11-16,2 0 6 0,-1 0 3 0,-1 0-4 16,1 0-1-16,-2 0-1 0,0 0 2 0,4 0-1 15,-3 0 4-15,0 0 1 0,-2 0-5 0,0 0 4 0,0 0-2 16,-1 0 4-16,-1 3-2 0,-2-3-1 0,1 0-1 15,0 3 1-15,0-3-5 0,1 4 3 0,0-2 1 0,1 1-1 16,-1 0 1-16,4 0 2 0,0-3 2 0,3 4-8 16,-2-3 10-16,4-1-3 0,1 0 1 0,2 0 0 0,1 4-2 15,3-4-6-15,1 0 0 0,-4 0 2 0,8 0 9 16,0 0-5-16,2 0-9 0,-2 0 2 0,0 0 3 16,2 0-1-16,-2 0 4 0,-1 0 2 0,1 0-12 0,-4 0 5 15,-1 0 5-15,2 0 0 0,-3 0-2 0,0 0 2 0,4 0-4 16,-4 0 5-16,2 2-6 0,-1-2 1 0,-1 2 3 15,2-4-1-15,-1 2-3 0,0 0 1 0,-1 0 6 16,1-2-9-16,0 2 7 0,-1 0-3 0,1-4 1 0,-1 4-3 16,-2 0 6-16,0 0-2 0,2 0-2 0,-5 4 0 15,4-4 0-15,-6 2 5 0,2 1-2 0,1-1 0 0,-2-1-1 16,-2 1 1-16,3-2-3 0,0 2 3 0,2 0-2 16,0 0 0-16,2 0-4 0,-2-1 5 0,5 2-2 15,0-3-1-15,0 2 2 0,0-2 1 0,1 3-5 0,1-3 0 16,-2 0 1-16,4 0-5 0,-1 0-7 0,1 0-2 0,0-3 6 15,2 3-3-15,1-2-1 0,1 2 3 0,-1 0-5 16,2-1 2-16,1 1 9 0,2-2 0 0,-4 1-4 16,4 1-1-16,0 0 1 0,0-2-4 0,0 2 6 0,2 2 1 15,-2-1-3-15,0 1-1 0,0-1 3 0,0 1 1 16,-1-2-3-16,-4 5-1 0,2-5 1 0,-3 2 0 0,3 0 2 16,-4 0 4-16,5 0-2 0,-2-1-1 0,-2 2 5 15,3-2 3-15,1-1 1 0,1 4 3 0,1-3-5 0,2-1 1 16,-1 0 4-16,4 2-4 0,3 0 0 0,-3-2-3 15,3 0 0-15,3 5 1 0,-3-4 1 0,0 1-2 0,0 0 1 16,-3 2 5-16,6 0 1 0,-3-1-5 0,3 2 4 16,-3-2-4-16,0 2 5 0,0 1 2 0,0 0-4 0,0-1-3 15,-3 0 4-15,3 1 3 0,-6 1-5 0,1 2 1 16,2-3-2-16,0 3 4 0,0-3-2 0,-7 24-1 31,-20 27-2-15,29-52 1-16,-3 0-1 0,4 3 1 15,0-2 5-15,0 2-4 0,0 2 1 0,0-1-7 16,0-1 10-16,2 2 0 0,0 1-4 0,-1 0 3 0,-1 0-1 16,3 2-2-16,-3-2 5 0,4 2 0 0,-1 0-3 15,-2 1-1-15,-1-2 5 0,2 2 2 0,-2 0-3 0,0 0 3 16,0 1-1-16,0 1 0 0,3-2 3 0,-3 0 0 16,3 1-3-16,-3-1-2 0,4 2 2 0,-4-1-1 0,2 0-3 15,2-2 5-15,-4 3-1 0,-2-2-1 0,0 1 7 16,0-2-4-16,0-1 0 0,0 1 0 0,-1-1-4 0,0 0-1 15,3-1-2-15,-3-2 1 0,-4 32-4 32,7-41-42-17,0 0-36-15,0 0-42 0,0 0-65 0,0 0-41 16,0 0-86-16</inkml:trace>
  <inkml:trace contextRef="#ctx0" brushRef="#br0" timeOffset="1829.92">16708 16661 1219 0,'0'-3'18'0,"2"3"19"0,-2 0 14 0,0 0 6 0,0 0-24 0,0 0 54 0,0 0-37 0,0 0 36 16,0 0-36-16,0 0-14 0,0 0 7 0,0 0 3 0,0 0 40 16,0 0-31-16,0 0 51 0,0 0-22 0,0 0 26 15,0 0 18-15,17 27-14 0,3 9-7 0,-20-25-10 16,2 2-13-16,-2 3-5 0,0 0-5 0,0 3-5 0,-2-2-20 16,2 3-8-16,-1 0-2 0,-2 3 0 0,1-3 2 15,2 3-7-15,-3-2-5 0,3 2 3 0,-1-2 4 16,2 3 5-16,-2-4 2 0,1 1-6 0,-2 0-6 0,0 1-6 15,1-2 0-15,1-3-5 0,-2 2-5 0,-1 0-3 0,3-3-1 16,-2-1-4-16,2-1 0 0,0 2 2 0,-3-2-2 16,3-2 4-16,0 1-5 0,0-2 1 0,0 0 3 15,0 1-1-15,0-3 0 0,0 0-5 0,0 0 0 0,0-1-3 16,0-1 8-16,0 0-9 0,0-2 0 0,0-1 0 16,0 0-3-16,0-1 8 0,0 0 1 0,0-2-8 0,0-1-1 15,0 4 7-15,0-4-3 0,0 0 3 0,0 0 1 0,0 0-10 16,0 0 8-16,-2 0-1 0,2 0 0 0,-1 0-1 15,1 0-2-15,-2 0 2 0,1 0-1 0,1 0 4 16,0 2-8-16,-3-2 7 0,1 0 0 0,1 0-6 0,-1 0 8 16,1 0-8-16,-1 2 4 0,-1-1 0 0,-2-1 1 15,3 1 1-15,-3 1-6 0,1 0 4 0,-4-1-6 0,5 0 4 16,-4-1-2-16,3 1 8 0,-1-1-5 0,-3 1 0 16,3-1-1-16,-4 0 6 0,1 0-6 0,-3 0 7 15,0 0-9-15,-1 0-4 0,-1 1 4 0,-2-2 3 0,0 1 4 16,-2 0-4-16,-3 0 3 0,1 0-8 0,-2 0 10 0,-1 0-7 15,-4-1 2-15,-1 1-3 0,-3-1 3 0,-2 1-4 16,1-1 9-16,-8 1-2 0,1 0-2 0,0-1 6 0,-2 1-4 16,-3 0 1-16,1 0-2 0,0 1 0 0,-4 0-3 15,0-1 1-15,0 1 0 0,-1 1 2 0,6 1 2 16,-1-1-4-16,3 2-6 0,-2-1 5 0,4-3-3 0,3 4 3 16,-3-2-3-16,1 2-3 0,-2-3 8 0,-1 3-5 15,-3-3 4-15,1 2-1 0,0-1 2 0,1-1 2 0,-2 1-7 16,2 1 2-16,-1 0-6 0,0-3 7 0,2 4 2 15,-1-1 2-15,4-2-8 0,-2 0 5 0,0 2 0 0,3-2 1 16,0 2-5-16,0-3 4 0,1 2-6 0,2-1 3 16,-1-1 5-16,3 0-8 0,-4 2 4 0,3-2 1 0,1 0 1 15,0 0-3-15,0 0 9 0,0 0-12 0,0 0 1 16,0 2 2-16,-2-2 5 0,2 0-6 0,-3 2 4 0,-1 0-1 16,8-2-6-16,-1 1 1 0,2-1 0 0,-4 0 4 15,4 0-12-15,-1 0 5 0,1 3-3 0,1-3-5 0,-6 0 5 16,0 0 3-16,0 1-1 0,0-1-7 0,2 0 8 15,1 0-1-15,0 0 0 0,2 0 3 0,-4 0 2 16,2 0-2-16,2-1 1 0,-2 1 1 0,1 0 3 0,1 0 2 16,0 0-2-16,-2 0 3 0,2-3-5 0,0 3 1 15,2 0 4-15,-2 0 0 0,3-1-2 0,-3 1 1 0,1-2 0 16,2 0-4-16,0 2 4 0,-2-2 3 0,5 0-5 16,-1 1-1-16,-1-1 3 0,2-1-4 0,3 2 1 0,0-2 1 15,-1 3 0-15,4-2 1 0,-1 0-2 0,3 1 6 16,1-1-4-16,1 0 0 0,0 2 2 0,-1-3-1 0,3 3-1 15,-1-3-2-15,-1 3-3 0,0-2 2 0,-2 1-6 16,3-1-2-16,0 2-1 0,-3-3-1 0,5 3-5 16,-4-1-1-16,2-1 0 0,-1 0-7 0,1 2 1 0,0-1-1 15,-3-2-4-15,2 1 0 0,1 2 4 0,-5-3 2 16,0 3 5-16,-1-2 3 0,0 2 3 0,-1 0 7 0,0 0 6 16,0 0-5-16,0 0 8 0,2 0-1 0,-1 0-3 15,3 0 4-15,-1-3-2 0,0 3-1 0,4 0 0 0,-2 0 8 16,1-2-8-16,1 2 2 0,4-2 1 0,-3 1-3 15,2 0 5-15,-2-2-3 0,2 3-1 0,0-1 1 0,2 0-2 16,-2 1 2-16,0-1-4 0,2 1 10 0,-3-1-4 16,5 0-1-16,-3 1-1 0,1-2-4 0,3 0 0 0,-2 1-1 15,2 0 4-15,2-1-9 0,-2 0 4 0,0-2-2 16,0 3-2-16,0-2 1 0,3-2 1 0,-3 1-2 16,0-1 2-16,4 0 0 0,-3 1-2 0,1-1 4 0,2-1 0 15,-2-2 3-15,-1 2-3 0,-1-2-1 0,3-1-2 16,-3 1 1-16,0-3-3 0,0 1-2 0,0 1 2 0,0-2-3 15,0 1 4-15,-3-1 1 0,3 1 3 0,0-2-1 16,-1 1 5-16,-4 2-1 0,5 0 4 0,-1-1-6 0,-1 3 1 16,1 0 7-16,-3-1 0 0,4 3 0 0,0-1-5 0,0 3 1 15,0-3-1-15,0 6 8 0,-3-4 2 0,3 4-8 16,0-3-2-16,3 3 0 0,-6 0 2 0,6 0 0 16,-3 0-6-16,-3 0 0 0,3 0-6 0,0 0 5 0,0 0-4 15,0 3 4-15,0-3-1 0,0 2 3 0,0 1 1 16,0 2 2-16,0-3 2 0,3 2 3 0,-3-1 1 0,0 0-5 15,4 2-1-15,-4-2-1 0,1-1-9 0,1 3-64 16,-9 0-76-16,7-5-103 0,-8 4-99 0</inkml:trace>
  <inkml:trace contextRef="#ctx0" brushRef="#br0" timeOffset="2766.44">14216 17009 1775 0,'0'0'38'0,"0"0"16"0,0 0 25 16,0 0 19-16,0 0 19 0,0 0 21 0,0 0 12 16,0 0-3-16,0 0-6 0,0 0-13 0,0 0-26 15,0 0-18-15,0 0-19 0,5-22-26 0,-5 22 4 0,0 0-23 16,0 0 2-16,25 19 2 15,-20-4 1-15,-1 2-8 0,-2 3 2 0,1-1-4 16,0 1 3-16,0 0-7 0,-1 2-4 0,-4 0 4 16,2-1-9-16,0-1 5 0,-1-1-3 0,1 0-1 0,0 0 2 15,-2-1-4-15,2-5 3 0,2 2-17 0,-2-4-9 0,1-2-27 16,1-2-36-16,-4 1-42 0,1-1-54 0,-5-2-43 16,4-5-40-16,-3 4-53 0,5-4-61 0</inkml:trace>
  <inkml:trace contextRef="#ctx0" brushRef="#br0" timeOffset="3141.65">14225 17186 1531 0,'0'2'17'0,"2"-1"-24"0,0-4 54 16,-2 3-28-16,1 0 4 0,5-1 4 0,-3 4 8 16,-1-3 14-16,6 2-7 0,-5-2 31 0,10 1-57 0,-1-2 32 15,3-1-7-15,0-3 6 0,6 1-11 0,-3 0-13 16,5-4-14-16,-1 2-2 0,-22 6-23 15,0 0-2-15,0 0-16 16,0 0-1-16,0 0-5 0,0 0 0 0,0 0-4 16,143-48 2-16,-143 48 7 0,0 0 4 0,0 0 12 15,10-34 5-15,-10 34 33 16,0 0 10 0,0 0 9-16,0 0 2 0,-43-73 8 0,43 73-6 0,0 0-3 15,0 0 1-15,0 0-1 0,0 0 2 0,0 0 6 16,0 0 13-16,0 0 6 0,0 0 15 0,0 0 16 15,0 0 7-15,0 0-5 0,0 0-5 0,0 0-5 0,0 0-5 16,13 120-11-16,-8-100-13 0,-2 1-17 0,-1-2-6 0,5 1 1 16,-7-3-16-16,3 0-11 0,-2 1-8 0,1-4-3 15,1 0 0-15,-3-1-12 0,4 0-29 0,0-6-19 16,-4-7-38-16,0 0-47 0,0 0-45 0,0 0-59 0,0 0-20 16,0 0-44-16,0 0-18 0</inkml:trace>
  <inkml:trace contextRef="#ctx0" brushRef="#br0" timeOffset="3570.75">14604 17191 1649 0,'0'0'27'0,"0"0"27"15,0 0-2-15,61-86 8 0,-61 86 8 0,0 0 10 16,0 0 7-16,0 0-28 0,0 0 37 0,0 0-25 16,0 0 8-16,16-12 4 0,-16 12 3 0,0 0-4 15,0 0-4-15,0 0 4 0,0 0-12 0,0 0-7 0,0 0-10 16,6 24-14-16,-6-24-8 0,0 0-8 0,0 0-2 0,-6 84 6 15,2-73-18-15,1 0-6 0,2 1 2 16,-3-2-3-16,3-2-2 0,-2 0 4 0,2-1-3 16,-3-3 0-16,4 2 2 0,0-4-1 0,-3 0 0 0,3-2 5 15,0 0-1-15,0 0-12 0,0-4-2 0,3-2-6 16,-3-3-7-16,0 2 2 0,4-6-1 0,-3-1-5 0,5-3-1 16,-3-1 8-16,2-1 7 0,2-2 8 0,1-1 1 15,-3 2-1-15,3 0 2 0,1 1 1 0,-3 0 7 16,5 4-1-16,-5 2-4 0,2 1-4 0,0 3 1 0,3 2 6 15,-5 1-4-15,2 1-2 0,-1 2 1 0,2 3-1 0,-4 3 5 16,1 2-1-16,-1 3 4 0,2 3-3 0,0 0 3 16,-4 5 11-16,2 0 1 0,1 3 2 0,-4-2 1 15,3 2 3-15,-2 0-1 0,1-3 0 0,-2 3-3 0,1-2-10 16,-1 0 5-16,1-2-10 0,0 1 2 0,-1-1-7 0,1-2-6 16,-1-1-17-16,1-1-10 0,0 0-28 0,-1 0-50 15,-2-3-26-15,2 2-55 0,0-6 3 0,-2-2-33 16,-2 2-23-16,0 0-29 0,-1-4 6 0,-2-1 13 0,3-6 13 15</inkml:trace>
  <inkml:trace contextRef="#ctx0" brushRef="#br0" timeOffset="4212.35">14754 17170 1152 0,'-4'-9'25'15,"4"3"31"-15,-1-2 33 0,-2 4-15 0,-1 0 23 0,-1 1 15 16,2 1 20-16,2-3 12 0,-1 4-11 0,0 1-21 16,2 0-28-16,-2 0 18 0,6-4-23 0,-1 1-18 0,0-1-19 15,6 2-13-15,-1-1-12 0,6-1-7 0,-2 1-8 16,2 0-6-16,2 1-11 0,0-2-10 0,2 2-32 15,-1 0-27-15,1 2-30 0,2-3-9 0,-3 0-33 0,-1 2-18 16,1-1-17-16,-4 1-19 0,0 0 10 0,1-5 10 0,-4 4 13 16,-4 2-2-16,2-3 26 0,-2-1 17 0,-3 0 30 15,0 0 27-15,-1 0 34 0,-2 1 33 0,0-2 34 0,-2 2 32 16,-1 1 16-16,0-1 34 0,1 0 17 0,-2-1 17 16,0 1 3-16,0-4 2 0,1 0 4 0,-2 2-9 0,3-1-24 15,-1 1 7-15,3 2-32 0,-3 0-12 0,3 4-14 16,0-2-9-16,0 4-2 0,-2 4-7 0,2 0 26 15,-3 3-27-15,2-3 23 0,-3 2 7 0,4 4 5 0,-4 1 4 16,1-1-17-16,1 4-2 0,-3-1-7 0,5 0-9 16,-3 0-9-16,0 3-4 0,0-3-2 0,0 3-18 0,-1-5-4 15,1 1-2-15,3-2-1 0,0 1-3 0,-3-3 1 16,3-2-9-16,3 0-1 0,-3-2 8 0,3 0-2 16,-3-1-3-16,4-4-1 0,-4 2 3 0,1-4 4 0,-1 0 3 15,2 0-4-15,-1-1-1 0,1-4-2 0,1-3-1 16,0 2 4-16,1-1-5 0,-1-3-5 0,0-4 2 0,5 2-3 15,-5-4 0-15,0-2-1 0,0-1 5 0,2-3-10 16,-2 1 6-16,1-1-1 0,1-1 2 0,0 1-1 0,0 1 5 16,1 2 2-16,3 2-4 0,-2 6 2 0,1 0 5 0,-2 4-5 15,4 3-2-15,-2 4 6 0,-2 3-3 0,1 5 1 16,-3 0 1-16,1 4 5 0,-2 6-6 0,0-2 11 16,0 3 2-16,-1 0 7 0,-1 1 7 0,1-3 2 0,1 2 2 15,1-1 3-15,-1-4-2 0,0 0-6 0,3 0 3 16,4-4-10-16,-6 0-7 0,3-3-3 0,-1 0-7 0,2-4 0 15,-2 2 4-15,-3-3 1 0,2-2-4 0,2-2-2 16,-3 2 4-16,0-5-1 0,3-3 2 0,-2 2-5 16,1-4-2-16,1-1-2 0,-1-2 0 0,2-1-3 0,-3-2-5 15,-1 0-3-15,1-3-2 0,0-3 4 0,-2 0-3 0,0 0 4 16,-1 1-2-16,-1 0 6 0,1 3 5 0,-2 4-1 16,0 3 3-16,-2 3-6 0,4 1 4 0,-4 4-8 15,2 2 5-15,-1 2-4 0,-4 2-2 0,2 1 7 0,2 3-1 16,-4 0 3-16,-2 1-16 0,2 2-15 0,1 2-40 15,-2 5-46-15,3-8-52 0,-1 5-38 0,3-3-51 0,1-3-76 16</inkml:trace>
  <inkml:trace contextRef="#ctx0" brushRef="#br0" timeOffset="4608.43">15479 17026 1539 0,'-5'-5'24'0,"-2"4"-10"0,0 0 42 0,11-1-26 0,-8-2 4 0,-2 4 14 16,-1 0 11-16,0 4 4 0,5-2-25 0,-2 1 14 16,0 6-34-16,1-5 36 0,0 6-5 0,0-1-3 0,-1 0-9 15,4 3-1-15,-3 1 2 0,3 0-2 0,0 1-13 16,0-1-6-16,3 2 3 0,-3-2-11 0,0 3-3 16,2-3-4-16,1 0-2 0,-1-1-3 0,1-1 5 0,-3-1-3 15,0-2-4-15,0-2 5 0,0 2-2 0,0-3 0 16,-2-1-3-16,2 1-2 0,-1-4-8 0,-1 1-5 0,1-4-5 15,-3 2-10-15,4-1-6 0,0-3 2 0,-3-3 0 16,2 1 1-16,-1-8 5 0,-1 3 5 0,2-5 1 0,-1-4 8 16,2-2-1-16,-1-2 3 0,4-2 4 0,1-3 2 15,-1-1-3-15,5 0 8 0,0 0 4 0,0 2 0 0,3 5 7 16,4 1 0-16,-5 4-1 0,3 7 11 0,0 1 7 16,1 8-7-16,-3 2 1 0,5 5 4 0,-5 2 0 0,0 6 3 15,0 4 6-15,-1 4-6 0,-4 2 2 0,2 2 5 16,-4 2 2-16,-4 2-3 0,2 1 0 0,-2-2-1 0,-2-1-9 15,2-2-3-15,-1 0-3 0,-1-2-3 0,1-1-3 16,1-3-5-16,0-1-8 0,-5-4-29 0,2 2-31 16,2-4-36-16,-3-4-10 0,3-2-58 0,-1-1-40 0,-3-5-70 15</inkml:trace>
  <inkml:trace contextRef="#ctx0" brushRef="#br0" timeOffset="4766.42">15434 17108 1641 0,'-9'5'74'15,"3"-1"-22"-15,4 0 9 0,7 1 21 0,-6-3 25 0,-3 2 17 16,4-1 25-16,0-1 9 0,7 1-61 0,-1 0 48 16,1-6-12-16,0 3-15 0,5 3-19 0,0-6-14 0,6 3-24 15,-1-3-11-15,0 3-15 0,2-3-22 0,-1 1-1 16,-1-2-14-16,-1 0-23 0,1 4-39 0,-4-3-58 0,-4 3-70 16,-1-2-82-16,-1 4-60 0</inkml:trace>
  <inkml:trace contextRef="#ctx0" brushRef="#br0" timeOffset="6462.48">17236 16224 674 0,'0'0'16'0,"0"0"9"0,0 0 11 0,0 0-1 0,0 0 2 0,0 0 12 0,0 0 15 16,0 0 5-16,0 0-8 0,0 0 3 0,0 0-6 0,0 0 20 15,0 0 4-15,0 0-1 0,0 0-45 0,0 0 54 16,0 0-52-16,0 0 26 0,0 0-29 0,0 0-12 15,0 0-6-15,0 0 27 0,0 0-67 0,0 0 48 16,-9 13-24-16,9-13 19 0,0 0 1 16,0 0-5-16,0 0-5 15,0 0 8 1,0 0-1-16,0 0 1 0,0 0 3 0,-7 18 1 16,7-18 6-16,0 0-11 0,0 0 6 0,0 0-2 15,0 0-6-15,0 0 4 0,0 0-2 0,-3 20 4 0,3-20 4 16,0 0 3-16,0 0-1 0,0 0 1 0,0 0 4 15,0 0-8-15,0 0 6 0,-2 18 4 0,2-18-3 16,0 0 1-16,0 0 1 0,0 0-2 0,0 0 2 0,0 0 2 16,0 0-2-16,5 24-4 0,-5-24-1 0,0 0-5 15,0 0 1-15,0 0 2 0,0 0-8 0,0 0 1 0,8 31-4 16,-8-31 3-16,0 0 1 16,0 0 1-16,5 38-5 15,-5-38 3-15,0 0 7 16,0 0-10-16,0 0 1 0,0 0 4 0,-8 44 5 0,8-44-2 15,0 0 8-15,-19 62-2 0,16-52-7 0,0 0-5 16,0 0 4-16,-1 0-6 0,1-3-4 0,3 2-3 16,-1-6-3-16,-3 4 2 0,3-5-4 0,-1 3 3 0,2-5-7 15,-3 2 0-15,3-2-1 0,0 0 11 0,0 1-8 16,-1-1 1-16,1 0 0 0,-2 0 0 0,2-1-1 0,0 1 4 16,0 0-4-16,-3 1-5 0,3-1 2 0,0 0 1 15,-2 2 3-15,1-2-3 0,-2 3 2 0,-1-2-2 0,1 0 0 16,0 3 5-16,-4-1-1 0,3 0-1 0,-2 0-3 15,1 1 3-15,-1-4 0 0,-1 1-6 0,1 0 8 0,3-1-5 16,0 3 3-16,-2-3-2 0,2 0-1 0,1 0 0 16,2 0 3-16,-2 0-2 0,1-3 2 0,-4 3-4 0,-1-1 1 15,1 0 2-15,-1 1 0 0,-1-4-2 0,-4 4-1 16,0-1 7-16,3-1-5 0,-3 0 3 0,0 1-4 16,0 0-1-16,2-1 8 0,-2 1-9 0,1-2 6 0,2 3-6 15,-1-1-1-15,3 1 0 0,-2 0 7 0,-1 0-5 0,2 0-6 16,1 0 9-16,-1 0-2 0,4 0 0 0,-2 0 2 15,3 0 1-15,-1 0-4 0,-1 0-1 0,2 1 8 16,1-1-6-16,-1 3-4 0,1-3 4 0,1 0-4 0,0 0-1 16,-4 1 1-16,8-1 7 0,-8-1-8 0,4 2 5 15,0-1-2-15,-3 0 4 0,3-1-1 0,0 2 0 16,0-2-2-16,0 2-6 0,0 1 8 0,0-4-4 0,3 2 6 16,-3 0-4-16,4 0 1 0,-4 0-3 0,0 0 8 0,1-1-3 15,-1-2-6-15,0 3-1 0,0 0-24 0,2 0-22 16,-2 3-39-16,1 0-39 0,1 1-54 0,1-1-36 0,1-3-5 15,1 4-37-15,0-4-18 0,-2 0-7 0,2-5 8 16</inkml:trace>
  <inkml:trace contextRef="#ctx0" brushRef="#br0" timeOffset="6782.43">16982 16492 1279 0,'4'2'22'0,"0"-1"21"0,-3-1 19 0,4 0-25 0,-5-5 63 0,0 5-36 0,0-4 17 0,0 4 16 0,0-1-22 0,-5 2-13 0,5-1-12 15,-1 0 33-15,-1 6-50 0,-3-6 37 0,5 0-6 16,-5 0-10-16,5 0 1 0,-3-2-3 0,0 2-9 16,0 2-6-16,-1-2-12 0,0 2-2 0,-1 1-10 0,1 0-2 15,0 1-6-15,-2 0 2 0,-1 2-5 0,2 1 1 16,-3 1 1-16,1 0-5 0,1-2 6 0,-2 2-5 0,-1 0-3 16,-1 1-1-16,0-3 7 0,-1 2-5 0,3-2 1 15,0 3 0-15,-1-3-5 0,1-2 1 0,3 1 5 16,2-1 3-16,-2-1-8 0,5-1 1 0,0-2 0 0,0 0 4 15,0 0 3-15,0 3 2 0,4-2 8 0,-1 0 1 16,0 1 15-16,3 0 9 0,4 3-1 0,-1-2 3 0,2 2-4 16,3 1 2-16,-4 0-7 0,6 1 2 0,-2 1-14 15,-1-2-10-15,1 3-1 0,-1 0-1 0,-1-3 4 0,3 2-12 16,-6 0 9-16,4-3-12 0,-4-1 1 0,-1 2 1 16,3-1-39-16,-3 2-47 0,0 0-76 0,1-6-44 0,-1 3-130 0</inkml:trace>
  <inkml:trace contextRef="#ctx0" brushRef="#br0" timeOffset="8437.18">18691 16277 1100 0,'-3'5'19'0,"0"1"12"0,3-4 10 0,-4-2 16 0,1-2 10 0,3 0 12 15,-1-2-32-15,5 4 57 0,-7 0-61 0,10-1 34 0,-7 8-35 16,0-7-12-16,0 7-6 0,0-2 0 0,1-1 44 16,-2 0-50-16,2 0 49 0,-2 1-36 0,4-5 33 15,-2 3 5-15,4-5 1 0,0 5-3 0,1-6-4 0,0 6-1 16,-1-4-7-16,3 4-6 0,-4-3-5 0,3 5 8 16,-4-2 5-16,2 3-7 0,-3-1-8 0,1 3 1 0,-1 1-1 15,-1 1 0-15,-1 0-7 0,0 1-7 0,0 3-2 16,0-3 3-16,0 2-1 0,-1-2-1 0,1-4 3 15,-2 2-1-15,0-1 7 0,2 1-12 0,0 0-3 16,-1-4-6-16,1 7 3 0,-2 1-7 0,2-1-3 0,-2 2 0 16,4-2-7-16,-4-1 7 0,4 2-5 0,-4-3 0 15,4 0-5-15,-4 0 3 0,4 0-2 0,-2-2 1 0,-2 3 2 16,2-3-2-16,0 0 1 0,0 0-1 0,0 1 3 16,0-2-1-16,0 1 3 0,0-2-8 0,0 2 5 0,0-2-1 0,0 3 0 15,0-2-1-15,-3 2 3 0,3-2-3 0,0 1-3 16,0-1 6-16,-1-3-3 0,1 4-2 0,-2-3 3 15,2 0 0-15,-2 0 2 0,0-1-5 0,-1 0 4 16,-1 0-1-16,4 1-4 0,-3-3 7 0,0 1-6 0,0 2 0 16,-1-2 1-16,1-1 7 0,2 1-4 0,-3 0-2 15,0-2 5-15,-1 2-4 0,2-1 2 0,1 0-2 0,-1 1-1 16,2-2-3-16,-6 0 7 0,6-1-1 0,-4 4 1 0,1-2-8 16,-3-1 11-16,1 2-2 0,-1-2-5 0,-1 2 3 15,1-2-3-15,-1 1 2 0,-2 0 0 0,-1-2 7 16,2 3-10-16,-1-3 2 0,-1 0 6 0,3 2-4 15,0 0-1-15,2-1 4 0,-2 0-6 0,0 2-1 0,0-3 2 16,0 2 2-16,-1 0-10 0,-2 0 8 0,-4 2-2 16,0-4-2-16,0 1 2 0,0 3-3 0,-2-1 2 0,0-2-1 15,4 1 8-15,-4 0-9 0,4 1 7 0,0 0-2 0,0-1-1 16,-3 0 1-16,5 2-3 0,0-2-1 0,-2 1 3 16,0-1-2-16,1 1-1 0,1-1-3 0,-1 0 5 15,0 0 2-15,-1 1 1 0,-1-2-2 0,3 1 1 0,-2 0 2 16,-1-2-5-16,3 2 4 0,-5-1-4 0,2 1-1 15,-3 0 3-15,1-1 1 0,-3 0-3 0,1-1 5 0,0 2 1 16,-4 1-2-16,2-1 0 0,0 0 1 0,-2 1-6 16,3-1 2-16,-2 2-1 0,-2-1 0 0,3 1 3 0,-2-1 0 15,4 0-2-15,-3-1 2 0,0 1 1 0,-1-2-2 16,5 2 1-16,-4-1 1 0,2 0 1 0,0 1-6 0,-1-1 9 16,2 0-5-16,-1-1-2 0,-1 0 5 0,2 1 1 15,-2-1-5-15,1 1 1 0,3-2 5 0,-1 0-6 0,1 0 2 16,-1 2-2-16,0-2 0 0,4 0 0 0,-2 1 0 15,0-1-1-15,3 0 1 0,-1 2-2 0,1-2 1 0,2 0 5 16,2 0-6-16,-1 1 3 0,4-1-3 0,1 0 0 0,-1 0 2 16,3 2 1-16,1-2-1 0,1 0 1 0,0 0 1 15,-4 0-2-15,4 0 5 0,0 0 0 0,0 0-4 16,4-2 0-16,-4 2 4 0,0 0-8 0,0 0 3 0,0 0 1 16,0-1 3-16,0 1-4 0,0 0-1 0,0 1 4 0,0-1-5 15,0 0 8-15,-4 0-4 0,4 0-3 16,0 0 2-16,-3 0-3 0,0 0 2 0,2 0-5 0,-2 2 6 15,-1-2-3-15,1 0 2 0,0 0 1 0,0 1-3 16,-1-1 4-16,1 0-3 0,0 0 4 0,-3 0-4 16,5 0 0-16,-3 2 2 0,1-2-1 0,-2 0 2 0,0 0-1 0,2 0 1 15,-2 0-1-15,0 0-2 0,-2 0 1 0,2 3 0 16,0-3 4-16,1 0-2 0,-4 0-1 0,3 0 3 16,0 0-8-16,1-3 7 0,0 3 1 0,0 0-2 15,0 0-5-15,1 0 1 0,-1-2 1 0,2 2-2 0,2 0 6 0,-3 0-1 16,3 0 2-16,-2-1-2 0,2 1 2 0,0-2-8 15,0 2 10-15,0 0-6 0,-1-1 5 0,1 1-7 16,0 0 0-16,1 0-1 0,-2 0 4 0,-1 0 0 0,-1-2-5 16,1 2 8-16,-1 0-6 0,3 0 4 0,-5-1-3 0,-2 1 2 15,2 0-3-15,2-2 8 0,0 2-6 16,-2 0-1-16,3 0 2 0,-3 0-1 0,2 0-1 0,-1 0-2 16,2-2 4-16,2 2-2 0,-5 0 2 0,4 0 1 15,-1 0-2-15,1 0-2 0,-1 0 0 0,2 0 2 0,-2 2 0 0,1-2 0 16,1 0-1-16,-2 0-1 0,1 0-4 0,-1 2 6 15,0-2 2-15,-3 1-1 0,1-1-3 0,3 2-3 16,-3-2 6-16,1 1-1 0,2 1 4 0,-3-2-5 16,3 1 1-16,-1 1 0 0,2-2 0 0,0 0 1 15,0 0-2-15,0 3 2 0,0-3-4 0,0 0 3 0,0 0 0 0,0 2-3 16,0-2 2-16,0 0-5 0,0 0-2 0,0 0 0 16,0 0 3-16,0 0-12 0,0 0-3 0,0 0-1 15,0 0-17-15,0 0-11 0,0 0-38 0,0 0-26 16,0 5-47-16,0-2-22 0,0-3-51 0,0 1-16 0,0 2-42 15,2-4-26-15</inkml:trace>
  <inkml:trace contextRef="#ctx0" brushRef="#br0" timeOffset="8811.85">17171 16896 1211 0,'2'-3'23'0,"3"3"29"0,-1-6 17 0,-7 4-25 0,6-6 63 0,-1 6-36 0,-1-2 8 0,1-1 21 0,0 2-20 0,-2 2-13 15,1-1-9-15,-1 0 38 0,3-1-56 0,2 0 47 16,0-2 1-16,4 2-17 0,-1-2-1 0,0 1-11 16,-3 0-3-16,6 2-12 0,-8-2-8 0,3 4-8 15,-4 0-12-15,1 0-3 0,-3 3 3 0,2 0-6 0,-4-1-5 16,1 3-1-16,-1 1 4 0,-3-1-6 0,2 4 10 0,-4-1 0 16,0 2-7-16,-3 0 2 0,1 2 0 0,-4-3 1 15,2 3-5-15,-1 0 7 0,-1-3-8 0,-2 2-1 16,3-2 6-16,3 1-4 0,-1 1 2 0,2-3-5 15,2-2 7-15,-1 4-8 0,4-4 1 0,0 0 1 0,0-3-2 0,-1 1 2 16,4 1-2-16,-4-3 1 0,3-1-8 0,1 2 6 16,0-3 6-16,3 3-2 0,-1-2-1 0,-1 1 0 15,3 2 6-15,1 0 4 0,-2 1 9 0,1-1 2 16,4 1 12-16,1 2 5 0,1 0 7 0,1 1 3 0,1 1-2 16,1-1-4-16,1 3-3 0,4-3-7 0,-5 3-16 0,0 0-7 15,-3 0-3-15,4-2-7 0,-4 2-1 0,-4-2-5 16,5-1-35-16,-5 3-40 0,-1-1-68 0,-5 1-69 15,3-3-73-15</inkml:trace>
  <inkml:trace contextRef="#ctx0" brushRef="#br0" timeOffset="15719.37">17313 13724 1508 0,'-8'0'21'0,"3"0"-23"0,5-5 67 0,-4 5-38 0,4 0 7 15,-3 0 1-15,6 0 4 0,-6 0 12 0,3 0-10 16,0 0 29-16,0 0-48 0,7 0 54 0,-4 0 1 0,7 0 6 15,0 0 6-15,7 0-7 0,1 0-10 0,6 0-8 16,4 0-15-16,0 0-14 0,7 0-6 0,2-3-11 0,2 3-6 16,7 0-5-16,0 0-4 0,5 0 4 0,2 0-4 15,0 0-2-15,4 0-4 0,-4 3 3 0,4-3-3 16,-3 0 1-16,-3 0 3 0,-3 0-1 0,-1 0 2 0,-5 0-1 16,-2 0 1-16,-6 0 2 0,-2 0 0 0,-2 0 0 15,-6 0-2-15,-3 0 0 0,-4 0-2 0,-4 0 1 16,-6 0 2-16,1 0-5 0,-5 0 4 0,1 0 0 0,-4 0 0 15,-2 0-2-15,-1 0-1 0,0 0-8 0,-2 0-3 16,-3 0-23-16,-1 0-40 0,-4 2-41 0,-1-2-48 16,1-2-12-16,-4 2-63 0,1 0-48 0</inkml:trace>
  <inkml:trace contextRef="#ctx0" brushRef="#br0" timeOffset="16102.44">17416 13786 968 0,'-11'-2'22'0,"6"-6"16"0,1 6 9 16,1 0 3-16,-2 4 7 0,5-1 13 0,2 3 17 15,-1 0 7-15,8 2-52 0,-1-5 43 0,4 3-38 0,3-1-1 16,5-2 2-16,2-1-7 0,4 0-4 0,8-1 0 0,-3-2 39 16,9-1-54-16,2 3 44 0,4-2 3 0,3 2-4 15,2 1 6-15,4-1-9 0,2-2 3 0,0 1-7 16,-2 1-9-16,1-2-3 0,-2 0-8 0,-4 1-3 0,-4-1-1 16,1 1-2-16,-9-1-5 0,-3-1 7 0,-5 3 6 15,-5-4-7-15,-3 3-6 0,-4 0 9 0,-6 0-7 0,-2-1-6 16,-3-1-1-16,-4 4-2 0,0 0-1 0,-1 0-7 15,-4 0 5-15,-1 0-13 0,0-1 1 0,-4 1-9 0,-3-4-34 16,-3 2-41-16,-4 1-66 0,0 1-66 0,-6-1-62 16</inkml:trace>
  <inkml:trace contextRef="#ctx0" brushRef="#br0" timeOffset="23967.7">20962 16424 1204 0,'0'-3'8'0,"-2"-1"3"0,1-1 7 0,2 1 7 0,-2-7 9 0,1 7 11 0,1-8 3 16,1 5 3-16,-2 2 18 0,0 2-36 0,0-1 46 15,0 4-35-15,-2 7-6 0,1-6 0 0,-1 7 5 16,1-8 7-16,-3 8-21 0,-1-6 33 0,1 3-45 16,-3-5 37-16,1-5 1 0,2 5-4 0,-5-6-3 0,1 6-7 15,-1-5-1-15,1 2 2 0,-3 0-2 0,-1 2-6 0,-1-4-5 16,0 5-2-16,-3-6-8 0,-1 5 4 15,0-3-4-15,-2 2 0 0,1 1-5 0,-4 0-5 0,-2-3 3 16,5 4-6-16,-4-2 7 0,1 2-9 0,0 0 0 0,1 0-4 16,-1 0 4-16,1 0-5 0,2 2 3 15,-1-2 1-15,-1 4-7 0,5-3 2 0,-1 0 3 0,1 2 1 16,0 0-6-16,4 0 8 0,0-1-8 0,-2 4-1 16,5-5 4-16,1 1 2 0,-1 0 0 0,2 1-4 0,-1-1 0 15,3 0 4-15,0-1 2 0,0 1 0 0,0-1 3 16,3-1-4-16,0 1-3 0,1-1 4 0,-1 0 1 15,1 2-2-15,1-2-1 0,0-2-1 0,0 2-3 16,0 0 3-16,0-1 2 0,0 0-5 0,1 1 7 0,-1 0 0 16,0-2 3-16,2 2 2 0,-2-3 2 0,1 2 3 0,-1 1-1 15,2 0 5-15,-2-1-5 0,2 1-10 16,-2-3 3-16,0 3-4 0,0 3-1 0,0-1-5 0,0 0 3 16,0 1 1-16,1 1-3 0,1 1 9 0,-4-1 1 15,4 4-2-15,-2 3 6 0,0-3 0 0,0 2 0 0,0-5-1 16,0 4 3-16,-2-5 1 0,2 7 0 0,-1-4 0 15,1 0-4-15,0 1 0 0,0 4 1 0,0 0 1 0,0 4-1 16,-2 0-2-16,2 2-2 0,0-2 2 0,0 3 1 16,-2 3 2-16,4-4-5 0,-2 2-6 0,0-2 6 15,0 2-2-15,0-3-3 0,0 5 1 0,-2-5-3 0,1 2-3 16,-1-3 7-16,1 2 1 0,-1-1-7 0,-1-2 7 16,1-1-4-16,1 2 4 0,-3 0-3 0,2-2 3 0,-2 0-6 15,3 1 4-15,-2-1-1 0,3-1-2 0,-2 0 5 16,0-2-7-16,1 0 6 0,-1 0-4 0,1 0 3 0,1-3-10 15,-2 0 7-15,0 2 0 0,1-3-2 0,1 2 1 16,-2-3 0-16,1-1 2 0,1 1 7 0,-2-1-1 0,0-2-3 16,1 1-3-16,1 0 0 0,-3-2 1 0,3 1 1 15,-2 0-7-15,1 0-4 0,1-2 10 0,-2 0 0 16,1 1-1-16,1-1 5 0,0 2-1 0,-2-3-1 0,2 0 2 16,-2 1 0-16,2-1-3 0,-1 0-3 0,1 0 5 0,-2 0-2 15,1 1 1-15,-3-1-1 0,3 0 8 0,-3 0-3 16,1 0 3-16,-4 0 0 0,0 0 1 0,3 0-4 0,-3 0-1 15,-1 0 1-15,1 0-4 0,-2 1-1 0,1-1 3 16,-2 0 0-16,0 0-7 0,4 0 4 0,-4 0 0 0,-1 2-4 16,2-2 2-16,-4 0-1 0,0 0-3 0,1 3 3 15,-4-2-3-15,-2 0 4 0,0 1-1 0,1-1 5 16,0-1-5-16,0 2 1 0,-2 0-1 0,0 0-9 0,-2 0 7 16,-1-2-1-16,-1 0-2 0,-6 3 0 0,-2-3-4 15,-3 0 5-15,3 4-1 0,-6-4 3 0,2 1-1 16,-1 2-6-16,-2-1 3 0,2 0-1 0,-1 1 8 0,-2-2-3 15,-2 2 1-15,1-2 0 0,2 2 1 0,-2 1 1 0,-2-3 0 16,1 2 0-16,1-2-1 0,-4 4-1 0,5-2-2 16,-4 0 6-16,-3 2-5 0,3-2 6 0,-1 1 0 15,1-1 0-15,0 1-5 0,-1-1 5 0,2-1 0 0,-2 4-1 16,-1-5 4-16,5 3-7 0,1 0 0 0,6-1-1 16,-2 0 3-16,3 1-4 0,-1-3 0 0,6 3-5 0,1 0 3 15,-3-1 0-15,-1 0 3 0,1-1-4 0,-1 1 4 16,3 0-4-16,1 0 3 0,-3 0 1 0,2 0-2 0,1-1 1 15,-3 1-2-15,2 0 3 0,0-1-4 0,0 1 7 16,-1-1-3-16,-1-2 2 0,1 4-1 0,-2-3 2 0,1-1-2 16,-1 2 5-16,4 0-6 0,-4-2 5 0,0 2-3 15,1 1 0-15,3-3 4 0,0 1-3 0,-3-1-1 0,6 0-4 16,-4 1 8-16,2-1-7 0,0 0 8 0,3 0-5 16,-3 1 5-16,3-1-3 0,1 0 3 0,-1 2-1 15,4-2-4-15,-3 0 4 0,4 0-3 0,-4 0 0 0,3 3-2 16,0-3-1-16,2 1 4 0,-5 0-2 0,5-1 1 15,-1 2-1-15,2-1 2 0,-2 0 2 0,4 1-5 0,-2-2 1 16,4 3-1-16,-2-3 0 0,2 0 1 0,5 0 1 16,-5 0-2-16,6 0-1 0,0 0 4 0,0 0 2 0,2 0-6 15,3 0 3-15,-1 0-2 0,1 0 3 0,0 0-9 16,0 0 8-16,0 0-8 0,0 0 0 0,0 0 2 0,1 0-1 16,-1 0-1-16,0 0-1 0,3 0 3 0,-3 0-4 15,0 0 3-15,0 0-1 0,2 0 0 0,-2 0 4 16,0 0-4-16,2 0-4 0,-1 0-2 0,-1-3-4 0,0 6-2 15,0-6-5-15,0 3-8 0,2 0-25 0,-4 0-9 0,2 3-23 16,-5-1-27-16,5 1-30 0,-3-3-33 0,6 0-37 16,-7 3-50-16,4-6-53 0</inkml:trace>
  <inkml:trace contextRef="#ctx0" brushRef="#br0" timeOffset="24326.3">17270 17194 1355 0,'0'0'21'0,"0"0"4"0,0 0 8 0,0 0 5 0,0 0-2 0,0 0 1 0,0 0 5 0,37-22-28 0,-37 22 26 0,0 0-21 16,0 0-37-16,0 0 51 0,0 0-9 16,30-5 5-16,-30 5-5 15,0 0-46-15,-9 34 22 16,-121 84 8-1,111-108-6-15,3-3 2 16,-1 2 0-16,4-2 1 0,4-2-2 0,0 1-1 16,2-2-3-16,7-4-4 31,0 0 25-31,0 0 18 0,0 0-1 0,0 0 1 16,0 0 11-16,0 0 9 0,0 0 2 0,27 20 3 15,-27-20-15-15,0 0-15 0,0 0-5 0,0 0 2 0,0 0-11 16,0 0-3-16,85 20-9 0,-85-20-43 15,0 0-21 1,0 0-39-16,76 18-39 0,-76-18-68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9.438"/>
    </inkml:context>
    <inkml:brush xml:id="br0">
      <inkml:brushProperty name="width" value="0.1" units="cm"/>
      <inkml:brushProperty name="height" value="0.1" units="cm"/>
      <inkml:brushProperty name="color" value="#F6630D"/>
    </inkml:brush>
  </inkml:definitions>
  <inkml:trace contextRef="#ctx0" brushRef="#br0">158 60 6001 0 0,'-1'-6'56'0'0,"1"0"0"0"0,-2 1 1 0 0,1-1-1 0 0,0 0 0 0 0,-5-8 1 0 0,6 13-42 0 0,0 0 1 0 0,-1 0 0 0 0,1 0-1 0 0,-1 0 1 0 0,1 0 0 0 0,-1 0-1 0 0,0 1 1 0 0,1-1 0 0 0,-1 0-1 0 0,0 0 1 0 0,1 0 0 0 0,-1 1 0 0 0,0-1-1 0 0,0 1 1 0 0,0-1 0 0 0,0 0-1 0 0,0 1 1 0 0,0-1 0 0 0,1 1-1 0 0,-1 0 1 0 0,0-1 0 0 0,0 1-1 0 0,-1 0 1 0 0,1 0 0 0 0,0-1-1 0 0,0 1 1 0 0,0 0 0 0 0,0 0-1 0 0,0 0 1 0 0,0 0 0 0 0,0 0-1 0 0,0 1 1 0 0,0-1 0 0 0,0 0-1 0 0,0 0 1 0 0,0 1 0 0 0,0-1-1 0 0,0 1 1 0 0,0-1 0 0 0,-1 1-1 0 0,-7 5 30 0 0,1-1-1 0 0,0 1 1 0 0,0 1-1 0 0,0-1 0 0 0,1 1 1 0 0,0 1-1 0 0,1-1 1 0 0,-1 1-1 0 0,2 0 1 0 0,-1 0-1 0 0,1 1 0 0 0,0 0 1 0 0,1 0-1 0 0,-5 13 1 0 0,7-16 2 0 0,0-1 0 0 0,1 1 1 0 0,0 0-1 0 0,0-1 1 0 0,0 1-1 0 0,1 0 1 0 0,0-1-1 0 0,0 1 0 0 0,0 0 1 0 0,1 0-1 0 0,2 9 1 0 0,-1-10-6 0 0,-1-1-1 0 0,1 0 1 0 0,0 0 0 0 0,0 0 0 0 0,1 0 0 0 0,-1 0-1 0 0,1 0 1 0 0,0-1 0 0 0,0 1 0 0 0,0-1 0 0 0,0 0-1 0 0,1 0 1 0 0,-1 0 0 0 0,1 0 0 0 0,0-1 0 0 0,6 4-1 0 0,-1-2-19 0 0,1 0 0 0 0,-1 0 0 0 0,1-1 0 0 0,0-1 0 0 0,0 1 0 0 0,0-2 0 0 0,0 1-1 0 0,1-1 1 0 0,-1-1 0 0 0,0 0 0 0 0,17-2 0 0 0,-14 0-22 0 0,0 0 1 0 0,-1 0-1 0 0,1-2 0 0 0,0 1 1 0 0,-1-2-1 0 0,0 0 1 0 0,0 0-1 0 0,18-12 1 0 0,-25 14-32 0 0,-1 0 1 0 0,0 0 0 0 0,0 0 0 0 0,0-1 0 0 0,0 1 0 0 0,0-1 0 0 0,-1 0 0 0 0,0 0 0 0 0,0-1 0 0 0,0 1 0 0 0,3-7 0 0 0,-5 9 0 0 0,0-1 0 0 0,-1 0 0 0 0,1 1 0 0 0,0-1 0 0 0,-1 0 0 0 0,0 1 0 0 0,0-1 0 0 0,0 0 0 0 0,0 0 0 0 0,0 1 0 0 0,0-1 0 0 0,-1 0 0 0 0,1 1 0 0 0,-1-1 0 0 0,0 0 0 0 0,0 1 0 0 0,0-1 0 0 0,0 1 0 0 0,0 0 0 0 0,-1-1 0 0 0,1 1 0 0 0,-1 0 0 0 0,-3-4 0 0 0,-1-1 16 0 0,0 0 1 0 0,-1 1-1 0 0,0 0 1 0 0,0 0-1 0 0,-1 1 1 0 0,1 0-1 0 0,-1 1 1 0 0,0-1-1 0 0,-1 1 1 0 0,1 1 0 0 0,-1 0-1 0 0,1 0 1 0 0,-1 0-1 0 0,0 1 1 0 0,-13-1-1 0 0,10 2 11 0 0,0 0 1 0 0,0 0-1 0 0,0 2 0 0 0,0-1 1 0 0,0 2-1 0 0,0-1 0 0 0,0 2 1 0 0,0-1-1 0 0,1 2 0 0 0,-1 0 0 0 0,-15 7 1 0 0,25-10-2 0 0,-12 7-176 0 0,14-5-56 0 0,9-2-139 0 0,15-1-466 0 0,-9 0 229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4.697"/>
    </inkml:context>
    <inkml:brush xml:id="br0">
      <inkml:brushProperty name="width" value="0.1" units="cm"/>
      <inkml:brushProperty name="height" value="0.1" units="cm"/>
      <inkml:brushProperty name="color" value="#F6630D"/>
    </inkml:brush>
  </inkml:definitions>
  <inkml:trace contextRef="#ctx0" brushRef="#br0">209 0 7937 0 0,'-10'13'254'0'0,"2"-1"0"0"0,-1 1 1 0 0,1 0-1 0 0,1 1 0 0 0,1 0 0 0 0,0 0 1 0 0,0 1-1 0 0,1-1 0 0 0,1 1 1 0 0,1 0-1 0 0,0 0 0 0 0,0 16 0 0 0,1 57 739 0 0,16 135-1 0 0,-6-139-1008 0 0,-5 158 0 0 0,-15-139-1301 0 0,-3-1 0 0 0,-43 145 0 0 0,16-97-563 0 0,15-77 821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1:47:07.511"/>
    </inkml:context>
    <inkml:brush xml:id="br0">
      <inkml:brushProperty name="width" value="0.1" units="cm"/>
      <inkml:brushProperty name="height" value="0.1" units="cm"/>
      <inkml:brushProperty name="color" value="#F6630D"/>
    </inkml:brush>
  </inkml:definitions>
  <inkml:trace contextRef="#ctx0" brushRef="#br0">262 118 9061,'0'-1'7,"0"0"0,1 0 0,-1 0 0,0 0 0,0 0 1,0 0-1,0 0 0,0 0 0,0 0 0,-1 0 0,1 0 0,0 0 0,0 0 1,-1 0-1,1 0 0,0 0 0,-1 0 0,1 0 0,-1 0 0,0 0 0,1 0 1,-1 1-1,0-1 0,1 0 0,-1 0 0,0 1 0,0-1 0,0 0 0,1 1 1,-1-1-1,0 1 0,0-1 0,0 1 0,0-1 0,0 1 0,0 0 0,-1-1 1,-67-15 274,68 16-258,-1-1 0,1 1 0,0-1 0,-1 1-1,1-1 1,0 1 0,-1-1 0,1 0 0,0 0-1,0 1 1,-1-1 0,1 0 0,0 0 0,-1-2 0,-1-10 424,2 1 17,-7 3 63,-4-5 241,12 14-760,0-1 1,0 1 0,0 0-1,0 0 1,0 0 0,0-1-1,0 1 1,0 0-1,0 0 1,0-1 0,0 1-1,0 0 1,0 0 0,0 0-1,0-1 1,0 1-1,0 0 1,0 0 0,0-1-1,0 1 1,0 0 0,0 0-1,0 0 1,0-1-1,0 1 1,1 0 0,-1 0-1,0 0 1,0 0 0,0-1-1,0 1 1,0 0-1,1 0 1,-1 0 0,0 0-1,0 0 1,0-1 0,1 1-1,-1 0 1,0 0-1,0 0 1,0 0 0,1 0-1,-1 0 1,0 0 0,0 0-1,1 0 1,-1 0-1,0 0 1,0 0 0,0 0-1,1 0 1,-1 0 0,0 0-1,0 0 1,1 0 0,64-2 538,-73 2-486,-5 0 122,0-1 0,-1 2-1,-23 3 1,33-3-133,0 0 0,-1 1 0,1-1 0,0 1 0,0 0 0,-1 0 0,2 0 0,-1 1 0,0-1 0,0 1 0,1 0 1,-1 0-1,1 1 0,0-1 0,-3 5 0,-1 2 33,1 0 0,0 0 0,0 1 1,1 0-1,1 0 0,0 0 0,0 1 0,1-1 1,0 1-1,1 0 0,1 0 0,0 0 0,0 0 1,1 0-1,1 0 0,0 0 0,1-1 0,0 1 1,1 0-1,0 0 0,0-1 0,2 0 0,-1 0 1,1 0-1,1 0 0,0-1 0,0 0 1,1 0-1,9 9 0,-12-15-125,1 0 1,0-1-1,-1 1 1,2-1-1,-1 0 1,0 0-1,1-1 0,-1 0 1,1 0-1,-1 0 1,1 0-1,0-1 1,12 1-1,1-1-980,1 0 0,37-5 0,-7-8-2088,-27 5 1283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8.301"/>
    </inkml:context>
    <inkml:brush xml:id="br0">
      <inkml:brushProperty name="width" value="0.1" units="cm"/>
      <inkml:brushProperty name="height" value="0.1" units="cm"/>
      <inkml:brushProperty name="color" value="#F6630D"/>
    </inkml:brush>
  </inkml:definitions>
  <inkml:trace contextRef="#ctx0" brushRef="#br0">6 497 7229 0 0,'-3'-9'226'0'0,"3"9"-201"0"0,0-1 0 0 0,-1 1 0 0 0,1 0 0 0 0,0-1 0 0 0,0 1-1 0 0,0-1 1 0 0,-1 1 0 0 0,1-1 0 0 0,0 1 0 0 0,0-1 0 0 0,0 1 0 0 0,0-1-1 0 0,0 1 1 0 0,0-1 0 0 0,0 1 0 0 0,0-1 0 0 0,0 1 0 0 0,0-1-1 0 0,0 1 1 0 0,0-1 0 0 0,0 1 0 0 0,0-1 0 0 0,0 1 0 0 0,1 0 0 0 0,-1-2-1 0 0,2 0 134 0 0,0-1 111 0 0,0 1 0 0 0,0-1 0 0 0,-1 0 0 0 0,1 1 0 0 0,-1-1 0 0 0,1 0 1 0 0,-1 0-1 0 0,0 0 0 0 0,0 0 0 0 0,0-6 0 0 0,0 9-235 0 0,-1 0-1 0 0,0 0 1 0 0,0 1 0 0 0,0-1-1 0 0,0 0 1 0 0,0 0 0 0 0,1 1-1 0 0,-1-1 1 0 0,0 0 0 0 0,0 0-1 0 0,1 0 1 0 0,-1 0 0 0 0,0 0-1 0 0,0 1 1 0 0,1-1 0 0 0,-1 0 0 0 0,0 0-1 0 0,0 0 1 0 0,1 0 0 0 0,-1 0-1 0 0,0 0 1 0 0,0 0 0 0 0,1 0-1 0 0,-1 0 1 0 0,0 0 0 0 0,0 0-1 0 0,1 0 1 0 0,-1 0 0 0 0,0 0-1 0 0,1 0 1 0 0,-1 0 0 0 0,0 0-1 0 0,0 0 1 0 0,1 0 0 0 0,-1 0-1 0 0,0-1 1 0 0,0 1 0 0 0,0 0-1 0 0,1 0 1 0 0,-1 0 0 0 0,0 0-1 0 0,0-1 1 0 0,1 1 0 0 0,-1 0-1 0 0,0 0 1 0 0,0 0 0 0 0,0-1-1 0 0,0 1 1 0 0,0 0 0 0 0,1 0-1 0 0,-1-1 1 0 0,0 1 0 0 0,0 0 0 0 0,0 0-1 0 0,0-1 1 0 0,0 1 0 0 0,14 70 1204 0 0,-8-44-965 0 0,4 32 0 0 0,-3 9-213 0 0,3 58 18 0 0,-12-118-67 0 0,-3-15 11 0 0,-4-15 5 0 0,-2-45-54 0 0,-3-107 1 0 0,7 52 7 0 0,0 61-1 0 0,4 0-1 0 0,2 0 0 0 0,9-80 1 0 0,-7 135 4 0 0,0 1 1 0 0,1 0-1 0 0,-1-1 1 0 0,1 1-1 0 0,4-8 1 0 0,-6 13 11 0 0,1 0 0 0 0,-1 0 0 0 0,1 0 0 0 0,-1 0 0 0 0,1 0 0 0 0,-1 1 0 0 0,1-1 0 0 0,0 0 0 0 0,0 0 0 0 0,-1 1 0 0 0,1-1 0 0 0,0 0 0 0 0,0 1 0 0 0,0-1 0 0 0,0 0 0 0 0,0 1 0 0 0,0 0 0 0 0,0-1 0 0 0,0 1 0 0 0,0-1 0 0 0,0 1 0 0 0,0 0 0 0 0,0 0 0 0 0,0 0 0 0 0,0-1 0 0 0,0 1 0 0 0,0 0 0 0 0,0 0 0 0 0,0 1 0 0 0,0-1 0 0 0,0 0 0 0 0,0 0 1 0 0,0 0-1 0 0,0 1 0 0 0,0-1 0 0 0,0 0 0 0 0,0 1 0 0 0,0-1 0 0 0,1 2 0 0 0,5 2-178 0 0,-1 0 0 0 0,0 0 0 0 0,0 1 1 0 0,0-1-1 0 0,0 2 0 0 0,-1-1 0 0 0,0 0 0 0 0,0 1 1 0 0,0 0-1 0 0,-1 0 0 0 0,0 1 0 0 0,0-1 0 0 0,-1 1 1 0 0,3 7-1 0 0,3 11-1168 0 0,0 0 1 0 0,7 41-1 0 0,-16-65 1302 0 0,8 31-1286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1:47:08.622"/>
    </inkml:context>
    <inkml:brush xml:id="br0">
      <inkml:brushProperty name="width" value="0.1" units="cm"/>
      <inkml:brushProperty name="height" value="0.1" units="cm"/>
      <inkml:brushProperty name="color" value="#F6630D"/>
    </inkml:brush>
  </inkml:definitions>
  <inkml:trace contextRef="#ctx0" brushRef="#br0">37 33 6785,'-5'3'101,"-15"8"414,20-11-468,0 1-1,0-1 1,0 0-1,-1 0 0,1 0 1,0 1-1,0-1 1,-1 0-1,1 0 1,0 0-1,0 0 0,-1 0 1,1 0-1,0 0 1,-1 1-1,1-1 0,0 0 1,0 0-1,-1 0 1,1 0-1,0 0 1,-1 0-1,1 0 0,0 0 1,-1 0-1,1-1 1,0 1-1,0 0 0,-1 0 1,1 0-1,0 0 1,0 0-1,-1 0 0,1-1 1,0 1-1,0 0 1,-1 0-1,1 0 1,0 0-1,0-1 0,0 1 1,-1 0-1,1 0 1,0-1-1,0 1 0,0 0 1,0 0-1,0-1 1,-1 1-1,1 0 0,0-1 1,1 0 67,-1-1 0,1 1 0,-1 0 0,1-1 0,0 1-1,0 0 1,-1 0 0,1 0 0,0 0 0,0 0 0,0 0 0,0 0 0,0 0 0,1 0 0,-1 0 0,0 1 0,0-1 0,2 0 0,25-12 332,-15 10-950,0 0 0,-1 1 0,22 0 0,-25 2 125,15 0-743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8.973"/>
    </inkml:context>
    <inkml:brush xml:id="br0">
      <inkml:brushProperty name="width" value="0.1" units="cm"/>
      <inkml:brushProperty name="height" value="0.1" units="cm"/>
      <inkml:brushProperty name="color" value="#F6630D"/>
    </inkml:brush>
  </inkml:definitions>
  <inkml:trace contextRef="#ctx0" brushRef="#br0">7 710 8001 0 0,'0'0'41'0'0,"0"0"1"0"0,0 0 0 0 0,-1 0-1 0 0,1 0 1 0 0,0 0-1 0 0,0 0 1 0 0,-1 0 0 0 0,1-1-1 0 0,0 1 1 0 0,0 0 0 0 0,0 0-1 0 0,-1 0 1 0 0,1 0-1 0 0,0 0 1 0 0,0 0 0 0 0,-1 0-1 0 0,1 0 1 0 0,0-1-1 0 0,0 1 1 0 0,0 0 0 0 0,0 0-1 0 0,-1 0 1 0 0,1 0 0 0 0,0-1-1 0 0,0 1 1 0 0,0 0-1 0 0,0 0 1 0 0,0 0 0 0 0,-1-1-1 0 0,1 1 1 0 0,0 0-1 0 0,0 0 1 0 0,0-1 0 0 0,0 1-1 0 0,0 0 1 0 0,0 0 0 0 0,0-1-1 0 0,0 1 1 0 0,0 0-1 0 0,0 0 1 0 0,0 0 0 0 0,0-1-1 0 0,0 1 1 0 0,0 0-1 0 0,0 0 1 0 0,0-1 0 0 0,0 1-1 0 0,0 0 1 0 0,1 0 0 0 0,-1-1-1 0 0,0 1 1 0 0,0 0-1 0 0,0 0 1 0 0,0 0 0 0 0,0-1-1 0 0,1 1 1 0 0,-1 0 0 0 0,0 0-1 0 0,0-1-17 0 0,1 1 0 0 0,-1 0-1 0 0,0-1 1 0 0,0 1 0 0 0,1 0-1 0 0,-1 0 1 0 0,0-1 0 0 0,1 1 0 0 0,-1 0-1 0 0,0 0 1 0 0,1 0 0 0 0,-1-1-1 0 0,0 1 1 0 0,1 0 0 0 0,-1 0-1 0 0,1 0 1 0 0,-1 0 0 0 0,0 0 0 0 0,1 0-1 0 0,-1 0 1 0 0,1 0 0 0 0,-1 0-1 0 0,0 0 1 0 0,1 0 0 0 0,-1 0 0 0 0,0 0-1 0 0,1 0 1 0 0,-1 0 0 0 0,1 0-1 0 0,-1 0 1 0 0,0 0 0 0 0,1 1 0 0 0,-1-1-1 0 0,0 0 1 0 0,1 0 0 0 0,-1 0-1 0 0,0 1 1 0 0,1-1 0 0 0,-1 0 0 0 0,0 0-1 0 0,1 1 1 0 0,-1-1 0 0 0,0 0-1 0 0,0 1 1 0 0,0-1 0 0 0,1 0 0 0 0,-1 1-1 0 0,0-1 1 0 0,0 0 0 0 0,0 1-1 0 0,1 0 1 0 0,6 7 119 0 0,0 1-1 0 0,1-1 1 0 0,1 0-1 0 0,0-1 0 0 0,0 1 1 0 0,0-2-1 0 0,0 0 1 0 0,1 0-1 0 0,13 6 1 0 0,-22-12-141 0 0,0 0 1 0 0,0 1-1 0 0,0-1 1 0 0,0 0-1 0 0,-1 0 0 0 0,1 1 1 0 0,0-1-1 0 0,0 0 1 0 0,0 0-1 0 0,0 0 1 0 0,0 0-1 0 0,0 0 0 0 0,0 0 1 0 0,0-1-1 0 0,0 1 1 0 0,0 0-1 0 0,0 0 1 0 0,-1-1-1 0 0,1 1 0 0 0,0 0 1 0 0,0-1-1 0 0,0 1 1 0 0,0-1-1 0 0,-1 1 1 0 0,1-1-1 0 0,0 0 0 0 0,-1 1 1 0 0,2-2-1 0 0,11-20 12 0 0,-11 17-9 0 0,10-24-60 0 0,-1 0 1 0 0,-1-1 0 0 0,-2 0-1 0 0,7-50 1 0 0,-10 53 6 0 0,4-40 0 0 0,-3-1 0 0 0,-4-81 0 0 0,-1 47 40 0 0,-2 48 15 0 0,0 29-19 0 0,3-29 1 0 0,-2 51-6 0 0,-1 4 4 0 0,-2 12-2 0 0,-5 21 3 0 0,-14 161 202 0 0,20-156 37 0 0,2-1-1 0 0,9 75 1 0 0,-8-107 15 0 0,11 27-4760 0 0,49 131 3131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9.461"/>
    </inkml:context>
    <inkml:brush xml:id="br0">
      <inkml:brushProperty name="width" value="0.1" units="cm"/>
      <inkml:brushProperty name="height" value="0.1" units="cm"/>
      <inkml:brushProperty name="color" value="#F6630D"/>
    </inkml:brush>
  </inkml:definitions>
  <inkml:trace contextRef="#ctx0" brushRef="#br0">59 175 8497 0 0,'0'0'1526'0'0,"-5"-3"-1053"0"0,-19-13 1503 0 0,19 19-1823 0 0,3-2-75 0 0,0 0-1 0 0,1 0 1 0 0,-1 0-1 0 0,0-1 1 0 0,0 1-1 0 0,0-1 1 0 0,0 1-1 0 0,0-1 1 0 0,0 1-1 0 0,0-1 1 0 0,-2 0-1 0 0,6 7 39 0 0,6 19-32 0 0,2-11-10 0 0,23 23-33 0 0,-31-35-40 0 0,0-1 0 0 0,0 1 0 0 0,0-1 0 0 0,0 1 0 0 0,1-1 0 0 0,-1 0 0 0 0,1 0 0 0 0,-1 0 0 0 0,1-1 0 0 0,0 1 0 0 0,0-1 0 0 0,0 1 0 0 0,0-1 0 0 0,0 0 0 0 0,0 0 0 0 0,0 0 0 0 0,1 0 0 0 0,-1-1 0 0 0,0 1 0 0 0,0-1 0 0 0,7 0 0 0 0,-5-2-75 0 0,-1 1 0 0 0,1-1 0 0 0,0 0 1 0 0,-1 0-1 0 0,1 0 0 0 0,-1-1 1 0 0,0 0-1 0 0,0 0 0 0 0,0 0 1 0 0,0 0-1 0 0,4-5 0 0 0,-6 5 21 0 0,0 1 1 0 0,0-1-1 0 0,-1 0 0 0 0,1 0 0 0 0,-1 1 1 0 0,0-1-1 0 0,0 0 0 0 0,0 0 0 0 0,0 0 0 0 0,0 0 1 0 0,-1 0-1 0 0,1 0 0 0 0,-1-5 0 0 0,0-43-354 0 0,-1 41 343 0 0,0-1 1 0 0,-1 1-1 0 0,0 0 0 0 0,-1-1 0 0 0,-6-15 1 0 0,9 24 59 0 0,-1 0 1 0 0,0 1-1 0 0,0-1 1 0 0,0 1 0 0 0,0-1-1 0 0,0 1 1 0 0,-1-1-1 0 0,1 1 1 0 0,0-1-1 0 0,-1 1 1 0 0,1 0 0 0 0,-1 0-1 0 0,1 0 1 0 0,-1 0-1 0 0,1 0 1 0 0,-4-1 0 0 0,3 2 3 0 0,0-1 0 0 0,0 1 0 0 0,-1 0 1 0 0,1 0-1 0 0,0 0 0 0 0,0 0 1 0 0,0 0-1 0 0,-1 1 0 0 0,1-1 0 0 0,0 1 1 0 0,0-1-1 0 0,0 1 0 0 0,0 0 1 0 0,0 0-1 0 0,0 0 0 0 0,0 0 0 0 0,-3 3 1 0 0,-2-1 27 0 0,1 2 0 0 0,0-1 0 0 0,1 0 1 0 0,-1 1-1 0 0,1 0 0 0 0,-1 1 0 0 0,2-1 0 0 0,-1 1 1 0 0,1 0-1 0 0,-6 8 0 0 0,9-12-5 0 0,0 1 0 0 0,0-1-1 0 0,1 1 1 0 0,-1 0 0 0 0,0-1 0 0 0,1 1-1 0 0,-1 0 1 0 0,1-1 0 0 0,0 1 0 0 0,0 0 0 0 0,0-1-1 0 0,0 1 1 0 0,1 0 0 0 0,-1-1 0 0 0,1 1 0 0 0,0 0-1 0 0,-1-1 1 0 0,1 1 0 0 0,0-1 0 0 0,1 1-1 0 0,-1-1 1 0 0,0 0 0 0 0,1 1 0 0 0,-1-1 0 0 0,1 0-1 0 0,0 0 1 0 0,-1 0 0 0 0,1 0 0 0 0,0 0 0 0 0,0 0-1 0 0,3 1 1 0 0,0 1-13 0 0,0 0-1 0 0,0-1 0 0 0,1 0 1 0 0,-1 0-1 0 0,1 0 1 0 0,0 0-1 0 0,0-1 0 0 0,0 0 1 0 0,0 0-1 0 0,0-1 1 0 0,0 0-1 0 0,0 0 0 0 0,0 0 1 0 0,1-1-1 0 0,-1 0 1 0 0,0 0-1 0 0,0 0 0 0 0,8-2 1 0 0,-5 0-10 0 0,-1 0 0 0 0,0 0-1 0 0,0-1 1 0 0,0 0 0 0 0,0 0 0 0 0,-1-1 0 0 0,1 0 0 0 0,-1 0 0 0 0,0-1 0 0 0,0 0 0 0 0,0 0 0 0 0,-1-1 0 0 0,6-6-1 0 0,0-1 1 0 0,-2-1-1 0 0,0 0 1 0 0,-1 0-1 0 0,0-1 0 0 0,-1 0 1 0 0,-1 0-1 0 0,0-1 1 0 0,-1 0-1 0 0,6-26 0 0 0,-12 42 2 0 0,0 0 0 0 0,0 0-1 0 0,0 0 1 0 0,0 0 0 0 0,1 0-1 0 0,-1 0 1 0 0,0 0 0 0 0,0 0-1 0 0,0 0 1 0 0,0 0 0 0 0,0 0-1 0 0,0 0 1 0 0,0 0 0 0 0,0 0-1 0 0,0 0 1 0 0,0 0-1 0 0,0 0 1 0 0,1 0 0 0 0,-1 0-1 0 0,0 0 1 0 0,0 0 0 0 0,0 0-1 0 0,0 0 1 0 0,0 0 0 0 0,0 0-1 0 0,0 0 1 0 0,0 0 0 0 0,0 0-1 0 0,0 0 1 0 0,0 0 0 0 0,0 0-1 0 0,0-1 1 0 0,0 1-1 0 0,1 0 1 0 0,-1 0 0 0 0,0 0-1 0 0,0 0 1 0 0,0 0 0 0 0,0 0-1 0 0,0 0 1 0 0,0 0 0 0 0,0 0-1 0 0,0 0 1 0 0,0 0 0 0 0,0 0-1 0 0,0 0 1 0 0,0-1 0 0 0,0 1-1 0 0,0 0 1 0 0,0 0-1 0 0,0 0 1 0 0,3 14 99 0 0,1 31 186 0 0,-3-23-132 0 0,52 307 1988 0 0,-21-151-1545 0 0,-31-170-583 0 0,1 0 0 0 0,-1 0 0 0 0,-1 0 0 0 0,0 0 0 0 0,0 1-1 0 0,0-1 1 0 0,-1 0 0 0 0,0 0 0 0 0,-1 0 0 0 0,0 0 0 0 0,0 0-1 0 0,-1 0 1 0 0,0-1 0 0 0,0 1 0 0 0,-7 10 0 0 0,10-18-13 0 0,0 1 0 0 0,-1 0 0 0 0,1-1 0 0 0,-1 1 0 0 0,1 0 0 0 0,-1-1 1 0 0,1 1-1 0 0,-1-1 0 0 0,1 1 0 0 0,-1-1 0 0 0,0 1 0 0 0,1-1 0 0 0,-1 1 0 0 0,0-1 0 0 0,1 0 1 0 0,-1 1-1 0 0,0-1 0 0 0,0 0 0 0 0,1 0 0 0 0,-1 0 0 0 0,0 1 0 0 0,0-1 0 0 0,1 0 0 0 0,-1 0 0 0 0,0 0 1 0 0,0 0-1 0 0,-1-1 0 0 0,1 1-9 0 0,0-1-1 0 0,-1 0 1 0 0,1 1 0 0 0,0-1-1 0 0,0 0 1 0 0,0 0 0 0 0,-1 0 0 0 0,1 0-1 0 0,0 0 1 0 0,0 0 0 0 0,1 0-1 0 0,-1-1 1 0 0,-1-1 0 0 0,-3-5-87 0 0,1-1 0 0 0,0 0 0 0 0,-4-12 0 0 0,8 20 83 0 0,-12-38-567 0 0,2 1-1 0 0,2-1 1 0 0,-4-43 0 0 0,10 56-140 0 0,0 0 0 0 0,2 0 0 0 0,2 1 0 0 0,0-1 0 0 0,10-46 0 0 0,-8 61 139 0 0,0-1 0 0 0,1 1 0 0 0,1-1 0 0 0,6-9 0 0 0,1 0-475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09.792"/>
    </inkml:context>
    <inkml:brush xml:id="br0">
      <inkml:brushProperty name="width" value="0.1" units="cm"/>
      <inkml:brushProperty name="height" value="0.1" units="cm"/>
      <inkml:brushProperty name="color" value="#F6630D"/>
    </inkml:brush>
  </inkml:definitions>
  <inkml:trace contextRef="#ctx0" brushRef="#br0">0 0 7841 0 0,'20'8'3467'0'0,"-6"2"-1716"0"0,43 76 1023 0 0,-18-26-4112 0 0,-37-55 656 0 0,0 0 0 0 0,0 0 0 0 0,-1 0 0 0 0,0 1 0 0 0,0-1 0 0 0,0 0 0 0 0,0 8 0 0 0,0-4-892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10.119"/>
    </inkml:context>
    <inkml:brush xml:id="br0">
      <inkml:brushProperty name="width" value="0.1" units="cm"/>
      <inkml:brushProperty name="height" value="0.1" units="cm"/>
      <inkml:brushProperty name="color" value="#F6630D"/>
    </inkml:brush>
  </inkml:definitions>
  <inkml:trace contextRef="#ctx0" brushRef="#br0">15 2 6785 0 0,'-8'-2'746'0'0,"6"6"84"0"0,-2 6-522 0 0,12 2-437 0 0,-4-9-3 0 0,0 1 1 0 0,0-1-1 0 0,1 1 1 0 0,-1-2-1 0 0,1 1 0 0 0,0 0 1 0 0,0-1-1 0 0,0 0 0 0 0,10 3 1 0 0,-9-3-91 0 0,1 0 1 0 0,-1 1 0 0 0,0 0 0 0 0,12 7 0 0 0,-17-9 187 0 0,1 1 1 0 0,0-1-1 0 0,0 1 1 0 0,-1 0 0 0 0,1-1-1 0 0,-1 1 1 0 0,0 0 0 0 0,1 0-1 0 0,-1 0 1 0 0,0 0-1 0 0,0 0 1 0 0,0 1 0 0 0,-1-1-1 0 0,1 0 1 0 0,0 0-1 0 0,-1 0 1 0 0,0 1 0 0 0,1 3-1 0 0,-1-2 74 0 0,0 0-1 0 0,0-1 1 0 0,1 1 0 0 0,-1 0-1 0 0,1-1 1 0 0,0 1-1 0 0,0 0 1 0 0,0-1 0 0 0,1 1-1 0 0,-1-1 1 0 0,3 4 0 0 0,-3-5 121 0 0,0 1 1 0 0,0-1-1 0 0,-1 1 1 0 0,1-1 0 0 0,-1 1-1 0 0,1-1 1 0 0,-1 1-1 0 0,0-1 1 0 0,0 6 446 0 0,1-11-381 0 0,-1 0 1 0 0,1 0 0 0 0,0 1-1 0 0,0-1 1 0 0,0 0 0 0 0,0 1 0 0 0,0-1-1 0 0,1 1 1 0 0,-1-1 0 0 0,1 1-1 0 0,2-4 1 0 0,-2 5-176 0 0,0 0 0 0 0,0 0 0 0 0,-1-1 0 0 0,1 1 0 0 0,0 0 0 0 0,0 1 0 0 0,0-1 0 0 0,0 0 0 0 0,0 0 0 0 0,0 1 0 0 0,1 0 0 0 0,-1-1 0 0 0,0 1 0 0 0,0 0 0 0 0,0 0 0 0 0,0 0 0 0 0,0 0 0 0 0,1 0 0 0 0,-1 0 0 0 0,0 1 0 0 0,0-1 0 0 0,0 1 0 0 0,4 1 0 0 0,-1 1 23 0 0,1-1 0 0 0,-1 1-1 0 0,0 0 1 0 0,0 1 0 0 0,0-1 0 0 0,-1 1-1 0 0,6 5 1 0 0,-8-7 401 0 0,3 13-397 0 0,18 52 2 0 0,-17-33 6 0 0,-6-30-10 0 0,8-15 44 0 0,-5 1-95 0 0,16-19 213 0 0,37-49-175 0 0,-27 45-7 0 0,-12 22-26 0 0,-7 7-29 0 0,-9 3-3 0 0,1 0 0 0 0,0 0 0 0 0,0 0 1 0 0,0 0-1 0 0,0 1 0 0 0,0-1 1 0 0,0 1-1 0 0,0-1 0 0 0,0 1 0 0 0,0 0 1 0 0,0 0-1 0 0,0 0 0 0 0,0 0 0 0 0,0 0 1 0 0,0 1-1 0 0,0-1 0 0 0,0 0 1 0 0,0 1-1 0 0,0 0 0 0 0,0-1 0 0 0,0 1 1 0 0,-1 0-1 0 0,1 0 0 0 0,0 0 1 0 0,0 0-1 0 0,-1 0 0 0 0,1 1 0 0 0,-1-1 1 0 0,1 0-1 0 0,-1 1 0 0 0,1-1 0 0 0,-1 1 1 0 0,0 0-1 0 0,0-1 0 0 0,2 4 1 0 0,-1-2-153 0 0,-6 97-649 0 0,3-90 527 0 0,0 1 1 0 0,-1-1-1 0 0,-1 1 1 0 0,0-1-1 0 0,0 0 1 0 0,-5 10-1 0 0,-2 6-818 0 0,-2 9-429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1:47:11.699"/>
    </inkml:context>
    <inkml:brush xml:id="br0">
      <inkml:brushProperty name="width" value="0.1" units="cm"/>
      <inkml:brushProperty name="height" value="0.1" units="cm"/>
      <inkml:brushProperty name="color" value="#F6630D"/>
    </inkml:brush>
  </inkml:definitions>
  <inkml:trace contextRef="#ctx0" brushRef="#br0">51 298 7037,'-3'-3'271,"0"0"1,1-1 0,0 1 0,-1 0-1,1-1 1,1 0 0,-1 1 0,0-1 0,1 0-1,0 0 1,0 0 0,-1-6 0,2 10-255,0 0 0,0 0 0,0 0 0,0 0 0,0 0 1,0 0-1,0 0 0,0 0 0,0-1 0,0 1 0,0 0 1,0 0-1,0 0 0,0 0 0,0 0 0,0 0 0,0 0 1,0-1-1,0 1 0,0 0 0,0 0 0,0 0 0,0 0 0,0 0 1,0 0-1,0 0 0,1 0 0,-1-1 0,0 1 0,0 0 1,0 0-1,0 0 0,0 0 0,0 0 0,0 0 0,0 0 1,0 0-1,0 0 0,1 0 0,-1 0 0,0 0 0,0 0 1,0 0-1,0 0 0,0 0 0,0 0 0,0 0 0,1 0 0,-1 0 1,0 0-1,0 0 0,6 5 449,6 11-71,-12-16-392,10 19 272,-1 0 0,-1 0 0,-1 1 1,7 23-1,3 13 126,78 196 115,-78-204-520,-16-45-38,-3-8-37,-7-19-134,-61-145-889,-13-34 807,65 154 286,3-1 0,-10-62 0,24 105 10,0 0 0,1 0 0,-1 0 0,2 0 0,-1 1 0,1-1 0,0 0 0,3-11 0,-3 15-1,0 0-1,0 0 0,0 0 0,1 0 1,-1 0-1,1 1 0,0-1 0,-1 1 1,1-1-1,0 1 0,1 0 0,-1-1 1,0 1-1,1 0 0,-1 0 0,1 1 1,0-1-1,0 1 0,-1-1 0,1 1 1,5-2-1,1 1 8,-1 1 0,1-1 1,0 2-1,0-1 0,0 1 0,0 0 0,0 1 1,0 0-1,0 1 0,0-1 0,0 2 1,0-1-1,-1 1 0,1 1 0,-1-1 0,0 2 1,0-1-1,-1 1 0,1 0 0,-1 0 1,0 1-1,0 0 0,-1 0 0,8 10 1,-9-9 10,0 0 1,0 1-1,0 0 1,-1 0 0,0 0-1,-1 0 1,0 1 0,3 12-1,-5-16-10,-1 0 0,1 0 0,-1 1 0,-1-1 0,1 0 0,-1 0 0,0 1 0,0-1 0,0 0 0,-1 0 0,1 0 0,-1 0 1,0-1-1,-1 1 0,-5 8 0,1-4 4,0 1 0,-1-1 1,-1 0-1,1-1 0,-2 0 1,1-1-1,-1 1 0,0-2 1,-13 7-1,-10 4-1563,-58 19 0,77-34-2686,19-5 3054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12.651"/>
    </inkml:context>
    <inkml:brush xml:id="br0">
      <inkml:brushProperty name="width" value="0.1" units="cm"/>
      <inkml:brushProperty name="height" value="0.1" units="cm"/>
      <inkml:brushProperty name="color" value="#F6630D"/>
    </inkml:brush>
  </inkml:definitions>
  <inkml:trace contextRef="#ctx0" brushRef="#br0">1 428 7229 0 0,'10'-4'141'0'0,"-9"4"-82"0"0,-1 0 1 0 0,1 0-1 0 0,-1 0 0 0 0,1 0 1 0 0,-1 0-1 0 0,1 0 0 0 0,-1 0 1 0 0,0 0-1 0 0,1 0 0 0 0,-1 0 1 0 0,1-1-1 0 0,-1 1 1 0 0,1 0-1 0 0,-1 0 0 0 0,1-1 1 0 0,2-6 3032 0 0,-7 15-1999 0 0,0 15-202 0 0,4-13-705 0 0,1 0 0 0 0,1 1-1 0 0,0-1 1 0 0,0 0 0 0 0,1 0 0 0 0,0 0 0 0 0,1-1-1 0 0,0 1 1 0 0,1-1 0 0 0,0 0 0 0 0,0 0 0 0 0,11 13-1 0 0,-6-10-179 0 0,-1-1 0 0 0,2 0-1 0 0,0 0 1 0 0,0-1 0 0 0,1 0-1 0 0,0-1 1 0 0,0-1-1 0 0,15 8 1 0 0,-25-15-54 0 0,1 0 0 0 0,-1 0 0 0 0,1 0 0 0 0,-1 0 0 0 0,1 0 0 0 0,-1 0 1 0 0,1-1-1 0 0,0 1 0 0 0,0-1 0 0 0,-1 0 0 0 0,1 1 0 0 0,0-1 0 0 0,-1-1 0 0 0,1 1 0 0 0,4-1 0 0 0,-5 0 2 0 0,-1 1 0 0 0,1-1 0 0 0,0 0 0 0 0,-1 0 0 0 0,1 0 0 0 0,-1 0 0 0 0,1 0 0 0 0,-1 0 0 0 0,0-1 0 0 0,1 1 0 0 0,-1 0 0 0 0,0-1 0 0 0,0 1 0 0 0,0-1 0 0 0,0 1 0 0 0,0-1 0 0 0,0 0 0 0 0,0 1 0 0 0,-1-1 0 0 0,1 0 0 0 0,-1 1 0 0 0,1-4 0 0 0,4-19-51 0 0,-2 0 0 0 0,-1-1-1 0 0,-1 1 1 0 0,0 0 0 0 0,-2 0 0 0 0,-1-1 0 0 0,-1 1 0 0 0,-9-35 0 0 0,11 58 94 0 0,1 0 0 0 0,0 0 0 0 0,0-1 0 0 0,-1 1 0 0 0,1 0 0 0 0,0 0 0 0 0,-1 0 0 0 0,1 0 0 0 0,-1 0 0 0 0,0 0 0 0 0,1 0 0 0 0,-1 0 0 0 0,0 0 0 0 0,-1-2 0 0 0,2 3-1 0 0,0 0 1 0 0,-1 0 0 0 0,1 0-1 0 0,0 1 1 0 0,-1-1 0 0 0,1 0 0 0 0,0 0-1 0 0,-1 0 1 0 0,1 0 0 0 0,0 0-1 0 0,-1 1 1 0 0,1-1 0 0 0,0 0-1 0 0,0 0 1 0 0,-1 0 0 0 0,1 1 0 0 0,0-1-1 0 0,0 0 1 0 0,0 0 0 0 0,-1 1-1 0 0,1-1 1 0 0,0 0 0 0 0,0 1 0 0 0,0-1-1 0 0,0 0 1 0 0,0 0 0 0 0,-1 1-1 0 0,1-1 1 0 0,0 0 0 0 0,0 1-1 0 0,0 0 1 0 0,-1 4-14 0 0,-1 1 0 0 0,1-1 1 0 0,0 1-1 0 0,0 10 0 0 0,0-8 21 0 0,2 1 0 0 0,-1-1 0 0 0,1 0 0 0 0,0 1 0 0 0,1-1 0 0 0,0 0 0 0 0,0 0 1 0 0,1 0-1 0 0,4 8 0 0 0,-6-13 0 0 0,1 0 0 0 0,0 0 0 0 0,1 0 0 0 0,-1 0 0 0 0,0 0 0 0 0,1 0 0 0 0,-1-1 0 0 0,1 0 0 0 0,0 1 0 0 0,0-1 0 0 0,0 0 0 0 0,0 0 0 0 0,0-1 0 0 0,0 1 0 0 0,1-1 0 0 0,-1 1 0 0 0,1-1 0 0 0,-1 0 0 0 0,1 0 0 0 0,-1-1 0 0 0,1 1 0 0 0,-1-1 0 0 0,6 1 0 0 0,0-2-40 0 0,0 1 1 0 0,1-2-1 0 0,-1 1 1 0 0,0-1-1 0 0,0 0 1 0 0,0-1-1 0 0,0 0 1 0 0,0-1-1 0 0,-1 0 1 0 0,0 0-1 0 0,11-7 1 0 0,1-2-24 0 0,-2-1 0 0 0,0 0 1 0 0,23-24-1 0 0,-32 27 83 0 0,0 1-1 0 0,-1-2 1 0 0,0 1 0 0 0,0-1 0 0 0,-1 0-1 0 0,-1-1 1 0 0,0 1 0 0 0,-1-1 0 0 0,0-1-1 0 0,-1 1 1 0 0,-1-1 0 0 0,0 1 0 0 0,0-1-1 0 0,-2 0 1 0 0,1-20 0 0 0,-2 33-6 0 0,0 0 0 0 0,0 0 0 0 0,1 0 0 0 0,-1 1 1 0 0,0-1-1 0 0,0 0 0 0 0,0 0 0 0 0,0 0 0 0 0,-1 0 0 0 0,1 0 0 0 0,0 0 1 0 0,0 0-1 0 0,0 0 0 0 0,-1 1 0 0 0,1-1 0 0 0,0 0 0 0 0,-1 0 0 0 0,1 0 1 0 0,-1 0-1 0 0,1 1 0 0 0,-1-1 0 0 0,1 0 0 0 0,-1 1 0 0 0,0-1 0 0 0,1 0 1 0 0,-1 1-1 0 0,0-1 0 0 0,0 1 0 0 0,1-1 0 0 0,-1 1 0 0 0,0-1 0 0 0,0 1 1 0 0,0 0-1 0 0,0-1 0 0 0,1 1 0 0 0,-1 0 0 0 0,0 0 0 0 0,0-1 0 0 0,0 1 1 0 0,0 0-1 0 0,0 0 0 0 0,0 0 0 0 0,0 0 0 0 0,-1 0 0 0 0,0 1-6 0 0,-1 0-1 0 0,0 0 0 0 0,1 0 0 0 0,-1 0 1 0 0,1 0-1 0 0,-1 0 0 0 0,1 1 0 0 0,-1-1 1 0 0,1 1-1 0 0,0 0 0 0 0,0 0 0 0 0,0-1 1 0 0,-3 5-1 0 0,-3 3-13 0 0,2 0 1 0 0,-1 1-1 0 0,1 0 0 0 0,0 0 0 0 0,1 0 1 0 0,-7 20-1 0 0,11-26 6 0 0,0 0 0 0 0,0 0 0 0 0,0 0 0 0 0,1 0 0 0 0,-1 1 0 0 0,1-1 0 0 0,0 0 0 0 0,0 1 0 0 0,1-1 0 0 0,-1 0 0 0 0,1 0 0 0 0,0 0 0 0 0,0 1 0 0 0,0-1 0 0 0,1 0 0 0 0,-1 0 0 0 0,1 0 0 0 0,0-1 1 0 0,0 1-1 0 0,0 0 0 0 0,5 5 0 0 0,3 1 9 0 0,1 1 1 0 0,1-1 0 0 0,-1-1-1 0 0,21 13 1 0 0,-18-14-9 0 0,-1 2 1 0 0,0 0-1 0 0,18 17 1 0 0,-30-26-7 0 0,1 1 0 0 0,-1 0 1 0 0,0-1-1 0 0,1 1 0 0 0,-1 0 1 0 0,0-1-1 0 0,0 1 0 0 0,0 0 1 0 0,0 0-1 0 0,0 0 0 0 0,0 0 0 0 0,-1 0 1 0 0,1 0-1 0 0,-1 0 0 0 0,1 0 1 0 0,-1 1-1 0 0,0-1 0 0 0,0 0 1 0 0,0 0-1 0 0,0 0 0 0 0,0 0 1 0 0,0 0-1 0 0,-2 5 0 0 0,1-5 1 0 0,0 0 0 0 0,0 1 0 0 0,-1-1 0 0 0,0 0 0 0 0,1 0 0 0 0,-1 0 0 0 0,0 0 0 0 0,0 0 0 0 0,0 0 0 0 0,0 0 0 0 0,0-1 0 0 0,0 1 0 0 0,-1-1 0 0 0,1 1 0 0 0,0-1 0 0 0,-1 0 0 0 0,1 0 0 0 0,-4 1 0 0 0,1-1-49 0 0,1 0 0 0 0,-1 1 0 0 0,0-2 0 0 0,1 1 0 0 0,-1 0 0 0 0,0-1 0 0 0,1 0 0 0 0,-1 0 0 0 0,0 0-1 0 0,1-1 1 0 0,-1 0 0 0 0,0 0 0 0 0,1 0 0 0 0,-7-2 0 0 0,9 2-53 0 0,0 0-1 0 0,1 0 1 0 0,-1 0-1 0 0,0 0 1 0 0,1-1-1 0 0,-1 1 1 0 0,1 0-1 0 0,-1-1 1 0 0,1 1-1 0 0,0-1 1 0 0,0 0-1 0 0,-1 1 1 0 0,1-1-1 0 0,0 0 1 0 0,1 1 0 0 0,-1-1-1 0 0,0 0 1 0 0,0 0-1 0 0,1 0 1 0 0,-1 0-1 0 0,1 0 1 0 0,0 0-1 0 0,-1 0 1 0 0,1 0-1 0 0,0 0 1 0 0,0 0-1 0 0,0 0 1 0 0,1 0-1 0 0,-1 0 1 0 0,0 0-1 0 0,1 0 1 0 0,-1 0-1 0 0,1 0 1 0 0,0 0-1 0 0,1-2 1 0 0,6-14-510 0 0,0 0-1 0 0,2 0 1 0 0,16-22 0 0 0,5-10-1 0 0,-8 8 327 0 0,0-2 474 0 0,3 0 0 0 0,48-62 0 0 0,-67 97 73 0 0,0 0 0 0 0,0 0 1 0 0,-1-1-1 0 0,9-17 0 0 0,-13 23-81 0 0,-1 0-1 0 0,1-1 1 0 0,-1 1-1 0 0,0 0 1 0 0,0-1-1 0 0,0 1 1 0 0,-1 0-1 0 0,1-1 1 0 0,-1 1-1 0 0,0-1 1 0 0,0 1 0 0 0,-1-1-1 0 0,1 1 1 0 0,-1 0-1 0 0,-2-5 1 0 0,3 7-65 0 0,-1 0 0 0 0,1 0 0 0 0,-1 0 0 0 0,0 0 1 0 0,0 1-1 0 0,0-1 0 0 0,0 0 0 0 0,0 1 0 0 0,-1-1 1 0 0,1 1-1 0 0,0-1 0 0 0,-1 1 0 0 0,-2-2 0 0 0,4 2-94 0 0,-1 1 0 0 0,1 0 0 0 0,-1 0 0 0 0,1 0 0 0 0,0 0 0 0 0,-1 0 0 0 0,1-1 0 0 0,0 1 0 0 0,-1 0 0 0 0,1 0 1 0 0,-1 0-1 0 0,1 0 0 0 0,0 0 0 0 0,-1 0 0 0 0,1 0 0 0 0,-1 1 0 0 0,1-1 0 0 0,0 0 0 0 0,-1 0 0 0 0,1 0 0 0 0,-1 0 0 0 0,1 0 0 0 0,0 1 0 0 0,-1-1 0 0 0,1 0 0 0 0,-1 1 0 0 0,0 0-8 0 0,1 0 1 0 0,-1 0-1 0 0,0 0 0 0 0,0 0 1 0 0,0 0-1 0 0,1 1 1 0 0,-1-1-1 0 0,0 0 0 0 0,1 1 1 0 0,0-1-1 0 0,-1 3 1 0 0,-2 14 88 0 0,1 0 0 0 0,1 0 0 0 0,1 0 1 0 0,1 1-1 0 0,0-1 0 0 0,7 31 0 0 0,-7-37-48 0 0,5 21 65 0 0,0-1 1 0 0,2 0 0 0 0,2-1-1 0 0,1 1 1 0 0,1-2-1 0 0,22 40 1 0 0,-30-60-129 0 0,10 15-19 0 0,-14-24 27 0 0,1 0 0 0 0,0 0 0 0 0,-1 0 0 0 0,1 0 0 0 0,0 0 1 0 0,-1 0-1 0 0,1 0 0 0 0,0-1 0 0 0,0 1 0 0 0,0 0 0 0 0,0-1 0 0 0,-1 1 1 0 0,1 0-1 0 0,0-1 0 0 0,0 1 0 0 0,0-1 0 0 0,0 0 0 0 0,1 1 1 0 0,0-1-1 0 0,-1 0 0 0 0,0 0 1 0 0,-1 0-1 0 0,1-1 0 0 0,0 1 1 0 0,0 0-1 0 0,0-1 1 0 0,-1 1-1 0 0,1-1 1 0 0,0 1-1 0 0,-1-1 1 0 0,1 1-1 0 0,0-1 1 0 0,-1 0-1 0 0,1 1 0 0 0,0-1 1 0 0,-1 0-1 0 0,1 1 1 0 0,-1-1-1 0 0,1-1 1 0 0,10-19-22 0 0,-8 13 12 0 0,17-31-51 0 0,-14 24 85 0 0,1 1 1 0 0,0 0-1 0 0,1 0 0 0 0,0 1 1 0 0,1 0-1 0 0,1 1 1 0 0,21-22-1 0 0,-29 33-2 0 0,-1-1 0 0 0,1 1 0 0 0,0 0 0 0 0,-1 0 0 0 0,1 0 0 0 0,0 0 0 0 0,0 1-1 0 0,-1-1 1 0 0,1 0 0 0 0,0 1 0 0 0,0-1 0 0 0,0 1 0 0 0,0 0 0 0 0,0-1 0 0 0,0 1 0 0 0,0 0 0 0 0,0 0 0 0 0,0 0 0 0 0,3 1 0 0 0,-3 0 3 0 0,1 0 0 0 0,0 0 0 0 0,0 0 0 0 0,-1 1 0 0 0,1-1 0 0 0,0 1 1 0 0,-1 0-1 0 0,0-1 0 0 0,1 1 0 0 0,-1 0 0 0 0,3 4 0 0 0,1 1-7 0 0,-1 0-1 0 0,0 1 1 0 0,0-1 0 0 0,0 1-1 0 0,-1 0 1 0 0,-1 0-1 0 0,5 15 1 0 0,-3-8-430 0 0,-2 0 0 0 0,0 0 0 0 0,-1 0 1 0 0,0 0-1 0 0,-1 0 0 0 0,-1 0 0 0 0,0 1 1 0 0,-1-1-1 0 0,-5 23 0 0 0,-2-5-1196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29.812"/>
    </inkml:context>
    <inkml:brush xml:id="br0">
      <inkml:brushProperty name="width" value="0.1" units="cm"/>
      <inkml:brushProperty name="height" value="0.1" units="cm"/>
      <inkml:brushProperty name="color" value="#F6630D"/>
    </inkml:brush>
  </inkml:definitions>
  <inkml:trace contextRef="#ctx0" brushRef="#br0">86 15 5909 0 0,'0'-14'1160'0'0,"-1"15"-1112"0"0,0-1 0 0 0,-1 1 1 0 0,1 0-1 0 0,0 0 1 0 0,0 0-1 0 0,1 0 1 0 0,-1 0-1 0 0,0 0 0 0 0,0 1 1 0 0,0-1-1 0 0,1 0 1 0 0,-1 0-1 0 0,1 0 0 0 0,-1 1 1 0 0,1-1-1 0 0,-1 0 1 0 0,1 1-1 0 0,-1 1 1 0 0,-6 39-116 0 0,2-13 103 0 0,-50 174 86 0 0,54-200-119 0 0,1 0 1 0 0,-1 0-1 0 0,0 0 0 0 0,1 0 0 0 0,0 0 1 0 0,0 0-1 0 0,0 1 0 0 0,0-1 0 0 0,1 0 1 0 0,-1 0-1 0 0,1 0 0 0 0,-1 0 0 0 0,3 6 1 0 0,-2-8-3 0 0,0 1 0 0 0,0-1 0 0 0,0 0 1 0 0,0 0-1 0 0,1 0 0 0 0,-1 1 0 0 0,0-1 1 0 0,0 0-1 0 0,1 0 0 0 0,-1-1 0 0 0,0 1 1 0 0,1 0-1 0 0,-1 0 0 0 0,1-1 0 0 0,-1 1 1 0 0,1-1-1 0 0,-1 1 0 0 0,1-1 0 0 0,0 1 1 0 0,-1-1-1 0 0,1 0 0 0 0,-1 0 1 0 0,1 0-1 0 0,0 0 0 0 0,-1 0 0 0 0,1 0 1 0 0,2-1-1 0 0,4 0 9 0 0,-1 0 1 0 0,1-1-1 0 0,0 1 1 0 0,0-2-1 0 0,-1 1 1 0 0,0-1-1 0 0,15-7 1 0 0,-19 8-18 0 0,0-1 0 0 0,1 1 1 0 0,-1 0-1 0 0,0-1 0 0 0,-1 0 0 0 0,1 0 0 0 0,0 0 0 0 0,-1 0 1 0 0,0 0-1 0 0,0-1 0 0 0,0 1 0 0 0,0 0 0 0 0,0-1 1 0 0,-1 0-1 0 0,1 1 0 0 0,-1-1 0 0 0,0 0 0 0 0,1-4 0 0 0,4-33-7 0 0,10-48-1 0 0,-16 93 13 0 0,-1 5 1 0 0,1 0 1 0 0,-1 0 0 0 0,1 0 0 0 0,3 15 0 0 0,0-13 16 0 0,0 1 0 0 0,10 21 0 0 0,-12-31-162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1:47:13.497"/>
    </inkml:context>
    <inkml:brush xml:id="br0">
      <inkml:brushProperty name="width" value="0.1" units="cm"/>
      <inkml:brushProperty name="height" value="0.1" units="cm"/>
      <inkml:brushProperty name="color" value="#F6630D"/>
    </inkml:brush>
  </inkml:definitions>
  <inkml:trace contextRef="#ctx0" brushRef="#br0">88 274 6437,'-15'9'132,"-43"27"30,44-27 5928,109-27-5689,303-53-10,-223 39-18,-30 6 130,781-129 854,-785 130-2547,-132 25-101,-25 4-928,-6 0 394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15.554"/>
    </inkml:context>
    <inkml:brush xml:id="br0">
      <inkml:brushProperty name="width" value="0.1" units="cm"/>
      <inkml:brushProperty name="height" value="0.1" units="cm"/>
      <inkml:brushProperty name="color" value="#F6630D"/>
    </inkml:brush>
  </inkml:definitions>
  <inkml:trace contextRef="#ctx0" brushRef="#br0">1 3965 2276 0 0,'3'39'1438'0'0,"6"-36"-679"0"0,0-1-1 0 0,0-1 1 0 0,1 1-1 0 0,-1-1 1 0 0,18-1-1 0 0,-2-7-545 0 0,-1 0 0 0 0,-1-2 0 0 0,0-1 0 0 0,44-25 0 0 0,-10 5-82 0 0,432-220 72 0 0,34-17-46 0 0,526-219-296 0 0,300-146-105 0 0,-175 59 57 0 0,15 28 194 0 0,91-47-490 0 0,-1213 560 445 0 0,286-152-182 0 0,-248 121 296 0 0,117-91 0 0 0,-130 74 611 0 0,-63 53-115 0 0,-27 26-481 0 0,-1 0 1 0 0,1-1 0 0 0,-1 1-1 0 0,1-1 1 0 0,-1 1 0 0 0,0-1-1 0 0,0 0 1 0 0,0 0 0 0 0,0 1-1 0 0,0-1 1 0 0,1-2 0 0 0,-2 4-66 0 0,0-1 0 0 0,0 1 0 0 0,0 0 0 0 0,0 0 0 0 0,0-1 0 0 0,0 1 0 0 0,0 0 1 0 0,0-1-1 0 0,0 1 0 0 0,0 0 0 0 0,0 0 0 0 0,0-1 0 0 0,0 1 0 0 0,-1 0 0 0 0,1 0 1 0 0,0-1-1 0 0,0 1 0 0 0,0 0 0 0 0,0 0 0 0 0,0 0 0 0 0,-1-1 0 0 0,1 1 0 0 0,0 0 1 0 0,0 0-1 0 0,0 0 0 0 0,-1-1 0 0 0,1 1 0 0 0,0 0 0 0 0,0 0 0 0 0,-1 0 0 0 0,-15-1 470 0 0,4 2-468 0 0,0 1 0 0 0,1 1 0 0 0,-1 0 0 0 0,1 1 0 0 0,-1 0 0 0 0,1 1 0 0 0,1 0 0 0 0,-1 0 0 0 0,1 1 0 0 0,0 1 0 0 0,-15 12-1 0 0,24-19-26 0 0,1 0 0 0 0,-1 1 0 0 0,1-1-1 0 0,-1 0 1 0 0,1 0 0 0 0,0 1-1 0 0,-1-1 1 0 0,1 0 0 0 0,0 1-1 0 0,-1-1 1 0 0,1 1 0 0 0,0-1-1 0 0,0 0 1 0 0,-1 1 0 0 0,1-1 0 0 0,0 1-1 0 0,0-1 1 0 0,0 1 0 0 0,-1-1-1 0 0,1 0 1 0 0,0 1 0 0 0,0-1-1 0 0,0 1 1 0 0,0-1 0 0 0,0 1-1 0 0,0-1 1 0 0,0 1 0 0 0,0-1-1 0 0,0 1 1 0 0,0-1 0 0 0,0 1 0 0 0,0-1-1 0 0,1 1 1 0 0,-1-1 0 0 0,0 1-1 0 0,0-1 1 0 0,0 0 0 0 0,1 1-1 0 0,16 10-69 0 0,-10-7-139 0 0,-7-5-238 0 0,0 0 392 0 0,0 1 0 0 0,0-1 0 0 0,0 1 0 0 0,0-1 0 0 0,0 1-1 0 0,0-1 1 0 0,0 1 0 0 0,0-1 0 0 0,-1 1 0 0 0,1-1 0 0 0,0 1 0 0 0,0-1-1 0 0,-1 1 1 0 0,1 0 0 0 0,0-1 0 0 0,-1 1 0 0 0,1-1 0 0 0,0 1 0 0 0,-1 0 0 0 0,1-1-1 0 0,0 1 1 0 0,-1 0 0 0 0,1-1 0 0 0,-1 1 0 0 0,1 0 0 0 0,0 0 0 0 0,-1 0 0 0 0,1-1-1 0 0,-2 1 1 0 0,-14-4-3689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15.883"/>
    </inkml:context>
    <inkml:brush xml:id="br0">
      <inkml:brushProperty name="width" value="0.1" units="cm"/>
      <inkml:brushProperty name="height" value="0.1" units="cm"/>
      <inkml:brushProperty name="color" value="#F6630D"/>
    </inkml:brush>
  </inkml:definitions>
  <inkml:trace contextRef="#ctx0" brushRef="#br0">24 209 6469 0 0,'0'0'361'0'0,"-3"-3"-184"0"0,-11-10 34 0 0,11 10 195 0 0,2-5-290 0 0,-2-24 34 0 0,3 30-136 0 0,1-1 0 0 0,-1 1-1 0 0,1-1 1 0 0,0 1 0 0 0,0 0 0 0 0,0-1-1 0 0,0 1 1 0 0,0 0 0 0 0,0 0 0 0 0,0 0-1 0 0,1 0 1 0 0,-1 0 0 0 0,1 0 0 0 0,0 0-1 0 0,-1 0 1 0 0,1 1 0 0 0,0-1 0 0 0,0 1 0 0 0,0-1-1 0 0,0 1 1 0 0,0 0 0 0 0,5-2 0 0 0,3-3-6 0 0,7-5-4 0 0,1 0 0 0 0,1 2 0 0 0,0 0 0 0 0,36-11 1 0 0,-16 9 286 0 0,61-9-1 0 0,-83 17-13 0 0,-1 1 0 0 0,1 0-1 0 0,21 2 2595 0 0,-42 26-2564 0 0,-18 85-55 0 0,21-105-237 0 0,-1 1 0 0 0,0-1 0 0 0,0 0 0 0 0,0 0 0 0 0,-1-1 1 0 0,0 1-1 0 0,0 0 0 0 0,0-1 0 0 0,-1 0 0 0 0,0 0 1 0 0,0 0-1 0 0,-8 8 0 0 0,-1 0-29 0 0,-195 214-3292 0 0,160-173 1793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19.822"/>
    </inkml:context>
    <inkml:brush xml:id="br0">
      <inkml:brushProperty name="width" value="0.1" units="cm"/>
      <inkml:brushProperty name="height" value="0.1" units="cm"/>
      <inkml:brushProperty name="color" value="#F6630D"/>
    </inkml:brush>
  </inkml:definitions>
  <inkml:trace contextRef="#ctx0" brushRef="#br0">336 179 5973 0 0,'6'-8'189'0'0,"1"0"1"0"0,-1 1 0 0 0,1 0-1 0 0,1 0 1 0 0,16-11 0 0 0,-13 10 201 0 0,0-1 1 0 0,14-14 0 0 0,-22 20-280 0 0,0-1 0 0 0,-1 1 0 0 0,1 0 0 0 0,-1-1 0 0 0,0 1 0 0 0,0-1 0 0 0,0 0 0 0 0,-1 0 0 0 0,1 0 0 0 0,-1 0 0 0 0,0 0 0 0 0,1-6 0 0 0,-2 9-79 0 0,0-1-1 0 0,0 1 1 0 0,0 0-1 0 0,0 0 1 0 0,0 0-1 0 0,-1 0 1 0 0,1 0-1 0 0,0 0 1 0 0,-1 0-1 0 0,1 0 1 0 0,0 0-1 0 0,-1 0 1 0 0,0 0-1 0 0,1 0 1 0 0,-1 0-1 0 0,0 0 1 0 0,1 0-1 0 0,-1 0 1 0 0,0 1-1 0 0,0-1 1 0 0,1 0-1 0 0,-1 1 1 0 0,0-1-1 0 0,0 0 1 0 0,0 1-1 0 0,0-1 1 0 0,0 1-1 0 0,0-1 1 0 0,0 1-1 0 0,0 0 1 0 0,0-1-1 0 0,-1 1 1 0 0,1 0-1 0 0,0 0 1 0 0,-2 0-1 0 0,-5-1 41 0 0,0 0-1 0 0,0 1 1 0 0,-13 0-1 0 0,18 0-52 0 0,-36 5-19 0 0,-1 1-1 0 0,1 2 1 0 0,1 2 0 0 0,0 1 0 0 0,0 2 0 0 0,-42 21 0 0 0,72-31 11 0 0,1 1 1 0 0,-1 0 0 0 0,1 1-1 0 0,0 0 1 0 0,0 0 0 0 0,0 0-1 0 0,-7 9 1 0 0,12-13 2 0 0,1 1 0 0 0,-1-1 0 0 0,1 1 0 0 0,0-1 0 0 0,0 1 0 0 0,0 0 0 0 0,0 0 0 0 0,0 0 0 0 0,0-1 0 0 0,1 1 0 0 0,-1 0 0 0 0,0 0 0 0 0,1 0 0 0 0,0 0 0 0 0,-1 0 0 0 0,1 0 0 0 0,0 0 0 0 0,0 0-1 0 0,0 0 1 0 0,0 0 0 0 0,0 0 0 0 0,1 0 0 0 0,-1 0 0 0 0,1 0 0 0 0,-1 0 0 0 0,1 0 0 0 0,0 0 0 0 0,0 0 0 0 0,0 0 0 0 0,0 0 0 0 0,0-1 0 0 0,0 1 0 0 0,0 0 0 0 0,0-1 0 0 0,1 1 0 0 0,2 1 0 0 0,8 9 108 0 0,0-1-1 0 0,1 0 1 0 0,1-1 0 0 0,0-1-1 0 0,24 12 1 0 0,82 30 154 0 0,-47-21-244 0 0,-49-20-11 0 0,47 23-34 0 0,-65-30 39 0 0,0 1 1 0 0,-1-1-1 0 0,1 1 1 0 0,-1 0-1 0 0,0 0 1 0 0,-1 1-1 0 0,1 0 0 0 0,-1 0 1 0 0,6 7-1 0 0,-10-11-11 0 0,1 0 0 0 0,0 0-1 0 0,-1-1 1 0 0,1 1 0 0 0,-1 0 0 0 0,0 0-1 0 0,1 0 1 0 0,-1 0 0 0 0,0 1 0 0 0,0-1-1 0 0,0 0 1 0 0,1 0 0 0 0,-1 0-1 0 0,0 0 1 0 0,0 0 0 0 0,-1 0 0 0 0,1 0-1 0 0,0 0 1 0 0,0 0 0 0 0,0 0 0 0 0,-1 0-1 0 0,0 2 1 0 0,0-2 8 0 0,0 1-1 0 0,0 0 1 0 0,-1-1 0 0 0,1 1-1 0 0,0-1 1 0 0,-1 1 0 0 0,1-1-1 0 0,-1 0 1 0 0,0 1 0 0 0,1-1-1 0 0,-3 1 1 0 0,-5 2 68 0 0,0 0-1 0 0,0-1 1 0 0,-18 5 0 0 0,-3-1-141 0 0,-2-1 0 0 0,1-2 0 0 0,0 0 0 0 0,-1-3-1 0 0,-59-3 1 0 0,83 1-111 0 0,0-1 0 0 0,0 1 0 0 0,0-1 0 0 0,1-1-1 0 0,-1 1 1 0 0,1-1 0 0 0,-1-1 0 0 0,1 1 0 0 0,0-1 0 0 0,-8-6-1 0 0,13 8 34 0 0,0 1 0 0 0,0-1-1 0 0,0 0 1 0 0,0 0-1 0 0,0 0 1 0 0,0 0-1 0 0,1 0 1 0 0,-1 0 0 0 0,1 0-1 0 0,-1 0 1 0 0,1-1-1 0 0,0 1 1 0 0,0-1-1 0 0,0 1 1 0 0,0-1 0 0 0,0 1-1 0 0,1-1 1 0 0,-1 0-1 0 0,1 1 1 0 0,0-1-1 0 0,-1 1 1 0 0,1-1-1 0 0,0 0 1 0 0,1 1 0 0 0,-1-1-1 0 0,0 0 1 0 0,1 1-1 0 0,0-1 1 0 0,-1 1-1 0 0,1-1 1 0 0,0 1 0 0 0,0-1-1 0 0,2-2 1 0 0,10-14-925 0 0,6-4-28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20.155"/>
    </inkml:context>
    <inkml:brush xml:id="br0">
      <inkml:brushProperty name="width" value="0.1" units="cm"/>
      <inkml:brushProperty name="height" value="0.1" units="cm"/>
      <inkml:brushProperty name="color" value="#F6630D"/>
    </inkml:brush>
  </inkml:definitions>
  <inkml:trace contextRef="#ctx0" brushRef="#br0">43 35 7261 0 0,'80'-33'498'0'0,"-71"31"347"0"0,-14 7 525 0 0,-7 5-629 0 0,3 0-430 0 0,1 1 1 0 0,-1-1-1 0 0,2 2 1 0 0,0-1-1 0 0,0 1 1 0 0,-5 13-1 0 0,0 3 231 0 0,-13 48 0 0 0,19-53-594 0 0,2 0 0 0 0,0 1 0 0 0,2 0 0 0 0,0-1 0 0 0,2 1 0 0 0,0 0 0 0 0,2 0 0 0 0,0 0 0 0 0,2-1 1 0 0,1 1-1 0 0,0-1 0 0 0,2 0 0 0 0,10 23 0 0 0,3 24-4237 0 0,-18-59 2915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20.472"/>
    </inkml:context>
    <inkml:brush xml:id="br0">
      <inkml:brushProperty name="width" value="0.1" units="cm"/>
      <inkml:brushProperty name="height" value="0.1" units="cm"/>
      <inkml:brushProperty name="color" value="#F6630D"/>
    </inkml:brush>
  </inkml:definitions>
  <inkml:trace contextRef="#ctx0" brushRef="#br0">1 256 7101 0 0,'0'-2'75'0'0,"0"0"0"0"0,0 1 0 0 0,0-1 0 0 0,0 0 0 0 0,1 1-1 0 0,-1-1 1 0 0,1 0 0 0 0,-1 1 0 0 0,1-1 0 0 0,0 1 0 0 0,-1-1 0 0 0,1 1 0 0 0,0-1 0 0 0,0 1 0 0 0,0-1 0 0 0,0 1 0 0 0,0 0 0 0 0,0 0 0 0 0,1-1 0 0 0,-1 1 0 0 0,0 0 0 0 0,1 0 0 0 0,-1 0 0 0 0,1 0 0 0 0,-1 1 0 0 0,1-1 0 0 0,2-1 0 0 0,5 0 98 0 0,-1-1 0 0 0,1 1 0 0 0,-1 1 0 0 0,14-1 0 0 0,-5 0-259 0 0,70-6 159 0 0,-44 5-54 0 0,-1-1-1 0 0,0-3 1 0 0,64-17-1 0 0,-101 22-16 0 0,-1 0-1 0 0,1 0 0 0 0,-1 0 1 0 0,1 0-1 0 0,-1-1 0 0 0,0 0 1 0 0,0 1-1 0 0,0-1 0 0 0,-1-1 1 0 0,6-5-1 0 0,-7 7 0 0 0,-1 1 0 0 0,0-1 0 0 0,0 0 0 0 0,0 1 0 0 0,0-1 0 0 0,0 0 1 0 0,-1 0-1 0 0,1 0 0 0 0,0 0 0 0 0,-1 0 0 0 0,0 0 0 0 0,1 0 0 0 0,-1 0 0 0 0,0 0 0 0 0,0 0 0 0 0,0 0 0 0 0,0 0 0 0 0,0 1 0 0 0,-1-1 1 0 0,1 0-1 0 0,-1 0 0 0 0,1 0 0 0 0,-1 0 0 0 0,1 0 0 0 0,-1 0 0 0 0,0 0 0 0 0,0 1 0 0 0,-2-4 0 0 0,-1-1 47 0 0,0 1 0 0 0,0-1-1 0 0,0 1 1 0 0,-1 0 0 0 0,0 1-1 0 0,0-1 1 0 0,0 1 0 0 0,-1 0 0 0 0,1 0-1 0 0,-1 0 1 0 0,-11-4 0 0 0,13 6-21 0 0,0 1 0 0 0,1 0 0 0 0,-1 0 0 0 0,0 0 0 0 0,0 0 0 0 0,0 1 0 0 0,0-1 0 0 0,0 1 1 0 0,0 0-1 0 0,0 0 0 0 0,0 1 0 0 0,0-1 0 0 0,0 1 0 0 0,0 0 0 0 0,1 0 0 0 0,-1 0 0 0 0,0 0 1 0 0,0 1-1 0 0,1 0 0 0 0,-1-1 0 0 0,-5 5 0 0 0,-1 2 36 0 0,0 1 0 0 0,1 0 0 0 0,0 0 1 0 0,1 0-1 0 0,0 1 0 0 0,1 1 0 0 0,0-1 0 0 0,0 1 0 0 0,1 0 1 0 0,0 1-1 0 0,1-1 0 0 0,1 1 0 0 0,-1 0 0 0 0,2 0 0 0 0,0 1 0 0 0,0-1 1 0 0,2 1-1 0 0,-1-1 0 0 0,1 1 0 0 0,2 25 0 0 0,-1-36-57 0 0,0 1 0 0 0,1-1 0 0 0,-1 0 0 0 0,1 1 1 0 0,-1-1-1 0 0,1 0 0 0 0,0 0 0 0 0,0 0 0 0 0,0 0 0 0 0,0 1 0 0 0,0-1 0 0 0,0-1 0 0 0,0 1 0 0 0,1 0 0 0 0,-1 0 0 0 0,1 0 0 0 0,-1-1 0 0 0,1 1 1 0 0,0-1-1 0 0,0 1 0 0 0,0-1 0 0 0,0 0 0 0 0,0 0 0 0 0,0 1 0 0 0,0-1 0 0 0,0-1 0 0 0,0 1 0 0 0,0 0 0 0 0,0 0 0 0 0,1-1 0 0 0,-1 0 0 0 0,0 1 1 0 0,1-1-1 0 0,-1 0 0 0 0,0 0 0 0 0,1 0 0 0 0,-1 0 0 0 0,0-1 0 0 0,3 0 0 0 0,3 0-8 0 0,0-1 0 0 0,0-1 0 0 0,-1 1 1 0 0,1-1-1 0 0,-1-1 0 0 0,1 1 0 0 0,-1-1 0 0 0,0-1 0 0 0,11-9 0 0 0,-11 10 0 0 0,-2-1 0 0 0,1 0-1 0 0,0-1 1 0 0,-1 1 0 0 0,0-1-1 0 0,-1 0 1 0 0,1-1 0 0 0,-1 1-1 0 0,4-9 1 0 0,-12 28-21 0 0,0 0 0 0 0,1 1 0 0 0,1-1 0 0 0,0 0-1 0 0,1 1 1 0 0,0-1 0 0 0,2 15 0 0 0,-1-26-108 0 0,0 0-1 0 0,1 0 1 0 0,-1-1 0 0 0,1 1-1 0 0,-1 0 1 0 0,1 0-1 0 0,0-1 1 0 0,0 1 0 0 0,0 0-1 0 0,0-1 1 0 0,0 1-1 0 0,0-1 1 0 0,0 1 0 0 0,1-1-1 0 0,-1 0 1 0 0,0 1-1 0 0,1-1 1 0 0,-1 0 0 0 0,1 0-1 0 0,0 0 1 0 0,-1 0-1 0 0,1 0 1 0 0,0 0 0 0 0,-1-1-1 0 0,1 1 1 0 0,0 0-1 0 0,0-1 1 0 0,0 0 0 0 0,-1 1-1 0 0,1-1 1 0 0,0 0-1 0 0,0 0 1 0 0,0 0 0 0 0,0 0-1 0 0,2-1 1 0 0,6-1-949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20.936"/>
    </inkml:context>
    <inkml:brush xml:id="br0">
      <inkml:brushProperty name="width" value="0.1" units="cm"/>
      <inkml:brushProperty name="height" value="0.1" units="cm"/>
      <inkml:brushProperty name="color" value="#F6630D"/>
    </inkml:brush>
  </inkml:definitions>
  <inkml:trace contextRef="#ctx0" brushRef="#br0">25 437 9097 0 0,'-24'-68'170'0'0,"29"75"9"0"0,1 0 0 0 0,0 0 0 0 0,0 0 0 0 0,10 6-1 0 0,2 4 83 0 0,-3-2-54 0 0,-2 0 0 0 0,1 1 0 0 0,18 29 0 0 0,-29-40-195 0 0,0 0 0 0 0,0 0 0 0 0,0 0 0 0 0,-1 1 0 0 0,0 0 0 0 0,0-1 0 0 0,0 1 0 0 0,-1 0 0 0 0,1-1 0 0 0,-2 1 0 0 0,1 0 1 0 0,-1 0-1 0 0,1 0 0 0 0,-2 0 0 0 0,1 0 0 0 0,-1 0 0 0 0,-2 9 0 0 0,3-14-14 0 0,-1 1 0 0 0,1-1 0 0 0,-1 0 0 0 0,0 1 0 0 0,1-1 0 0 0,-1 0 0 0 0,0 1 0 0 0,0-1 1 0 0,0 0-1 0 0,0 0 0 0 0,0 0 0 0 0,0 0 0 0 0,-1 0 0 0 0,1 0 0 0 0,0 0 0 0 0,-1 0 0 0 0,1 0 0 0 0,0-1 0 0 0,-1 1 0 0 0,1 0 0 0 0,-1-1 0 0 0,1 1 0 0 0,-1-1 0 0 0,1 0 0 0 0,-1 1 0 0 0,1-1 0 0 0,-1 0 0 0 0,1 0 0 0 0,-1 0 1 0 0,1 0-1 0 0,-1 0 0 0 0,1-1 0 0 0,-1 1 0 0 0,1 0 0 0 0,-1-1 0 0 0,1 1 0 0 0,-1-1 0 0 0,1 1 0 0 0,-1-1 0 0 0,1 0 0 0 0,0 0 0 0 0,-1 1 0 0 0,1-1 0 0 0,0 0 0 0 0,0 0 0 0 0,0 0 0 0 0,-1 0 0 0 0,1-1 0 0 0,0 1 1 0 0,0 0-1 0 0,1 0 0 0 0,-2-3 0 0 0,-2-3-52 0 0,1 0 0 0 0,0-1 1 0 0,0 1-1 0 0,1-1 0 0 0,0 0 1 0 0,1 1-1 0 0,0-1 0 0 0,0 0 0 0 0,0 0 1 0 0,1 0-1 0 0,0 0 0 0 0,1 0 1 0 0,0 0-1 0 0,0 0 0 0 0,0 0 1 0 0,1 1-1 0 0,1-1 0 0 0,-1 1 0 0 0,1-1 1 0 0,0 1-1 0 0,1 0 0 0 0,0 0 1 0 0,9-13-1 0 0,-10 17-63 0 0,1 0-1 0 0,0 0 1 0 0,0 0 0 0 0,1 0 0 0 0,-1 1-1 0 0,0 0 1 0 0,1 0 0 0 0,0 0 0 0 0,-1 0-1 0 0,1 1 1 0 0,0 0 0 0 0,0 0 0 0 0,0 0 0 0 0,0 0-1 0 0,9 1 1 0 0,-5-1-256 0 0,-1 0-1 0 0,0 0 1 0 0,0-1-1 0 0,15-4 1 0 0,-11 0-210 0 0,6-1-243 0 0,0-2-1 0 0,0 0 0 0 0,23-16 1 0 0,-36 21 844 0 0,0 0 0 0 0,0 0 0 0 0,-1-1 0 0 0,1 1 0 0 0,-1-1 0 0 0,0 0-1 0 0,0-1 1 0 0,-1 1 0 0 0,0 0 0 0 0,0-1 0 0 0,0 0 0 0 0,0 0 0 0 0,-1 0 0 0 0,3-12 0 0 0,1-18 968 0 0,-2-1 0 0 0,-1 1 1 0 0,-1-1-1 0 0,-5-44 0 0 0,3 80-929 0 0,0-1 1 0 0,0 0-1 0 0,-1 1 1 0 0,1-1-1 0 0,0 0 1 0 0,0 1 0 0 0,-1-1-1 0 0,0 0 1 0 0,1 1-1 0 0,-1-1 1 0 0,0 1-1 0 0,1-1 1 0 0,-3-2-1 0 0,3 4-46 0 0,0 0 0 0 0,-1 0 0 0 0,1 0 0 0 0,0 0 0 0 0,0 0-1 0 0,0 0 1 0 0,0 0 0 0 0,0 0 0 0 0,-1 0 0 0 0,1-1 0 0 0,0 1 0 0 0,0 0-1 0 0,0 0 1 0 0,0 1 0 0 0,0-1 0 0 0,-1 0 0 0 0,1 0 0 0 0,0 0 0 0 0,0 0-1 0 0,0 0 1 0 0,0 0 0 0 0,0 0 0 0 0,-1 0 0 0 0,1 0 0 0 0,0 0 0 0 0,0 0-1 0 0,0 0 1 0 0,0 0 0 0 0,0 0 0 0 0,0 1 0 0 0,0-1 0 0 0,-1 0-1 0 0,1 0 1 0 0,0 0 0 0 0,0 0 0 0 0,0 0 0 0 0,0 0 0 0 0,0 1 0 0 0,0-1-1 0 0,0 0 1 0 0,0 0 0 0 0,0 0 0 0 0,0 0 0 0 0,-3 17 214 0 0,-3 102 261 0 0,-9 94-281 0 0,8-158-278 0 0,2 0 0 0 0,2 0 0 0 0,6 76 0 0 0,-3-130 24 0 0,6 26-578 0 0,-6-27 561 0 0,1 1 0 0 0,-1-1 0 0 0,0 1 0 0 0,0 0 0 0 0,1-1 0 0 0,-1 1 0 0 0,1-1 0 0 0,-1 1 0 0 0,0-1 0 0 0,1 0 0 0 0,-1 1 0 0 0,1-1 0 0 0,-1 1 0 0 0,1-1 0 0 0,-1 0 0 0 0,1 1 0 0 0,-1-1 0 0 0,1 0 0 0 0,0 0 0 0 0,-1 1 0 0 0,1-1 0 0 0,-1 0 0 0 0,1 0 0 0 0,0 0 0 0 0,-1 0 0 0 0,1 0 0 0 0,-1 0 0 0 0,1 0 0 0 0,0 0 0 0 0,-1 0-1 0 0,1 0 1 0 0,-1 0 0 0 0,1 0 0 0 0,0 0 0 0 0,-1 0 0 0 0,1-1 0 0 0,-1 1 0 0 0,1 0 0 0 0,0-1 0 0 0,8-5-899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21.248"/>
    </inkml:context>
    <inkml:brush xml:id="br0">
      <inkml:brushProperty name="width" value="0.1" units="cm"/>
      <inkml:brushProperty name="height" value="0.1" units="cm"/>
      <inkml:brushProperty name="color" value="#F6630D"/>
    </inkml:brush>
  </inkml:definitions>
  <inkml:trace contextRef="#ctx0" brushRef="#br0">33 23 7777 0 0,'-11'0'-88'0'0,"10"0"130"0"0,0-1 0 0 0,0 1 0 0 0,0 0 1 0 0,0 0-1 0 0,0 0 0 0 0,0 0 0 0 0,-1 0 0 0 0,1 0 0 0 0,0 0 1 0 0,0 0-1 0 0,0 0 0 0 0,0 0 0 0 0,0 1 0 0 0,0-1 0 0 0,0 0 0 0 0,0 1 1 0 0,1-1-1 0 0,-1 1 0 0 0,-2 0 0 0 0,40-1 1442 0 0,-4-2-1261 0 0,10-1-1264 0 0,67-13 0 0 0,-92 11 129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1:47:21.580"/>
    </inkml:context>
    <inkml:brush xml:id="br0">
      <inkml:brushProperty name="width" value="0.1" units="cm"/>
      <inkml:brushProperty name="height" value="0.1" units="cm"/>
      <inkml:brushProperty name="color" value="#F6630D"/>
    </inkml:brush>
  </inkml:definitions>
  <inkml:trace contextRef="#ctx0" brushRef="#br0">2288 126 6377 0 0,'-15'-11'87'0'0,"-1"-1"0"0"0,-1 2 0 0 0,1 0 1 0 0,-2 2-1 0 0,0-1 0 0 0,0 2 0 0 0,-31-9 1 0 0,-38 0 479 0 0,-2 3 1 0 0,1 4-1 0 0,-139 4 1 0 0,-265 52 1033 0 0,346-24-1118 0 0,-184 54-1 0 0,274-60-363 0 0,2 3 0 0 0,0 1-1 0 0,1 4 1 0 0,1 1 0 0 0,1 3-1 0 0,-62 46 1 0 0,92-58-66 0 0,0 1 0 0 0,2 1 0 0 0,0 0 0 0 0,1 2 1 0 0,1 0-1 0 0,0 1 0 0 0,2 0 0 0 0,1 1 0 0 0,-19 43 0 0 0,26-49-20 0 0,1-1 0 0 0,1 1 0 0 0,0 0 0 0 0,1 0 0 0 0,1 0 0 0 0,1 1 0 0 0,0-1 0 0 0,2 1 0 0 0,0-1 0 0 0,0 1 0 0 0,2-1 1 0 0,0 1-1 0 0,1-1 0 0 0,1 0 0 0 0,1 0 0 0 0,6 17 0 0 0,-2-14 7 0 0,1-1 0 0 0,1 0 1 0 0,1 0-1 0 0,0-1 0 0 0,2 0 1 0 0,0-1-1 0 0,0-1 0 0 0,2 0 1 0 0,0-1-1 0 0,29 20 0 0 0,-4-7 12 0 0,1-1 0 0 0,1-3 0 0 0,75 31-1 0 0,-35-24-90 0 0,1-3 0 0 0,1-4 1 0 0,1-3-1 0 0,1-5 0 0 0,0-3 0 0 0,1-4 0 0 0,1-4 0 0 0,-1-4 0 0 0,117-13 0 0 0,-126 1-183 0 0,-1-3-1 0 0,-1-3 1 0 0,0-4 0 0 0,-2-3-1 0 0,0-3 1 0 0,-2-4 0 0 0,-1-2-1 0 0,84-55 1 0 0,-123 67 171 0 0,-2-2-1 0 0,0-1 0 0 0,-2-2 1 0 0,-1 0-1 0 0,0-2 0 0 0,-3-1 1 0 0,0-1-1 0 0,-2-1 1 0 0,29-51-1 0 0,-39 58 64 0 0,-1-1 1 0 0,-1 0-1 0 0,-1 0 0 0 0,-2-1 0 0 0,0 0 1 0 0,-2 0-1 0 0,-1-1 0 0 0,-1 0 0 0 0,-1 0 1 0 0,-1 0-1 0 0,-2 0 0 0 0,-1 0 1 0 0,-1 0-1 0 0,-7-37 0 0 0,6 50 20 0 0,-1 0-1 0 0,0 0 1 0 0,-1 0-1 0 0,-1 1 1 0 0,0 0-1 0 0,-1 0 1 0 0,0 0-1 0 0,-1 1 1 0 0,0 0-1 0 0,-1 1 1 0 0,0-1-1 0 0,-22-18 1 0 0,15 17 12 0 0,-1 1 0 0 0,0 0 0 0 0,0 2 0 0 0,-1 0 0 0 0,-1 1 0 0 0,1 0 0 0 0,-1 2 0 0 0,-35-9 0 0 0,2 4-47 0 0,-2 3 0 0 0,1 2 1 0 0,-1 2-1 0 0,-73 3 0 0 0,34 8-541 0 0,-156 27 1 0 0,201-23-50 0 0,1 3 0 0 0,0 1 1 0 0,-50 23-1 0 0,36-8-515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0.362"/>
    </inkml:context>
    <inkml:brush xml:id="br0">
      <inkml:brushProperty name="width" value="0.1" units="cm"/>
      <inkml:brushProperty name="height" value="0.1" units="cm"/>
      <inkml:brushProperty name="color" value="#F6630D"/>
    </inkml:brush>
  </inkml:definitions>
  <inkml:trace contextRef="#ctx0" brushRef="#br0">0 308 5665 0 0,'6'-19'162'0'0,"19"-57"92"0"0,-19 57 671 0 0,-6 26-987 0 0,8 47 52 0 0,16 64-1 0 0,-22-108 69 0 0,5-36-30 0 0,32-107-34 0 0,-28 100-1 0 0,2 0 0 0 0,22-41 0 0 0,-29 63-1 0 0,1 1 1 0 0,0 0-1 0 0,1 0 1 0 0,0 1-1 0 0,17-16 1 0 0,-24 24 6 0 0,0 1 0 0 0,0-1 0 0 0,0 0 0 0 0,0 0 0 0 0,0 1 0 0 0,0-1 0 0 0,0 0 0 0 0,0 1 0 0 0,0-1 0 0 0,1 1 0 0 0,-1-1 0 0 0,0 1 0 0 0,0 0 0 0 0,0 0 0 0 0,1-1 0 0 0,-1 1 0 0 0,0 0 0 0 0,0 0 0 0 0,1 0 0 0 0,-1 0 0 0 0,0 1-1 0 0,0-1 1 0 0,0 0 0 0 0,1 0 0 0 0,-1 1 0 0 0,0-1 0 0 0,0 1 0 0 0,2 0 0 0 0,-1 0 2 0 0,0 1 0 0 0,0 0 0 0 0,0 0 0 0 0,0 0 0 0 0,0 0 0 0 0,0 0 0 0 0,0 0 0 0 0,1 3 0 0 0,-2-3 2 0 0,3 4-3 0 0,0 0 0 0 0,-1 0-1 0 0,0 0 1 0 0,0 1-1 0 0,0-1 1 0 0,-1 1 0 0 0,0-1-1 0 0,0 1 1 0 0,-1 0-1 0 0,0 0 1 0 0,0 0 0 0 0,-1 0-1 0 0,0 0 1 0 0,0 0-1 0 0,0 0 1 0 0,-1 0 0 0 0,-2 8-1 0 0,1-6 10 0 0,0 0-1 0 0,-1 0 1 0 0,0-1 0 0 0,-1 0-1 0 0,0 1 1 0 0,0-1-1 0 0,-1-1 1 0 0,0 1 0 0 0,0-1-1 0 0,-1 1 1 0 0,0-2-1 0 0,-12 12 1 0 0,5-7-73 0 0,0 1 530 0 0,28-22 115 0 0,-6 4-576 0 0,-1 1 1 0 0,2 0-1 0 0,-1 1 1 0 0,0-1 0 0 0,1 2-1 0 0,0 0 1 0 0,0 0-1 0 0,0 1 1 0 0,19-3-1 0 0,-21 4-10 0 0,0 1-1 0 0,0 0 1 0 0,0 0-1 0 0,0 1 1 0 0,0 0-1 0 0,0 0 0 0 0,0 1 1 0 0,0 0-1 0 0,0 0 1 0 0,0 1-1 0 0,-1 0 1 0 0,12 6-1 0 0,-16-7 77 0 0,-4 13 10 0 0,0-5-75 0 0,-1 1 1 0 0,1-1-1 0 0,-2 0 0 0 0,1 0 0 0 0,-7 16 0 0 0,2-12-2 0 0,-1-1-1 0 0,0 0 0 0 0,0 0 0 0 0,-18 20 0 0 0,25-31-3 0 0,-1 0 0 0 0,1-1 0 0 0,-1 1 0 0 0,1 0-1 0 0,-1-1 1 0 0,0 1 0 0 0,0-1 0 0 0,0 0 0 0 0,0 1-1 0 0,0-1 1 0 0,0 0 0 0 0,0 0 0 0 0,0 0 0 0 0,0 0-1 0 0,0-1 1 0 0,0 1 0 0 0,-1-1 0 0 0,1 1 0 0 0,0-1-1 0 0,0 0 1 0 0,-1 0 0 0 0,-2 0 0 0 0,-4 0 1 0 0,-6 1-37 0 0,1-1-1 0 0,0 0 0 0 0,-1-1 1 0 0,1-1-1 0 0,-23-5 1 0 0,35 6-16 0 0,0 1 1 0 0,0-1 0 0 0,0 0 0 0 0,1 0-1 0 0,-1 0 1 0 0,0 0 0 0 0,1 0 0 0 0,-1-1 0 0 0,1 1-1 0 0,-1 0 1 0 0,1-1 0 0 0,0 1 0 0 0,-1-1-1 0 0,1 0 1 0 0,0 1 0 0 0,0-1 0 0 0,0 0-1 0 0,0 1 1 0 0,0-1 0 0 0,1 0 0 0 0,-2-2-1 0 0,0-8-652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0.666"/>
    </inkml:context>
    <inkml:brush xml:id="br0">
      <inkml:brushProperty name="width" value="0.1" units="cm"/>
      <inkml:brushProperty name="height" value="0.1" units="cm"/>
      <inkml:brushProperty name="color" value="#F6630D"/>
    </inkml:brush>
  </inkml:definitions>
  <inkml:trace contextRef="#ctx0" brushRef="#br0">16 20 6565 0 0,'-11'5'174'0'0,"11"-5"-166"0"0,0 0-1 0 0,-1 0 0 0 0,1 0 0 0 0,0 0 1 0 0,0 0-1 0 0,0 0 0 0 0,-1 0 0 0 0,1 0 1 0 0,0 0-1 0 0,0 1 0 0 0,-1-1 0 0 0,1 0 0 0 0,0 0 1 0 0,0 0-1 0 0,0 0 0 0 0,0 1 0 0 0,-1-1 1 0 0,1 0-1 0 0,0 0 0 0 0,0 0 0 0 0,0 1 0 0 0,0-1 1 0 0,0 0-1 0 0,0 0 0 0 0,0 0 0 0 0,-1 1 1 0 0,1-1-1 0 0,0 0 0 0 0,0 0 0 0 0,0 1 1 0 0,0-1-1 0 0,0 0 0 0 0,0 0 0 0 0,0 1 0 0 0,0-1 1 0 0,0 0-1 0 0,0 0 0 0 0,0 1 0 0 0,1-1 191 0 0,-1 1-157 0 0,0-1-1 0 0,0 1 0 0 0,1-1 1 0 0,-1 1-1 0 0,0-1 0 0 0,1 1 0 0 0,-1-1 1 0 0,0 1-1 0 0,1-1 0 0 0,-1 1 1 0 0,1-1-1 0 0,-1 0 0 0 0,0 1 0 0 0,1-1 1 0 0,-1 0-1 0 0,1 1 0 0 0,-1-1 1 0 0,1 0-1 0 0,-1 0 0 0 0,1 1 0 0 0,0-1 1 0 0,-1 0-1 0 0,1 0 0 0 0,-1 0 1 0 0,1 0-1 0 0,-1 0 0 0 0,1 0 0 0 0,0 0 1 0 0,-1 0-1 0 0,1 0 0 0 0,-1 0 1 0 0,1 0-1 0 0,-1 0 0 0 0,1 0 0 0 0,0-1 1 0 0,-1 1-1 0 0,1 0 0 0 0,-1 0 1 0 0,1-1-1 0 0,-1 1 0 0 0,2-1 0 0 0,14-6 24 0 0,1 2-1 0 0,0-1 0 0 0,1 2 1 0 0,-1 0-1 0 0,20-1 0 0 0,92-2-102 0 0,-93 9-127 0 0,-26 0-45 0 0,1-2 0 0 0,0 0 0 0 0,14-1 0 0 0,0 2-1001 0 0,-13 0 315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0.975"/>
    </inkml:context>
    <inkml:brush xml:id="br0">
      <inkml:brushProperty name="width" value="0.1" units="cm"/>
      <inkml:brushProperty name="height" value="0.1" units="cm"/>
      <inkml:brushProperty name="color" value="#F6630D"/>
    </inkml:brush>
  </inkml:definitions>
  <inkml:trace contextRef="#ctx0" brushRef="#br0">110 149 6845 0 0,'-4'0'19'0'0,"0"-1"1"0"0,0 0-1 0 0,-1 0 1 0 0,1 0-1 0 0,0 0 1 0 0,1-1 0 0 0,-1 1-1 0 0,0-1 1 0 0,0 0-1 0 0,1-1 1 0 0,-1 1 0 0 0,1 0-1 0 0,-5-5 1 0 0,-13-9 266 0 0,17 14-172 0 0,1 0-1 0 0,0 0 1 0 0,0-1-1 0 0,0 1 1 0 0,0-1-1 0 0,-4-5 1 0 0,6 7-94 0 0,0 0 0 0 0,1 0 1 0 0,-1 0-1 0 0,1 0 1 0 0,0 0-1 0 0,-1 0 0 0 0,1 0 1 0 0,0 0-1 0 0,0-1 0 0 0,-1 1 1 0 0,1 0-1 0 0,0 0 0 0 0,0 0 1 0 0,0 0-1 0 0,1-1 0 0 0,-1 1 1 0 0,0 0-1 0 0,0 0 0 0 0,0 0 1 0 0,1 0-1 0 0,-1 0 0 0 0,1 0 1 0 0,-1 0-1 0 0,1 0 0 0 0,-1 0 1 0 0,1 0-1 0 0,1-2 0 0 0,-1 2-12 0 0,0-1-1 0 0,1 1 0 0 0,0 0 0 0 0,-1-1 0 0 0,1 1 0 0 0,0 0 0 0 0,-1 0 0 0 0,1 0 0 0 0,0 0 0 0 0,0 0 0 0 0,0 0 0 0 0,0 1 1 0 0,0-1-1 0 0,3 0 0 0 0,33-5-28 0 0,-29 5 25 0 0,312-23-53 0 0,-309 24 67 0 0,-9 0 22 0 0,-1 0 0 0 0,1 0 0 0 0,-1-1 1 0 0,1 1-1 0 0,-1 0 0 0 0,1-1 0 0 0,-1 0 0 0 0,0 1 0 0 0,4-3 76 0 0,-7 3-48 0 0,0 0 0 0 0,0 1 0 0 0,-1-1 0 0 0,1 0 1 0 0,0 1-1 0 0,0-1 0 0 0,0 1 0 0 0,0-1 1 0 0,0 1-1 0 0,0-1 0 0 0,0 1 0 0 0,0 0 0 0 0,0-1 1 0 0,0 1-1 0 0,0 0 0 0 0,-2 2 0 0 0,-7 15 106 0 0,1 0-1 0 0,0 1 0 0 0,1 0 1 0 0,1 1-1 0 0,1-1 0 0 0,1 1 1 0 0,-4 29-1 0 0,3 6 14 0 0,0 86-1 0 0,6-128-532 0 0,1-1 0 0 0,0 1 0 0 0,0-1 0 0 0,2 1-1 0 0,-1-1 1 0 0,8 20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1.562"/>
    </inkml:context>
    <inkml:brush xml:id="br0">
      <inkml:brushProperty name="width" value="0.1" units="cm"/>
      <inkml:brushProperty name="height" value="0.1" units="cm"/>
      <inkml:brushProperty name="color" value="#F6630D"/>
    </inkml:brush>
  </inkml:definitions>
  <inkml:trace contextRef="#ctx0" brushRef="#br0">2 247 5633 0 0,'0'-1'8'0'0,"0"1"9"0"0,-1-1 0 0 0,1 0 0 0 0,0 1 0 0 0,0-1-1 0 0,0 1 1 0 0,0-1 0 0 0,0 1 0 0 0,0-1-1 0 0,0 0 1 0 0,0 1 0 0 0,0-1 0 0 0,0 1 0 0 0,0-1-1 0 0,0 1 1 0 0,0-1 0 0 0,1 0 0 0 0,-1 1 0 0 0,0-1-1 0 0,0 1 1 0 0,1-1 0 0 0,-1 1 0 0 0,0-1 0 0 0,1 1-1 0 0,-1-1 1 0 0,0 1 0 0 0,1 0 0 0 0,-1-1-1 0 0,1 1 1 0 0,-1 0 0 0 0,1-1 0 0 0,-1 1 0 0 0,1 0-1 0 0,-1-1 1 0 0,1 1 0 0 0,-1 0 0 0 0,2-1 0 0 0,10 21 679 0 0,-9-18-692 0 0,0 0 1 0 0,0 1-1 0 0,0-1 0 0 0,0-1 0 0 0,1 1 0 0 0,-1 0 1 0 0,1-1-1 0 0,0 0 0 0 0,-1 0 0 0 0,1 0 0 0 0,0 0 1 0 0,3 0-1 0 0,51 3 66 0 0,-57-4-72 0 0,29 0-207 0 0,-1-2 1 0 0,0-1-1 0 0,0-1 1 0 0,0-2-1 0 0,0-1 1 0 0,-1-1-1 0 0,0-1 1 0 0,-1-1-1 0 0,42-23 0 0 0,-67 32 223 0 0,-1 1 0 0 0,0-1-1 0 0,1 0 1 0 0,-1 0 0 0 0,0 0-1 0 0,1 0 1 0 0,-1 0-1 0 0,0 0 1 0 0,0 0 0 0 0,0 0-1 0 0,0 0 1 0 0,0 0 0 0 0,0 0-1 0 0,0-1 1 0 0,0 1-1 0 0,-1 0 1 0 0,1-1 0 0 0,0 1-1 0 0,-1-1 1 0 0,1 1 0 0 0,-1-1-1 0 0,1 1 1 0 0,-1-1-1 0 0,0 1 1 0 0,0-1 0 0 0,0 1-1 0 0,0-1 1 0 0,0 0 0 0 0,0 1-1 0 0,0-1 1 0 0,0 1 0 0 0,0-1-1 0 0,-1 1 1 0 0,1-1-1 0 0,-1 1 1 0 0,1-1 0 0 0,-1 1-1 0 0,0 0 1 0 0,-1-3 0 0 0,-4-5 276 0 0,0 0 1 0 0,0 1 0 0 0,-1-1 0 0 0,-14-12-1 0 0,7 6 54 0 0,12 14-282 0 0,1-1 0 0 0,0 1 1 0 0,0-1-1 0 0,-1 1 0 0 0,1 0 1 0 0,-1-1-1 0 0,1 1 1 0 0,-1 0-1 0 0,0 0 0 0 0,1 0 1 0 0,-1 0-1 0 0,0 0 0 0 0,0 1 1 0 0,-3-2-1 0 0,7 31-131 0 0,2 9 77 0 0,-1-19 6 0 0,-1 1-1 0 0,0-1 1 0 0,-2 0-1 0 0,0 0 1 0 0,-5 29-1 0 0,5-46 181 0 0,6-5-133 0 0,18-9-13 0 0,-18 9 382 0 0,8-1-349 0 0,41-13-3 0 0,-41 13 509 0 0,4 12-507 0 0,-10-5-70 0 0,6 4 9 0 0,0-1 0 0 0,17 13 0 0 0,-27-17-13 0 0,-1 1 0 0 0,1 0 0 0 0,-1-1 0 0 0,1 1 1 0 0,-1 1-1 0 0,0-1 0 0 0,0 0 0 0 0,-1 1 0 0 0,1-1 0 0 0,-1 1 1 0 0,0 0-1 0 0,0 0 0 0 0,0 0 0 0 0,3 8 0 0 0,-5-9-2 0 0,0 0-1 0 0,0 1 0 0 0,0-1 0 0 0,-1 0 1 0 0,1 1-1 0 0,-1-1 0 0 0,0 0 1 0 0,0 0-1 0 0,0 1 0 0 0,0-1 0 0 0,-1 0 1 0 0,1 0-1 0 0,-1 0 0 0 0,0-1 1 0 0,0 1-1 0 0,0 0 0 0 0,-2 2 1 0 0,0 0-2 0 0,1 0-39 0 0,-1 0 1 0 0,0 1-1 0 0,-1-2 1 0 0,1 1 0 0 0,-1-1-1 0 0,0 1 1 0 0,0-1 0 0 0,-7 4-1 0 0,9-7-80 0 0,1 0-1 0 0,-1 1 1 0 0,0-1 0 0 0,0 0-1 0 0,0 0 1 0 0,0-1 0 0 0,0 1-1 0 0,0-1 1 0 0,0 1-1 0 0,0-1 1 0 0,0 0 0 0 0,0 0-1 0 0,0 0 1 0 0,0-1 0 0 0,0 1-1 0 0,0-1 1 0 0,0 0-1 0 0,0 1 1 0 0,-4-3 0 0 0,-17-4-1341 0 0,23 7 759 0 0,-9-16-2185 0 0,-31-47 2826 0 0,31 47 1065 0 0,6-18-599 0 0,-10-109 33 0 0,14 93-113 0 0,5 30 55 0 0,0 7-148 0 0,-4 8-118 0 0,0 0 0 0 0,1 1 0 0 0,0-1 1 0 0,0 0-1 0 0,1 0 0 0 0,-1 1 0 0 0,1-1 0 0 0,0 1 1 0 0,4-5-1 0 0,-5 7-65 0 0,0 1 1 0 0,0-1 0 0 0,0 1-1 0 0,0-1 1 0 0,0 1-1 0 0,0 0 1 0 0,1 0-1 0 0,-1 0 1 0 0,0 0-1 0 0,1 0 1 0 0,-1 0-1 0 0,1 1 1 0 0,-1-1 0 0 0,1 1-1 0 0,-1 0 1 0 0,1 0-1 0 0,-1 0 1 0 0,1 0-1 0 0,-1 0 1 0 0,5 1-1 0 0,29 4 162 0 0,48 15 0 0 0,-30-14-1110 0 0,-34-3 329 0 0,-1-2-134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2.349"/>
    </inkml:context>
    <inkml:brush xml:id="br0">
      <inkml:brushProperty name="width" value="0.1" units="cm"/>
      <inkml:brushProperty name="height" value="0.1" units="cm"/>
      <inkml:brushProperty name="color" value="#F6630D"/>
    </inkml:brush>
  </inkml:definitions>
  <inkml:trace contextRef="#ctx0" brushRef="#br0">76 102 6973 0 0,'0'0'1600'0'0,"6"-3"-1439"0"0,20-9 11 0 0,-20 9 391 0 0,108-2-458 0 0,-80 5-86 0 0,-23 4-9 0 0,-6-1-9 0 0,-5-2 0 0 0,0-1 1 0 0,0 0-1 0 0,1 1 1 0 0,-1-1-1 0 0,0 1 1 0 0,0-1-1 0 0,0 0 1 0 0,0 1-1 0 0,1-1 1 0 0,-1 1-1 0 0,0-1 1 0 0,0 1 0 0 0,0-1-1 0 0,0 1 1 0 0,0-1-1 0 0,0 0 1 0 0,0 1-1 0 0,0-1 1 0 0,-1 1-1 0 0,1-1 1 0 0,0 1-1 0 0,0-1 1 0 0,0 0-1 0 0,0 1 1 0 0,-1-1-1 0 0,1 1 1 0 0,0-1 0 0 0,0 0-1 0 0,-1 1 1 0 0,1-1-1 0 0,0 0 1 0 0,0 1-1 0 0,-1-1 1 0 0,1 0-1 0 0,0 1 1 0 0,-1-1-1 0 0,1 0 1 0 0,-1 0-1 0 0,1 1 1 0 0,0-1 0 0 0,-1 0-1 0 0,-18 15 73 0 0,11-10-56 0 0,-51 28 1279 0 0,59-35-1288 0 0,0 1 0 0 0,0 0 0 0 0,-1-1 0 0 0,1 1 0 0 0,-1 0 0 0 0,1-1 0 0 0,-1 1 0 0 0,1 0 0 0 0,-1 0 0 0 0,0-1 0 0 0,0 1 0 0 0,-1-2 0 0 0,0 1 12 0 0,0-2 120 0 0,2-1-73 0 0,0-15-9 0 0,0 18-87 0 0,0 1 1 0 0,0 0-1 0 0,0 0 0 0 0,0 0 0 0 0,0-1 1 0 0,1 1-1 0 0,-1 0 0 0 0,1 0 1 0 0,-1 0-1 0 0,0 0 0 0 0,1-1 0 0 0,0 1 1 0 0,-1 0-1 0 0,1 0 0 0 0,0 0 0 0 0,-1 0 1 0 0,1 0-1 0 0,0 1 0 0 0,0-1 1 0 0,0 0-1 0 0,0 0 0 0 0,0 0 0 0 0,2 0 1 0 0,5-2-408 0 0,1 2 1 0 0,-1-1 0 0 0,1 1-1 0 0,13 0 1 0 0,-17 1 443 0 0,0 0 0 0 0,-1-1-1 0 0,1 0 1 0 0,0 0 0 0 0,-1 0 0 0 0,1 0-1 0 0,0-1 1 0 0,-1 0 0 0 0,7-3-1 0 0,-7 3 1071 0 0,-2-3-866 0 0,9-12-51 0 0,-8 12 157 0 0,-11 0-259 0 0,3 0-49 0 0,3 3-9 0 0,1 1-1 0 0,-1-1 1 0 0,0 1 0 0 0,0-1 0 0 0,1 1 0 0 0,-1 0 0 0 0,0 0 0 0 0,0 0 0 0 0,0 0 0 0 0,0 0 0 0 0,0 0 0 0 0,0 0 0 0 0,-1 1 0 0 0,1-1 0 0 0,0 1-1 0 0,0-1 1 0 0,0 1 0 0 0,-1 0 0 0 0,1 0 0 0 0,0 0 0 0 0,0 0 0 0 0,-5 1 0 0 0,-4 2 8 0 0,-46 16 34 0 0,53-18-44 0 0,0 1 0 0 0,-1 0 0 0 0,1 1 0 0 0,1-1 0 0 0,-1 1 0 0 0,0-1 0 0 0,1 1 0 0 0,-1 0 0 0 0,1 1 0 0 0,-5 5 0 0 0,7-8 1 0 0,0 1 0 0 0,0-1 0 0 0,0 1 1 0 0,1-1-1 0 0,-1 1 0 0 0,1-1 0 0 0,-1 1 0 0 0,1-1 0 0 0,-1 1 0 0 0,1 0 0 0 0,0-1 1 0 0,0 1-1 0 0,0 0 0 0 0,0-1 0 0 0,0 1 0 0 0,0 0 0 0 0,0-1 0 0 0,1 1 0 0 0,0 1 1 0 0,0 1 9 0 0,0 0 1 0 0,1-1 0 0 0,0 1 0 0 0,0-1 0 0 0,0 0 0 0 0,0 0 0 0 0,6 6 0 0 0,1 1 32 0 0,1-1 0 0 0,1 0 0 0 0,19 13 0 0 0,39 16 33 0 0,-54-31-68 0 0,0 1 0 0 0,0 0-1 0 0,-1 1 1 0 0,0 0 0 0 0,-1 1 0 0 0,0 1 0 0 0,22 24 0 0 0,-33-34-7 0 0,-1 0 0 0 0,-1 1 1 0 0,1-1-1 0 0,0 0 0 0 0,0 1 0 0 0,0-1 0 0 0,-1 1 1 0 0,1-1-1 0 0,-1 1 0 0 0,1-1 0 0 0,-1 1 0 0 0,0-1 1 0 0,1 1-1 0 0,-1 0 0 0 0,0-1 0 0 0,0 1 0 0 0,0-1 1 0 0,0 1-1 0 0,0 0 0 0 0,-1-1 0 0 0,1 1 0 0 0,0-1 1 0 0,-1 1-1 0 0,1-1 0 0 0,-1 1 0 0 0,0-1 0 0 0,1 1 1 0 0,-1-1-1 0 0,0 1 0 0 0,0-1 0 0 0,0 0 0 0 0,0 0 1 0 0,0 1-1 0 0,0-1 0 0 0,0 0 0 0 0,-1 0 0 0 0,1 0 1 0 0,0 0-1 0 0,-1 0 0 0 0,1 0 0 0 0,-3 0 0 0 0,-3 4 4 0 0,-1-1-1 0 0,0 0 1 0 0,0-1-1 0 0,0 0 1 0 0,0 0-1 0 0,-11 1 1 0 0,-1 0-37 0 0,0-1 1 0 0,0 0-1 0 0,-1-2 1 0 0,1-1-1 0 0,0 0 1 0 0,0-1 0 0 0,0-2-1 0 0,-27-5 1 0 0,27 3-93 0 0,9 3-143 0 0,0 0 0 0 0,0-1 0 0 0,0-1 0 0 0,-19-9 0 0 0,28 12 154 0 0,-1 0 0 0 0,1-1 0 0 0,-1 0 0 0 0,1 0 0 0 0,0 0 0 0 0,-1 0 0 0 0,1 0 0 0 0,0 0 0 0 0,0-1 0 0 0,1 1 1 0 0,-1 0-1 0 0,0-1 0 0 0,1 0 0 0 0,0 1 0 0 0,-1-1 0 0 0,1 0 0 0 0,0 0 0 0 0,0 1 0 0 0,1-1 0 0 0,-1 0 0 0 0,1 0 0 0 0,-1 0 1 0 0,1-6-1 0 0,0-14-758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2.667"/>
    </inkml:context>
    <inkml:brush xml:id="br0">
      <inkml:brushProperty name="width" value="0.1" units="cm"/>
      <inkml:brushProperty name="height" value="0.1" units="cm"/>
      <inkml:brushProperty name="color" value="#F6630D"/>
    </inkml:brush>
  </inkml:definitions>
  <inkml:trace contextRef="#ctx0" brushRef="#br0">62 3 6097 0 0,'-1'-1'42'0'0,"1"1"1"0"0,0 0-1 0 0,-1 0 1 0 0,1-1 0 0 0,-1 1-1 0 0,1 0 1 0 0,0 0 0 0 0,-1 0-1 0 0,1 0 1 0 0,-1-1-1 0 0,1 1 1 0 0,-1 0 0 0 0,1 0-1 0 0,-1 0 1 0 0,1 0 0 0 0,0 0-1 0 0,-1 0 1 0 0,1 0 0 0 0,-1 1-1 0 0,1-1 1 0 0,-1 0-1 0 0,1 0 1 0 0,-1 0 0 0 0,1 0-1 0 0,0 0 1 0 0,-1 1 0 0 0,1-1-1 0 0,-1 0 1 0 0,-14 13 1170 0 0,11-9-896 0 0,1 1 0 0 0,0-1 1 0 0,0 0-1 0 0,0 1 0 0 0,-4 8 0 0 0,5-4 24 0 0,-1 1 0 0 0,1 0 0 0 0,0-1 0 0 0,1 1 0 0 0,0 0 0 0 0,1 0 0 0 0,0 0 0 0 0,1 0 0 0 0,0 0 0 0 0,2 13 0 0 0,5 4 301 0 0,0 0 1 0 0,15 32 0 0 0,-11-31-423 0 0,-2 0 0 0 0,8 35 0 0 0,-13-41-204 0 0,-1 0-1 0 0,0 1 1 0 0,-2-1-1 0 0,-1 0 1 0 0,-1 1-1 0 0,-1-1 1 0 0,-1 1-1 0 0,0-1 1 0 0,-2 0-1 0 0,-1 0 1 0 0,-1 0-1 0 0,-8 22 1 0 0,6-22-29 0 0,7-15-16 0 0,-1-1 0 0 0,0 0 0 0 0,-1 0 0 0 0,1-1 0 0 0,-1 1 0 0 0,0 0 0 0 0,0-1 0 0 0,-7 8 0 0 0,19-43-2035 0 0,1 18 1630 0 0,-8 10 237 0 0,0 0-1 0 0,0 1 0 0 0,0-1 1 0 0,-1 0-1 0 0,1-1 1 0 0,0 1-1 0 0,-1 0 0 0 0,0 0 1 0 0,0-1-1 0 0,0 1 1 0 0,2-5-1 0 0,-14-5-3463 0 0,8 8 2596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3.097"/>
    </inkml:context>
    <inkml:brush xml:id="br0">
      <inkml:brushProperty name="width" value="0.1" units="cm"/>
      <inkml:brushProperty name="height" value="0.1" units="cm"/>
      <inkml:brushProperty name="color" value="#F6630D"/>
    </inkml:brush>
  </inkml:definitions>
  <inkml:trace contextRef="#ctx0" brushRef="#br0">4 4 6813 0 0,'-3'-4'1777'0'0,"17"10"-203"0"0,22 12-131 0 0,-14 3-1103 0 0,0 2-1 0 0,-2-1 1 0 0,0 2-1 0 0,20 33 1 0 0,18 21 6 0 0,46 45-1038 0 0,-93-105-2695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3.408"/>
    </inkml:context>
    <inkml:brush xml:id="br0">
      <inkml:brushProperty name="width" value="0.1" units="cm"/>
      <inkml:brushProperty name="height" value="0.1" units="cm"/>
      <inkml:brushProperty name="color" value="#F6630D"/>
    </inkml:brush>
  </inkml:definitions>
  <inkml:trace contextRef="#ctx0" brushRef="#br0">239 21 6377 0 0,'-10'-11'313'0'0,"10"11"-297"0"0,0-1 1 0 0,-1 1-1 0 0,1-1 1 0 0,0 0-1 0 0,-1 1 1 0 0,1-1-1 0 0,0 1 1 0 0,-1 0-1 0 0,1-1 1 0 0,-1 1-1 0 0,1-1 1 0 0,0 1-1 0 0,-1 0 1 0 0,1-1-1 0 0,-1 1 1 0 0,1 0-1 0 0,-1-1 1 0 0,0 1-1 0 0,1 0 1 0 0,-1 0-1 0 0,1-1 1 0 0,-1 1-1 0 0,1 0 0 0 0,-1 0 1 0 0,0 0-1 0 0,1 0 1 0 0,-1 0-1 0 0,1 0 1 0 0,-1 0-1 0 0,0 0 1 0 0,1 0-1 0 0,-1 0 1 0 0,1 0-1 0 0,-1 1 1 0 0,0-1-1 0 0,1 0 1 0 0,-1 0-1 0 0,1 0 1 0 0,-1 1-1 0 0,1-1 1 0 0,-1 0-1 0 0,1 1 1 0 0,-2 0-1 0 0,-9 5 173 0 0,0 2-1 0 0,0-1 0 0 0,1 1 0 0 0,0 1 0 0 0,1-1 0 0 0,-1 2 1 0 0,2-1-1 0 0,-1 1 0 0 0,1 1 0 0 0,1 0 0 0 0,0 0 0 0 0,-8 17 1 0 0,-6 23-227 0 0,3 1 1 0 0,-21 92 0 0 0,39-142-97 0 0,-1 1 1 0 0,1 0 0 0 0,0-1 0 0 0,-1 1 0 0 0,1-1 0 0 0,1 1 0 0 0,-1 0-1 0 0,0-1 1 0 0,1 4 0 0 0,5 8-784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21:01.269"/>
    </inkml:context>
    <inkml:brush xml:id="br0">
      <inkml:brushProperty name="width" value="0.1" units="cm"/>
      <inkml:brushProperty name="height" value="0.1" units="cm"/>
      <inkml:brushProperty name="color" value="#F6630D"/>
    </inkml:brush>
  </inkml:definitions>
  <inkml:trace contextRef="#ctx0" brushRef="#br0">230 0 3436 0 0,'-7'3'168'0'0,"-52"20"2610"0"0,54-21-1079 0 0,2 1-1641 0 0,-3 2 30 0 0,1 1 1 0 0,0 0 0 0 0,1 0-1 0 0,-7 11 1 0 0,8-12 1374 0 0,-6 29-1256 0 0,-32 106-51 0 0,31-105 99 0 0,-6 40 0 0 0,9-36-44 0 0,-18 110 305 0 0,24-111 890 0 0,-6-43-120 0 0,7 5-1322 0 0,0 0 1 0 0,0 0-1 0 0,0 0 1 0 0,0 1-1 0 0,0-1 0 0 0,0 0 1 0 0,0 0-1 0 0,0 0 1 0 0,0 0-1 0 0,0 0 1 0 0,0 0-1 0 0,0 1 1 0 0,0-1-1 0 0,0 0 1 0 0,0 0-1 0 0,0 0 0 0 0,0 0 1 0 0,0 0-1 0 0,0 0 1 0 0,0 1-1 0 0,0-1 1 0 0,0 0-1 0 0,-1 0 1 0 0,1 0-1 0 0,0 0 1 0 0,0 0-1 0 0,0 0 0 0 0,0 0 1 0 0,0 0-1 0 0,0 0 1 0 0,0 0-1 0 0,-1 1 1 0 0,1-1-1 0 0,0 0 1 0 0,0 0-1 0 0,0 0 1 0 0,0 0-1 0 0,0 0 0 0 0,0 0 1 0 0,-1 0-1 0 0,1 0 1 0 0,0 0-1 0 0,0 0 1 0 0,0 0-1 0 0,0 0 1 0 0,0 0-1 0 0,-1 0 1 0 0,1 0-1 0 0,0 0 0 0 0,0-1 1 0 0,0 1-1 0 0,0 0 1 0 0,0 0-1 0 0,0 0 1 0 0,0 0-1 0 0,-1 0 1 0 0,1 0-1 0 0,0 0 1 0 0,0 0-1 0 0,0 0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3.719"/>
    </inkml:context>
    <inkml:brush xml:id="br0">
      <inkml:brushProperty name="width" value="0.1" units="cm"/>
      <inkml:brushProperty name="height" value="0.1" units="cm"/>
      <inkml:brushProperty name="color" value="#F6630D"/>
    </inkml:brush>
  </inkml:definitions>
  <inkml:trace contextRef="#ctx0" brushRef="#br0">65 151 7777 0 0,'0'-8'-62'0'0,"-1"6"86"0"0,1 0 0 0 0,0 1 0 0 0,0-1 1 0 0,0 0-1 0 0,1 0 0 0 0,-1 1 0 0 0,0-1 1 0 0,1 0-1 0 0,-1 0 0 0 0,1 1 1 0 0,-1-1-1 0 0,2-2 0 0 0,7-12 315 0 0,-6 9-193 0 0,0 1 0 0 0,1-1-1 0 0,0 1 1 0 0,0 0-1 0 0,1 0 1 0 0,-1 0-1 0 0,1 0 1 0 0,0 1-1 0 0,1 0 1 0 0,-1 0 0 0 0,1 0-1 0 0,13-7 1 0 0,-12 9-95 0 0,1-1 0 0 0,-1 2 0 0 0,1-1 0 0 0,-1 1 0 0 0,1 0 0 0 0,0 1 0 0 0,0 0 1 0 0,0 0-1 0 0,0 0 0 0 0,0 1 0 0 0,0 1 0 0 0,15 1 0 0 0,-20-1-48 0 0,1-1 0 0 0,-1 1 0 0 0,0 0-1 0 0,0 0 1 0 0,1 1 0 0 0,-1-1 0 0 0,0 0-1 0 0,0 1 1 0 0,-1 0 0 0 0,1 0 0 0 0,0 0 0 0 0,-1 0-1 0 0,1 0 1 0 0,-1 0 0 0 0,1 1 0 0 0,-1-1 0 0 0,0 1-1 0 0,0 0 1 0 0,0-1 0 0 0,0 1 0 0 0,-1 0 0 0 0,1 0-1 0 0,-1 0 1 0 0,0 1 0 0 0,0-1 0 0 0,0 0-1 0 0,0 0 1 0 0,0 1 0 0 0,-1-1 0 0 0,0 0 0 0 0,1 1-1 0 0,-1-1 1 0 0,-1 6 0 0 0,0 0 2 0 0,-1 1-1 0 0,0-1 1 0 0,0 0 0 0 0,-1 0-1 0 0,0 0 1 0 0,-1 0 0 0 0,1 0-1 0 0,-2 0 1 0 0,0-1 0 0 0,0 0 0 0 0,0 0-1 0 0,-1 0 1 0 0,0-1 0 0 0,0 0-1 0 0,-1 0 1 0 0,-9 8 0 0 0,-14 9 28 0 0,-1-1 0 0 0,-56 32 1 0 0,72-46-21 0 0,-4 2-6 0 0,-1 2 44 0 0,-29 12 1 0 0,64-30 110 0 0,0 1 0 0 0,0 0 0 0 0,0 0 0 0 0,1 2 0 0 0,17-1 0 0 0,1 1 50 0 0,46 5 0 0 0,-60-1-154 0 0,0 1-1 0 0,-1 1 1 0 0,0 1 0 0 0,0 0-1 0 0,0 2 1 0 0,-1 0 0 0 0,0 1-1 0 0,0 1 1 0 0,0 0 0 0 0,22 17 0 0 0,-40-26-76 0 0,1 1 1 0 0,-1-1-1 0 0,0 0 1 0 0,1 1-1 0 0,-1-1 1 0 0,1 0-1 0 0,-1 1 1 0 0,0-1-1 0 0,1 0 1 0 0,-1 1-1 0 0,0-1 1 0 0,1 1-1 0 0,-1-1 1 0 0,0 1-1 0 0,1-1 1 0 0,-1 1-1 0 0,0-1 1 0 0,0 1-1 0 0,0-1 1 0 0,1 2-1 0 0,-2-2-62 0 0,1 0-1 0 0,0 0 0 0 0,-1 1 0 0 0,1-1 1 0 0,0 0-1 0 0,0 0 0 0 0,-1 0 1 0 0,1 1-1 0 0,-1-1 0 0 0,1 0 1 0 0,0 0-1 0 0,-1 0 0 0 0,1 0 1 0 0,0 0-1 0 0,-1 0 0 0 0,1 0 1 0 0,0 0-1 0 0,-1 0 0 0 0,1 0 1 0 0,-1 0-1 0 0,1 0 0 0 0,0 0 1 0 0,-1 0-1 0 0,1 0 0 0 0,-1 0 1 0 0,1 0-1 0 0,0 0 0 0 0,-1-1 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4.035"/>
    </inkml:context>
    <inkml:brush xml:id="br0">
      <inkml:brushProperty name="width" value="0.1" units="cm"/>
      <inkml:brushProperty name="height" value="0.1" units="cm"/>
      <inkml:brushProperty name="color" value="#F6630D"/>
    </inkml:brush>
  </inkml:definitions>
  <inkml:trace contextRef="#ctx0" brushRef="#br0">134 127 8729 0 0,'-13'-5'218'0'0,"-38"-16"137"0"0,38 16 2256 0 0,4-6-2374 0 0,-38-43-217 0 0,60 51-798 0 0,149-23-125 0 0,-159 26 827 0 0,0-1-1 0 0,-1 1 1 0 0,1 0 0 0 0,0 0 0 0 0,-1 0-1 0 0,1 0 1 0 0,0 1 0 0 0,-1-1 0 0 0,1 1-1 0 0,0-1 1 0 0,-1 1 0 0 0,1 0 0 0 0,-1 0-1 0 0,0 0 1 0 0,1 0 0 0 0,-1 0 0 0 0,0 1-1 0 0,1-1 1 0 0,-1 1 0 0 0,0 0 0 0 0,0-1-1 0 0,0 1 1 0 0,3 4 0 0 0,-3-4-385 0 0,-22 22-873 0 0,-60 71 1500 0 0,60-72 769 0 0,4-7-747 0 0,-67 64 1725 0 0,92-78-1793 0 0,57 2-96 0 0,72-6-194 0 0,-53 0-736 0 0,-59-2 213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4.839"/>
    </inkml:context>
    <inkml:brush xml:id="br0">
      <inkml:brushProperty name="width" value="0.1" units="cm"/>
      <inkml:brushProperty name="height" value="0.1" units="cm"/>
      <inkml:brushProperty name="color" value="#F6630D"/>
    </inkml:brush>
  </inkml:definitions>
  <inkml:trace contextRef="#ctx0" brushRef="#br0">3 42 9705 0 0,'5'-24'945'0'0,"-5"23"-824"0"0,0 0 0 0 0,0 0 0 0 0,0 0 0 0 0,1 0 0 0 0,-1 0 0 0 0,0 0 0 0 0,1 0 0 0 0,-1 0 0 0 0,1 0 0 0 0,-1 0 0 0 0,1 0 0 0 0,0 1 0 0 0,-1-1 0 0 0,1 0 1 0 0,0 0-1 0 0,0 1 0 0 0,-1-1 0 0 0,3-1 0 0 0,-5 34 791 0 0,-5 65-368 0 0,0-19-158 0 0,5 135-1 0 0,3-200-426 0 0,5 36-702 0 0,-5-46 154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5.529"/>
    </inkml:context>
    <inkml:brush xml:id="br0">
      <inkml:brushProperty name="width" value="0.1" units="cm"/>
      <inkml:brushProperty name="height" value="0.1" units="cm"/>
      <inkml:brushProperty name="color" value="#F6630D"/>
    </inkml:brush>
  </inkml:definitions>
  <inkml:trace contextRef="#ctx0" brushRef="#br0">0 209 6533 0 0,'0'0'818'0'0,"5"-21"-469"0"0,15-67 48 0 0,-14 66 1698 0 0,-8 16-1928 0 0,-7-19-39 0 0,7 19 590 0 0,-6 28 274 0 0,22 5-875 0 0,42 86 1 0 0,-44-89-24 0 0,1-2-1 0 0,21 28 0 0 0,-28-43-78 0 0,0 0 1 0 0,-1 1-1 0 0,0 0 1 0 0,-1 0-1 0 0,1 1 0 0 0,-2-1 1 0 0,1 1-1 0 0,3 14 1 0 0,-7-22-16 0 0,0-1 0 0 0,0 0 0 0 0,0 0 1 0 0,1 0-1 0 0,-1 0 0 0 0,0 1 0 0 0,0-1 1 0 0,0 0-1 0 0,0 0 0 0 0,0 0 1 0 0,0 0-1 0 0,0 1 0 0 0,0-1 0 0 0,0 0 1 0 0,0 0-1 0 0,0 0 0 0 0,0 1 1 0 0,0-1-1 0 0,0 0 0 0 0,0 0 0 0 0,0 0 1 0 0,0 0-1 0 0,0 1 0 0 0,-1-1 1 0 0,1 0-1 0 0,0 0 0 0 0,0 0 0 0 0,0 0 1 0 0,0 1-1 0 0,0-1 0 0 0,0 0 1 0 0,0 0-1 0 0,-1 0 0 0 0,1 0 0 0 0,0 0 1 0 0,0 0-1 0 0,0 1 0 0 0,0-1 1 0 0,0 0-1 0 0,-1 0 0 0 0,1 0 0 0 0,-10-3-443 0 0,-13-14-970 0 0,18 13 1038 0 0,0 0 20 0 0,0-1-1 0 0,0 1 1 0 0,1-1-1 0 0,-1-1 1 0 0,1 1 0 0 0,0-1-1 0 0,0 1 1 0 0,1-1-1 0 0,0 0 1 0 0,0 0 0 0 0,0 0-1 0 0,-1-7 1 0 0,-2-9-316 0 0,0 0 0 0 0,-2-26 0 0 0,8 47 658 0 0,-1-14-3 0 0,1 0 0 0 0,0 0 0 0 0,1 0 0 0 0,1 0 0 0 0,4-17 0 0 0,-2 10 444 0 0,-4 20-354 0 0,0 0-1 0 0,1 0 1 0 0,-1 0 0 0 0,1 0-1 0 0,-1 0 1 0 0,1 0 0 0 0,0 0-1 0 0,0 1 1 0 0,0-1 0 0 0,0 0-1 0 0,0 1 1 0 0,0-1 0 0 0,0 0-1 0 0,0 1 1 0 0,1-1 0 0 0,-1 1-1 0 0,1 0 1 0 0,-1-1-1 0 0,1 1 1 0 0,-1 0 0 0 0,1 0-1 0 0,0 0 1 0 0,0 0 0 0 0,-1 0-1 0 0,1 1 1 0 0,0-1 0 0 0,4 0-1 0 0,2-1 45 0 0,1 2 0 0 0,-1-1 0 0 0,1 1 0 0 0,0 1-1 0 0,11 1 1 0 0,9 1-85 0 0,266-8 249 0 0,-164 0-256 0 0,-128 5-23 0 0,4 0 62 0 0,0 0 1 0 0,0 0-1 0 0,0-1 1 0 0,0 0-1 0 0,0 0 1 0 0,0-1-1 0 0,0 0 1 0 0,7-2-1 0 0,-14 4-46 0 0,0-1 0 0 0,0 1 0 0 0,0 0 0 0 0,1 0 0 0 0,-1 0 0 0 0,0 0 0 0 0,0 0 0 0 0,0 0 0 0 0,0 0 0 0 0,0 0 0 0 0,0 0-1 0 0,0 0 1 0 0,0 0 0 0 0,1 0 0 0 0,-1 0 0 0 0,0 0 0 0 0,0 0 0 0 0,0-1 0 0 0,0 1 0 0 0,0 0 0 0 0,0 0 0 0 0,0 0 0 0 0,0 0 0 0 0,0 0-1 0 0,0 0 1 0 0,0 0 0 0 0,0 0 0 0 0,0-1 0 0 0,0 1 0 0 0,0 0 0 0 0,0 0 0 0 0,0 0 0 0 0,0 0 0 0 0,0 0 0 0 0,0 0 0 0 0,0 0 0 0 0,0-1-1 0 0,0 1 1 0 0,0 0 0 0 0,0 0 0 0 0,0 0 0 0 0,0 0 0 0 0,0 0 0 0 0,0 0 0 0 0,0 0 0 0 0,0-1 0 0 0,0 1 0 0 0,0 0 0 0 0,0 0 0 0 0,0 0-1 0 0,0 0 1 0 0,-1 0 0 0 0,1 0 0 0 0,0 0 0 0 0,0 0 0 0 0,-10-4 582 0 0,-13 3 7 0 0,12 3-414 0 0,-1 1-1 0 0,1 0 1 0 0,-1 1-1 0 0,1 0 0 0 0,0 0 1 0 0,1 2-1 0 0,-1-1 1 0 0,1 1-1 0 0,0 1 1 0 0,-12 10-1 0 0,16-11-156 0 0,0 0-1 0 0,0 0 1 0 0,1 1-1 0 0,0-1 1 0 0,0 1-1 0 0,0 0 1 0 0,1 1-1 0 0,0-1 1 0 0,1 1-1 0 0,0 0 1 0 0,0 0-1 0 0,0 0 1 0 0,1 0-1 0 0,1 0 1 0 0,-2 13 0 0 0,2-12-18 0 0,1 0 0 0 0,0-1 0 0 0,0 1 1 0 0,1-1-1 0 0,0 1 0 0 0,1 0 1 0 0,0-1-1 0 0,0 0 0 0 0,0 1 1 0 0,1-1-1 0 0,1 0 0 0 0,-1-1 1 0 0,1 1-1 0 0,1 0 0 0 0,0-1 0 0 0,5 7 1 0 0,-5-9-11 0 0,-1 0 1 0 0,1 0 0 0 0,1 0-1 0 0,-1-1 1 0 0,1 0-1 0 0,0 0 1 0 0,0 0-1 0 0,0-1 1 0 0,0 0 0 0 0,1 0-1 0 0,-1 0 1 0 0,1-1-1 0 0,0 0 1 0 0,-1 0-1 0 0,1-1 1 0 0,0 0 0 0 0,0 0-1 0 0,0-1 1 0 0,0 1-1 0 0,11-2 1 0 0,-10 0-10 0 0,-1-1 0 0 0,1 1 0 0 0,-1-1 0 0 0,0 0 0 0 0,0-1 0 0 0,0 0 0 0 0,0 0 0 0 0,0 0 0 0 0,0-1 0 0 0,-1 0 0 0 0,0 0 0 0 0,0-1 0 0 0,0 0 0 0 0,0 0 0 0 0,-1 0 0 0 0,7-8 0 0 0,-7 7-11 0 0,-1 1 0 0 0,-1-1 1 0 0,1 0-1 0 0,-1 0 0 0 0,0 0 1 0 0,0 0-1 0 0,-1-1 0 0 0,1 1 0 0 0,-1-1 1 0 0,-1 1-1 0 0,1-1 0 0 0,-1 0 1 0 0,-1 0-1 0 0,1 1 0 0 0,-1-1 1 0 0,0 0-1 0 0,-1 0 0 0 0,-1-7 1 0 0,0 6 3 0 0,0 0 1 0 0,-1 1 0 0 0,0-1 0 0 0,0 1-1 0 0,-1 0 1 0 0,0 0 0 0 0,0 0 0 0 0,-1 0 0 0 0,0 1-1 0 0,0 0 1 0 0,0 0 0 0 0,-1 0 0 0 0,-8-6-1 0 0,11 9-4 0 0,-1 0 0 0 0,0 0 0 0 0,1 1-1 0 0,-1-1 1 0 0,-1 1 0 0 0,1 0-1 0 0,0 0 1 0 0,0 0 0 0 0,-1 1 0 0 0,1-1-1 0 0,-1 1 1 0 0,0 0 0 0 0,1 1-1 0 0,-1-1 1 0 0,0 1 0 0 0,1 0 0 0 0,-1 0-1 0 0,0 0 1 0 0,1 1 0 0 0,-1-1-1 0 0,1 1 1 0 0,-1 0 0 0 0,0 1-1 0 0,-4 1 1 0 0,6-1-28 0 0,0-1-100 0 0,0 0-1 0 0,1 0 1 0 0,-1 0-1 0 0,1 1 1 0 0,-1 0-1 0 0,1-1 1 0 0,0 1-1 0 0,-4 3 1 0 0,6-4 42 0 0,0 0-1 0 0,-1-1 1 0 0,1 1-1 0 0,0 0 1 0 0,0 0-1 0 0,-1 0 1 0 0,1 0-1 0 0,0 0 1 0 0,0 0 0 0 0,0 0-1 0 0,0 0 1 0 0,0-1-1 0 0,0 1 1 0 0,0 0-1 0 0,0 0 1 0 0,1 0 0 0 0,-1 0-1 0 0,0 0 1 0 0,0 0-1 0 0,1-1 1 0 0,-1 1-1 0 0,1 0 1 0 0,-1 0-1 0 0,1 0 1 0 0,-1-1 0 0 0,1 1-1 0 0,-1 0 1 0 0,1-1-1 0 0,0 1 1 0 0,-1 0-1 0 0,1-1 1 0 0,0 1 0 0 0,1 0-1 0 0,7 9-1011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5.883"/>
    </inkml:context>
    <inkml:brush xml:id="br0">
      <inkml:brushProperty name="width" value="0.1" units="cm"/>
      <inkml:brushProperty name="height" value="0.1" units="cm"/>
      <inkml:brushProperty name="color" value="#F6630D"/>
    </inkml:brush>
  </inkml:definitions>
  <inkml:trace contextRef="#ctx0" brushRef="#br0">294 92 8661 0 0,'-1'-1'4'0'0,"0"0"0"0"0,-1 0 0 0 0,1-1 0 0 0,0 1-1 0 0,1 0 1 0 0,-1-1 0 0 0,0 1 0 0 0,0-1 0 0 0,0 1 0 0 0,1-1 0 0 0,-1 1 0 0 0,1-1 0 0 0,-1 1 0 0 0,1-3 0 0 0,-1 1 28 0 0,1 1 1 0 0,-1 0-1 0 0,0 0 1 0 0,1 0-1 0 0,-1 0 1 0 0,0 0-1 0 0,0 0 1 0 0,-1 0-1 0 0,-1-4 1 0 0,-4 0 218 0 0,0 0 0 0 0,-1 1 0 0 0,1 0 0 0 0,-12-6 0 0 0,17 10-198 0 0,0-1-1 0 0,0 1 1 0 0,0 0-1 0 0,0 0 1 0 0,0 0-1 0 0,-1 0 0 0 0,1 1 1 0 0,0-1-1 0 0,0 1 1 0 0,-1-1-1 0 0,1 1 1 0 0,0 0-1 0 0,-1 0 1 0 0,1 0-1 0 0,0 0 1 0 0,-1 0-1 0 0,1 1 1 0 0,0-1-1 0 0,-1 1 1 0 0,1-1-1 0 0,0 1 1 0 0,-3 1-1 0 0,4-1-44 0 0,0 1 0 0 0,0-1 0 0 0,0 1 0 0 0,0-1 1 0 0,0 1-1 0 0,0-1 0 0 0,1 1 0 0 0,-1-1 0 0 0,1 1 0 0 0,-1 0 0 0 0,1-1 0 0 0,0 1 0 0 0,0 0 0 0 0,0 0 0 0 0,-1-1 1 0 0,2 3-1 0 0,1 29 75 0 0,0-23-55 0 0,1 0 0 0 0,-1 0 0 0 0,1 0 0 0 0,1 0-1 0 0,0-1 1 0 0,1 1 0 0 0,9 15 0 0 0,3-3 36 0 0,30 33 1 0 0,-44-52-60 0 0,8 10 30 0 0,-1 0 0 0 0,0 1-1 0 0,-1 0 1 0 0,0 1 0 0 0,-1 0 0 0 0,11 28-1 0 0,-18-39-23 0 0,0 0-1 0 0,0 0 0 0 0,-1 0 0 0 0,0-1 0 0 0,1 1 0 0 0,-1 0 0 0 0,0 0 0 0 0,-1 0 0 0 0,1 0 0 0 0,-1 0 0 0 0,1-1 0 0 0,-1 1 0 0 0,-1 0 0 0 0,1-1 0 0 0,0 1 0 0 0,-1 0 0 0 0,-2 3 0 0 0,3-4-7 0 0,-1 0 0 0 0,0 0 0 0 0,0 0 0 0 0,0 0 0 0 0,0-1 0 0 0,-1 1 0 0 0,1-1-1 0 0,-1 1 1 0 0,1-1 0 0 0,-1 0 0 0 0,0 0 0 0 0,0 0 0 0 0,0-1 0 0 0,0 1 0 0 0,0 0 0 0 0,0-1-1 0 0,0 0 1 0 0,-1 0 0 0 0,-3 1 0 0 0,-4-2-127 0 0,0-1 0 0 0,0 0 1 0 0,0-1-1 0 0,1 0 0 0 0,-1 0 0 0 0,1-1 0 0 0,0-1 0 0 0,-1 0 1 0 0,-9-5-1 0 0,-8-2-417 0 0,18 7 248 0 0,1-1-1 0 0,-1 1 0 0 0,1-2 1 0 0,0 1-1 0 0,0-1 0 0 0,1-1 1 0 0,0 1-1 0 0,-10-11 0 0 0,14 13 96 0 0,0-1 1 0 0,0 0-1 0 0,0 0 0 0 0,1 0 0 0 0,-1 0 0 0 0,1 0 1 0 0,0-1-1 0 0,1 1 0 0 0,-1-1 0 0 0,1 0 0 0 0,1 0 1 0 0,-1 0-1 0 0,1 0 0 0 0,0 0 0 0 0,-1-8 0 0 0,2-13-474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36.185"/>
    </inkml:context>
    <inkml:brush xml:id="br0">
      <inkml:brushProperty name="width" value="0.1" units="cm"/>
      <inkml:brushProperty name="height" value="0.1" units="cm"/>
      <inkml:brushProperty name="color" value="#F6630D"/>
    </inkml:brush>
  </inkml:definitions>
  <inkml:trace contextRef="#ctx0" brushRef="#br0">66 82 6721 0 0,'12'-24'83'0'0,"3"-5"325"0"0,-14 28-313 0 0,0-1 0 0 0,-1 1 0 0 0,1-1 0 0 0,-1 1 0 0 0,1-1 0 0 0,-1 1 0 0 0,0-1 0 0 0,0 1 0 0 0,0-1 0 0 0,0 0 0 0 0,0 1 0 0 0,0-1 0 0 0,0 1 0 0 0,-1-4 0 0 0,1 5-37 0 0,0 0 0 0 0,-1-1 1 0 0,1 1-1 0 0,-1 0 0 0 0,1 0 0 0 0,-1-1 1 0 0,1 1-1 0 0,-1 0 0 0 0,1 0 1 0 0,-1 0-1 0 0,1-1 0 0 0,-1 1 0 0 0,1 0 1 0 0,-1 0-1 0 0,1 0 0 0 0,-1 0 0 0 0,1 0 1 0 0,-1 0-1 0 0,0 0 0 0 0,1 0 0 0 0,-1 0 1 0 0,1 0-1 0 0,-1 1 0 0 0,1-1 1 0 0,-1 0-1 0 0,1 0 0 0 0,-1 0 0 0 0,1 1 1 0 0,-1-1-1 0 0,1 0 0 0 0,0 1 0 0 0,-1-1 1 0 0,1 0-1 0 0,-1 1 0 0 0,1-1 1 0 0,0 0-1 0 0,-1 1 0 0 0,1 0 0 0 0,-18 13 999 0 0,12-8-781 0 0,1 1-1 0 0,-1-1 1 0 0,1 1 0 0 0,1 0 0 0 0,-1 0-1 0 0,1 0 1 0 0,0 1 0 0 0,1-1 0 0 0,0 1 0 0 0,-3 12-1 0 0,3-7 61 0 0,1 0 0 0 0,0 0 0 0 0,1 0 0 0 0,1 0 0 0 0,0 0 0 0 0,1 14 0 0 0,6 13 423 0 0,1-1 0 0 0,2 1 0 0 0,19 46 0 0 0,-28-83-729 0 0,15 46 524 0 0,4 13 46 0 0,3-1-1 0 0,37 70 0 0 0,-49-110-415 0 0,-8-13-938 0 0,-26-13-6017 0 0,9 0 4664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1.099"/>
    </inkml:context>
    <inkml:brush xml:id="br0">
      <inkml:brushProperty name="width" value="0.1" units="cm"/>
      <inkml:brushProperty name="height" value="0.1" units="cm"/>
      <inkml:brushProperty name="color" value="#F6630D"/>
    </inkml:brush>
  </inkml:definitions>
  <inkml:trace contextRef="#ctx0" brushRef="#br0">0 936 5541 0 0,'19'6'252'0'0,"-1"0"1"0"0,27 13-1 0 0,-27-11-5 0 0,1 0 0 0 0,31 8 0 0 0,52 3 263 0 0,148 8 0 0 0,-103-14-201 0 0,294 28 398 0 0,2-26-201 0 0,-363-17-337 0 0,0-3-1 0 0,-1-5 1 0 0,157-37 0 0 0,-185 31-108 0 0,0-1 0 0 0,-1-3 0 0 0,0-2 1 0 0,-2-2-1 0 0,-1-2 0 0 0,80-59 0 0 0,-77 45-33 0 0,-2-1 0 0 0,51-57-1 0 0,-80 75-14 0 0,0 0-1 0 0,-1 0 0 0 0,-2-2 0 0 0,0 0 1 0 0,-2-1-1 0 0,22-53 0 0 0,-32 68-6 0 0,-1 0 0 0 0,0-1 0 0 0,0 1 0 0 0,-1-1 0 0 0,0 1 0 0 0,-1-1 0 0 0,-1 0 0 0 0,0 0 0 0 0,0 1 0 0 0,-1-1 1 0 0,-1 0-1 0 0,0 1 0 0 0,-1-1 0 0 0,0 1 0 0 0,0 0 0 0 0,-1 0 0 0 0,-1 0 0 0 0,0 0 0 0 0,0 1 0 0 0,-1-1 0 0 0,0 1 0 0 0,-1 1 0 0 0,0-1 0 0 0,-1 1 0 0 0,0 1 0 0 0,0-1 0 0 0,-1 1 0 0 0,-14-10 0 0 0,3 5-9 0 0,-1 2 0 0 0,0 0-1 0 0,-1 1 1 0 0,0 1-1 0 0,-1 0 1 0 0,-35-6 0 0 0,-1 2-62 0 0,-85-5 1 0 0,16 11-91 0 0,1 5 1 0 0,-147 18 0 0 0,-252 56-197 0 0,-256 88 231 0 0,762-155 120 0 0,-141 48 6 0 0,147-48 2 0 0,0 2 0 0 0,0 0 0 0 0,1 0 0 0 0,0 2 1 0 0,0-1-1 0 0,1 2 0 0 0,0-1 0 0 0,-18 21 1 0 0,26-26-2 0 0,1 1 0 0 0,0-1 0 0 0,0 1 1 0 0,0-1-1 0 0,1 1 0 0 0,0 0 0 0 0,0 0 0 0 0,0 0 1 0 0,0 0-1 0 0,1 0 0 0 0,-1 1 0 0 0,2-1 1 0 0,-1 0-1 0 0,0 9 0 0 0,2-7 13 0 0,-1 1 0 0 0,1-1 0 0 0,1 1 0 0 0,0-1-1 0 0,0 0 1 0 0,0 0 0 0 0,1 0 0 0 0,0 0 0 0 0,6 9 0 0 0,4 4 41 0 0,1 0 0 0 0,1-1 0 0 0,0-1 0 0 0,2-1 1 0 0,30 25-1 0 0,13 6 56 0 0,2-2 0 0 0,79 44 0 0 0,148 56-458 0 0,-65-61-965 0 0,-113-51 383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3.224"/>
    </inkml:context>
    <inkml:brush xml:id="br0">
      <inkml:brushProperty name="width" value="0.1" units="cm"/>
      <inkml:brushProperty name="height" value="0.1" units="cm"/>
      <inkml:brushProperty name="color" value="#F6630D"/>
    </inkml:brush>
  </inkml:definitions>
  <inkml:trace contextRef="#ctx0" brushRef="#br0">43 70 5268 0 0,'-14'-20'231'0'0,"10"15"-61"0"0,0-1 1 0 0,0 0-1 0 0,0 0 1 0 0,1 0-1 0 0,0 0 0 0 0,-3-9 1 0 0,7 30 137 0 0,0 0 0 0 0,-2 18 1 0 0,0 26 313 0 0,10 12 70 0 0,2-1 0 0 0,40 132 0 0 0,-14-60-320 0 0,154 825 1734 0 0,-175-874-1982 0 0,-5 1 1 0 0,-4 1 0 0 0,-5 110-1 0 0,-3-194-154 0 0,0 0 0 0 0,-1-1 0 0 0,-1 0 0 0 0,1 1 0 0 0,-8 17 0 0 0,9-27-44 0 0,0-1 1 0 0,1 1-1 0 0,-1 0 0 0 0,0 0 0 0 0,1-1 0 0 0,-1 1 0 0 0,0 0 0 0 0,0-1 1 0 0,1 1-1 0 0,-1 0 0 0 0,0-1 0 0 0,0 1 0 0 0,0-1 0 0 0,0 0 1 0 0,0 1-1 0 0,0-1 0 0 0,0 0 0 0 0,0 1 0 0 0,0-1 0 0 0,0 0 0 0 0,0 0 1 0 0,0 0-1 0 0,0 0 0 0 0,0 0 0 0 0,0 0 0 0 0,0 0 0 0 0,0 0 1 0 0,0-1-1 0 0,0 1 0 0 0,0 0 0 0 0,0 0 0 0 0,-2-2 0 0 0,-6-2-1047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3.537"/>
    </inkml:context>
    <inkml:brush xml:id="br0">
      <inkml:brushProperty name="width" value="0.1" units="cm"/>
      <inkml:brushProperty name="height" value="0.1" units="cm"/>
      <inkml:brushProperty name="color" value="#F6630D"/>
    </inkml:brush>
  </inkml:definitions>
  <inkml:trace contextRef="#ctx0" brushRef="#br0">4 40 7325 0 0,'-1'0'20'0'0,"1"1"0"0"0,-1 0 1 0 0,1-1-1 0 0,0 1 0 0 0,0-1 0 0 0,-1 1 1 0 0,1 0-1 0 0,0-1 0 0 0,0 1 1 0 0,0 0-1 0 0,0 0 0 0 0,0-1 1 0 0,0 1-1 0 0,0 0 0 0 0,0-1 1 0 0,0 1-1 0 0,0 0 0 0 0,0-1 0 0 0,0 1 1 0 0,1 0-1 0 0,-1-1 0 0 0,0 1 1 0 0,0 0-1 0 0,1-1 0 0 0,-1 1 1 0 0,1 0-1 0 0,18 21 431 0 0,30 15-191 0 0,-49-37-263 0 0,16 10-63 0 0,0-1-1 0 0,0 0 0 0 0,1-1 0 0 0,0-1 1 0 0,0-1-1 0 0,1 0 0 0 0,0-2 0 0 0,0 0 0 0 0,29 3 1 0 0,-35-6-3 0 0,0-1 1 0 0,0 0-1 0 0,0 0 1 0 0,0-1-1 0 0,0-1 1 0 0,-1 0-1 0 0,1-1 1 0 0,0 0-1 0 0,-1-1 1 0 0,0 0-1 0 0,0-1 1 0 0,0 0-1 0 0,-1 0 1 0 0,1-1-1 0 0,-1-1 1 0 0,9-7-1 0 0,-7 4 391 0 0,0-1 0 0 0,-1 0 0 0 0,0 0 0 0 0,-1-1 0 0 0,0 0 0 0 0,-1-1 0 0 0,0 0 1 0 0,7-15-1 0 0,-16 23 717 0 0,-7 13-683 0 0,-9 16-344 0 0,-11 26-681 0 0,11-18-421 0 0,3-2 15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0.625"/>
    </inkml:context>
    <inkml:brush xml:id="br0">
      <inkml:brushProperty name="width" value="0.1" units="cm"/>
      <inkml:brushProperty name="height" value="0.1" units="cm"/>
      <inkml:brushProperty name="color" value="#F6630D"/>
    </inkml:brush>
  </inkml:definitions>
  <inkml:trace contextRef="#ctx0" brushRef="#br0">460 197 5973 0 0,'4'0'83'0'0,"0"-1"0"0"0,1 1 1 0 0,-1-1-1 0 0,0-1 1 0 0,0 1-1 0 0,0 0 1 0 0,0-1-1 0 0,-1 0 1 0 0,1 0-1 0 0,0 0 0 0 0,-1 0 1 0 0,1-1-1 0 0,-1 1 1 0 0,0-1-1 0 0,1 0 1 0 0,2-3-1 0 0,4-6 365 0 0,-1 1 1 0 0,0-1-1 0 0,9-16 0 0 0,-15 24-347 0 0,-1 0 1 0 0,0 0-1 0 0,0 0 0 0 0,0 0 0 0 0,-1 0 1 0 0,0 0-1 0 0,1 0 0 0 0,-1-1 0 0 0,-1 1 1 0 0,1-9-1 0 0,-1 11-81 0 0,0 1 0 0 0,0-1 0 0 0,0 0 0 0 0,-1 1 0 0 0,1-1 0 0 0,-1 0-1 0 0,0 1 1 0 0,1-1 0 0 0,-1 0 0 0 0,0 1 0 0 0,0-1 0 0 0,0 1 0 0 0,0 0 0 0 0,0-1 0 0 0,0 1 0 0 0,0 0 0 0 0,0-1 0 0 0,-1 1 0 0 0,1 0-1 0 0,-1 0 1 0 0,1 0 0 0 0,0 0 0 0 0,-1 1 0 0 0,0-1 0 0 0,1 0 0 0 0,-1 0 0 0 0,1 1 0 0 0,-1-1 0 0 0,0 1 0 0 0,-2-1 0 0 0,-14-2 11 0 0,0 0 0 0 0,0 2 0 0 0,0 0 0 0 0,-1 0 0 0 0,-34 5 0 0 0,-90 23-31 0 0,119-21-1 0 0,-1 1 1 0 0,-45 20 0 0 0,62-24 4 0 0,1 1-1 0 0,0 0 0 0 0,0 0 1 0 0,0 1-1 0 0,1 0 1 0 0,0 0-1 0 0,0 0 1 0 0,0 1-1 0 0,0 0 1 0 0,1 0-1 0 0,0 1 1 0 0,0-1-1 0 0,-4 10 1 0 0,8-13 2 0 0,0 0-1 0 0,0 0 1 0 0,0 0 0 0 0,0 0 0 0 0,1 0 0 0 0,0 0 0 0 0,0 1-1 0 0,0-1 1 0 0,0 0 0 0 0,0 0 0 0 0,0 0 0 0 0,1 0 0 0 0,-1 0-1 0 0,1 0 1 0 0,0 0 0 0 0,0 0 0 0 0,0 0 0 0 0,1 0 0 0 0,-1 0-1 0 0,1-1 1 0 0,-1 1 0 0 0,5 4 0 0 0,3 6 15 0 0,2-1-1 0 0,0 0 1 0 0,14 12 0 0 0,-13-13-9 0 0,22 20 17 0 0,1-2 0 0 0,62 39 0 0 0,85 37 24 0 0,-54-34-34 0 0,-117-65-20 0 0,-3-2 5 0 0,0 1 0 0 0,0-1 0 0 0,-1 2 0 0 0,1-1 0 0 0,-1 1 0 0 0,0 0 0 0 0,7 9 0 0 0,-13-14 0 0 0,-1 0 0 0 0,1 0 0 0 0,-1-1 0 0 0,0 1 0 0 0,1 0 0 0 0,-1 0-1 0 0,0 0 1 0 0,0-1 0 0 0,1 1 0 0 0,-1 0 0 0 0,0 0 0 0 0,0 0 0 0 0,0 0 0 0 0,0 0 0 0 0,0 0 0 0 0,0-1-1 0 0,0 1 1 0 0,-1 0 0 0 0,1 0 0 0 0,0 0 0 0 0,0 0 0 0 0,-1 0 0 0 0,1-1 0 0 0,0 1 0 0 0,-1 0 0 0 0,1 0 0 0 0,-1-1-1 0 0,1 1 1 0 0,-1 0 0 0 0,1-1 0 0 0,-1 1 0 0 0,0 0 0 0 0,1-1 0 0 0,-1 1 0 0 0,0-1 0 0 0,1 1 0 0 0,-1-1-1 0 0,0 1 1 0 0,-1 0 0 0 0,-33 14 88 0 0,34-15-88 0 0,-28 9 19 0 0,-1-2 1 0 0,0-1-1 0 0,0-2 1 0 0,-43 2-1 0 0,22-6-102 0 0,-92-11 0 0 0,109 6-116 0 0,-50-13-1 0 0,71 14-6 0 0,0 0 1 0 0,1-1 0 0 0,-1-1-1 0 0,1 0 1 0 0,0 0-1 0 0,-19-15 1 0 0,28 18 61 0 0,0 0 0 0 0,-1 0 1 0 0,1 0-1 0 0,1-1 0 0 0,-1 0 0 0 0,0 0 0 0 0,1 1 0 0 0,0-1 1 0 0,0-1-1 0 0,0 1 0 0 0,0 0 0 0 0,1 0 0 0 0,-1-1 1 0 0,1 1-1 0 0,0-5 0 0 0,-1-17-793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3.227"/>
    </inkml:context>
    <inkml:brush xml:id="br0">
      <inkml:brushProperty name="width" value="0.1" units="cm"/>
      <inkml:brushProperty name="height" value="0.1" units="cm"/>
      <inkml:brushProperty name="color" value="#F6630D"/>
    </inkml:brush>
  </inkml:definitions>
  <inkml:trace contextRef="#ctx0" brushRef="#br0">47 15 8861 0 0,'0'-1'12'0'0,"0"1"0"0"0,0-1 0 0 0,-1 0 0 0 0,1 0 0 0 0,0 0 0 0 0,-1 1 0 0 0,1-1 0 0 0,-1 0 1 0 0,1 0-1 0 0,-1 1 0 0 0,1-1 0 0 0,-1 0 0 0 0,0 1 0 0 0,1-1 0 0 0,-1 1 0 0 0,-1-1 0 0 0,2 0 5 0 0,0 1-1 0 0,0 0 1 0 0,0 0-1 0 0,-1 0 1 0 0,1-1-1 0 0,0 1 1 0 0,0 0-1 0 0,-1 0 1 0 0,1 0-1 0 0,0 0 1 0 0,0-1-1 0 0,-1 1 1 0 0,1 0-1 0 0,0 0 1 0 0,-1 0-1 0 0,1 0 1 0 0,0 0-1 0 0,0 0 1 0 0,-1 0-1 0 0,1 0 1 0 0,0 0-1 0 0,-1 0 1 0 0,1 0-1 0 0,0 0 1 0 0,-1 0-1 0 0,1 0 1 0 0,0 0-1 0 0,0 0 1 0 0,-1 1-1 0 0,1-1 1 0 0,0 0-1 0 0,0 0 1 0 0,-1 0-1 0 0,1 0 1 0 0,0 1-1 0 0,0-1 1 0 0,-1 0-1 0 0,1 0 1 0 0,0 0-1 0 0,0 1 1 0 0,0-1-1 0 0,-1 0 1 0 0,1 0 0 0 0,0 1-1 0 0,0-1 1 0 0,0 0-1 0 0,0 0 1 0 0,0 1-1 0 0,-1-1 1 0 0,-5 21 321 0 0,0-1 1 0 0,2 1 0 0 0,0 0 0 0 0,1 1 0 0 0,1-1-1 0 0,2 35 1 0 0,3-24-129 0 0,2 0 0 0 0,1-1 0 0 0,15 44 0 0 0,42 87-675 0 0,-43-108-2593 0 0,-19-47 1867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0.948"/>
    </inkml:context>
    <inkml:brush xml:id="br0">
      <inkml:brushProperty name="width" value="0.1" units="cm"/>
      <inkml:brushProperty name="height" value="0.1" units="cm"/>
      <inkml:brushProperty name="color" value="#F6630D"/>
    </inkml:brush>
  </inkml:definitions>
  <inkml:trace contextRef="#ctx0" brushRef="#br0">61 81 7037 0 0,'1'-2'40'0'0,"0"0"0"0"0,0 0 0 0 0,0 1 0 0 0,0-1-1 0 0,-1 0 1 0 0,1 0 0 0 0,-1 0 0 0 0,1 0 0 0 0,-1 0 0 0 0,0 0 0 0 0,1 0 0 0 0,-1 0 0 0 0,0 0 0 0 0,0 0 0 0 0,-1 0 0 0 0,1 0 0 0 0,0 0 0 0 0,-1 0 0 0 0,1 0 0 0 0,-2-2 0 0 0,1 1 134 0 0,0 0-1 0 0,0 0 1 0 0,0 0-1 0 0,-1 1 1 0 0,1-1 0 0 0,-1 1-1 0 0,0-1 1 0 0,0 1 0 0 0,0-1-1 0 0,0 1 1 0 0,0 0 0 0 0,0 0-1 0 0,-4-2 1 0 0,6 4-151 0 0,-1-1 0 0 0,1 1 1 0 0,0 0-1 0 0,-1 0 0 0 0,1 0 0 0 0,-1 0 1 0 0,1 0-1 0 0,0 0 0 0 0,-1 0 0 0 0,1 0 1 0 0,-1 0-1 0 0,1 0 0 0 0,-1 1 0 0 0,1-1 1 0 0,0 0-1 0 0,-1 0 0 0 0,1 0 0 0 0,0 0 0 0 0,-1 1 1 0 0,1-1-1 0 0,0 0 0 0 0,-1 0 0 0 0,1 1 1 0 0,0-1-1 0 0,-1 0 0 0 0,1 0 0 0 0,0 1 1 0 0,-1-1-1 0 0,1 0 0 0 0,0 1 0 0 0,0-1 1 0 0,0 0-1 0 0,-1 1 0 0 0,1-1 0 0 0,0 1 0 0 0,0-1 1 0 0,0 0-1 0 0,0 1 0 0 0,0-1 0 0 0,0 1 1 0 0,-7 21 431 0 0,6-18-354 0 0,-5 21 121 0 0,2 0 0 0 0,0 1 1 0 0,2-1-1 0 0,0 1 0 0 0,2-1 0 0 0,1 1 1 0 0,6 35-1 0 0,47 174-223 0 0,-47-208-39 0 0,48 151-4886 0 0,-51-168 3704 0 0,0-3-42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1.289"/>
    </inkml:context>
    <inkml:brush xml:id="br0">
      <inkml:brushProperty name="width" value="0.1" units="cm"/>
      <inkml:brushProperty name="height" value="0.1" units="cm"/>
      <inkml:brushProperty name="color" value="#F6630D"/>
    </inkml:brush>
  </inkml:definitions>
  <inkml:trace contextRef="#ctx0" brushRef="#br0">8 145 5725 0 0,'-1'-1'21'0'0,"1"1"1"0"0,-1-1 0 0 0,1 1 0 0 0,-1-1-1 0 0,0 1 1 0 0,1-1 0 0 0,-1 0 0 0 0,1 1 0 0 0,0-1-1 0 0,-1 0 1 0 0,1 1 0 0 0,-1-1 0 0 0,1 0 0 0 0,0 0-1 0 0,0 0 1 0 0,-1 1 0 0 0,1-1 0 0 0,0 0 0 0 0,0 0-1 0 0,0 0 1 0 0,0 1 0 0 0,0-3 0 0 0,1 3 7 0 0,-1-1 0 0 0,0 0 0 0 0,1 1 0 0 0,-1-1 0 0 0,1 1 0 0 0,-1-1 0 0 0,1 1 0 0 0,0-1 0 0 0,-1 1 0 0 0,1-1 0 0 0,0 1 0 0 0,-1-1 0 0 0,1 1 0 0 0,0 0 0 0 0,-1 0 0 0 0,1-1 0 0 0,0 1 0 0 0,-1 0 0 0 0,2 0 0 0 0,6-2 96 0 0,0 1 1 0 0,0 0-1 0 0,13 1 0 0 0,-16 0-228 0 0,76-3 216 0 0,-1-3 1 0 0,127-27-1 0 0,-194 30-67 0 0,-8 3 1 0 0,1-1 0 0 0,0 0 0 0 0,-1-1 0 0 0,1 1-1 0 0,-1-1 1 0 0,0 0 0 0 0,0 0 0 0 0,0-1-1 0 0,7-3 1 0 0,-12 6-33 0 0,0 0-1 0 0,0 0 1 0 0,0 0 0 0 0,1-1-1 0 0,-1 1 1 0 0,0 0 0 0 0,0 0-1 0 0,0 0 1 0 0,1 0 0 0 0,-1-1-1 0 0,0 1 1 0 0,0 0 0 0 0,0 0-1 0 0,0 0 1 0 0,0-1 0 0 0,1 1 0 0 0,-1 0-1 0 0,0 0 1 0 0,0-1 0 0 0,0 1-1 0 0,0 0 1 0 0,0 0 0 0 0,0-1-1 0 0,0 1 1 0 0,0 0 0 0 0,0 0-1 0 0,0-1 1 0 0,0 1 0 0 0,0 0-1 0 0,0 0 1 0 0,0-1 0 0 0,0 1-1 0 0,0 0 1 0 0,0 0 0 0 0,0 0-1 0 0,0-1 1 0 0,-1 1 0 0 0,1 0-1 0 0,0 0 1 0 0,0-1 0 0 0,-12-3 360 0 0,-14 3 44 0 0,26 1-414 0 0,-12 1 94 0 0,0 1 0 0 0,0 0 0 0 0,0 1 0 0 0,0 0 0 0 0,0 1 0 0 0,1 0 0 0 0,0 1 0 0 0,0 0 0 0 0,0 1 1 0 0,0 0-1 0 0,1 0 0 0 0,0 1 0 0 0,1 1 0 0 0,-18 16 0 0 0,20-17-57 0 0,1 0-1 0 0,-1 1 1 0 0,1-1 0 0 0,1 1 0 0 0,0 0-1 0 0,0 0 1 0 0,0 1 0 0 0,1 0-1 0 0,1 0 1 0 0,-1 0 0 0 0,1 0 0 0 0,1 0-1 0 0,0 0 1 0 0,0 1 0 0 0,1-1-1 0 0,0 1 1 0 0,0 0 0 0 0,1-1 0 0 0,2 14-1 0 0,-1-17-36 0 0,0 0-1 0 0,1 0 0 0 0,-1 0 1 0 0,1-1-1 0 0,1 1 0 0 0,-1 0 1 0 0,1-1-1 0 0,0 0 0 0 0,0 0 1 0 0,0 0-1 0 0,1 0 0 0 0,0 0 1 0 0,0-1-1 0 0,0 0 0 0 0,1 0 1 0 0,-1 0-1 0 0,7 4 0 0 0,-5-4 3 0 0,1 0 0 0 0,0 0 0 0 0,0-1 0 0 0,1 0 0 0 0,-1-1 0 0 0,1 1 0 0 0,-1-1 0 0 0,1-1 0 0 0,-1 0-1 0 0,1 0 1 0 0,0 0 0 0 0,10-1 0 0 0,-10 0-8 0 0,0-1 1 0 0,-1 0-1 0 0,1-1 0 0 0,0 1 0 0 0,-1-1 0 0 0,1-1 0 0 0,-1 1 1 0 0,0-1-1 0 0,0-1 0 0 0,0 1 0 0 0,0-1 0 0 0,8-6 0 0 0,-10 6-11 0 0,-1 0 0 0 0,1-1-1 0 0,-1 1 1 0 0,0-1-1 0 0,0 0 1 0 0,0 0-1 0 0,-1 0 1 0 0,0 0 0 0 0,0 0-1 0 0,0-1 1 0 0,-1 0-1 0 0,0 1 1 0 0,0-1-1 0 0,0 0 1 0 0,-1 0 0 0 0,1 0-1 0 0,-1-6 1 0 0,0-1-15 0 0,-2 1 1 0 0,1 0-1 0 0,-1 0 0 0 0,-1 0 1 0 0,0 0-1 0 0,-1 0 1 0 0,0 0-1 0 0,-1 1 0 0 0,0-1 1 0 0,0 1-1 0 0,-12-19 1 0 0,8 16-105 0 0,-1 1-1 0 0,0 0 1 0 0,-1 0 0 0 0,-1 0 0 0 0,0 1 0 0 0,0 1 0 0 0,-1 0 0 0 0,-19-13 0 0 0,15 16-473 0 0,16 7 541 0 0,-1 1 0 0 0,1 0 0 0 0,-1-1 0 0 0,1 1 0 0 0,-1 0 0 0 0,1 0 0 0 0,-1-1 0 0 0,0 1 0 0 0,1 0 0 0 0,-1 0 0 0 0,1 0 0 0 0,-1 0 0 0 0,1 0 0 0 0,-1 0 0 0 0,0 0 0 0 0,1 0 0 0 0,-1 0 0 0 0,1 0 0 0 0,-1 0 0 0 0,1 0 0 0 0,-1 1 0 0 0,1-1 0 0 0,-1 0 0 0 0,1 0 0 0 0,-1 1 0 0 0,1-1 0 0 0,-1 0 0 0 0,0 1 0 0 0,0 3-838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1.619"/>
    </inkml:context>
    <inkml:brush xml:id="br0">
      <inkml:brushProperty name="width" value="0.1" units="cm"/>
      <inkml:brushProperty name="height" value="0.1" units="cm"/>
      <inkml:brushProperty name="color" value="#F6630D"/>
    </inkml:brush>
  </inkml:definitions>
  <inkml:trace contextRef="#ctx0" brushRef="#br0">20 84 6845 0 0,'-3'-4'74'0'0,"0"-1"0"0"0,1 1-1 0 0,0 0 1 0 0,0-1 0 0 0,0 0 0 0 0,1 1 0 0 0,-1-1 0 0 0,1 0 0 0 0,0 0 0 0 0,1 0 0 0 0,-1-8 0 0 0,1 12-48 0 0,0 1-1 0 0,0-1 1 0 0,0 0 0 0 0,0 0 0 0 0,1 0-1 0 0,-1 0 1 0 0,0 1 0 0 0,0-1-1 0 0,1 0 1 0 0,-1 0 0 0 0,0 0-1 0 0,1 1 1 0 0,-1-1 0 0 0,1 0 0 0 0,-1 1-1 0 0,1-1 1 0 0,0 0 0 0 0,-1 1-1 0 0,1-1 1 0 0,-1 1 0 0 0,1-1-1 0 0,0 1 1 0 0,0-1 0 0 0,-1 1-1 0 0,1-1 1 0 0,0 1 0 0 0,0 0 0 0 0,-1-1-1 0 0,1 1 1 0 0,0 0 0 0 0,0 0-1 0 0,0-1 1 0 0,0 1 0 0 0,-1 0-1 0 0,1 0 1 0 0,0 0 0 0 0,0 0 0 0 0,0 0-1 0 0,0 0 1 0 0,0 1 0 0 0,-1-1-1 0 0,2 0 1 0 0,2 1 7 0 0,0 0 0 0 0,0 0 0 0 0,0 0 0 0 0,0 0 0 0 0,0 0 0 0 0,-1 1 0 0 0,5 2 1 0 0,32 25 38 0 0,-1 2 0 0 0,-2 1 0 0 0,-1 2 1 0 0,40 50-1 0 0,-71-78-70 0 0,0 1 1 0 0,0 1-1 0 0,0-1 1 0 0,-1 1-1 0 0,0 0 1 0 0,0 0-1 0 0,-1 0 1 0 0,5 17-1 0 0,-7-23 1 0 0,-1 1-1 0 0,1-1 0 0 0,-1 0 0 0 0,0 1 0 0 0,0 0 1 0 0,0-1-1 0 0,0 1 0 0 0,0-1 0 0 0,-1 1 0 0 0,1-1 0 0 0,-1 0 1 0 0,1 1-1 0 0,-1-1 0 0 0,0 1 0 0 0,0-1 0 0 0,0 0 1 0 0,0 0-1 0 0,0 1 0 0 0,-1-1 0 0 0,1 0 0 0 0,-1 0 1 0 0,1 0-1 0 0,-1-1 0 0 0,0 1 0 0 0,0 0 0 0 0,0-1 0 0 0,0 1 1 0 0,0-1-1 0 0,0 1 0 0 0,0-1 0 0 0,0 0 0 0 0,-1 0 1 0 0,1 0-1 0 0,0 0 0 0 0,-5 1 0 0 0,3-1-42 0 0,-1 1-1 0 0,0-1 1 0 0,1 0-1 0 0,-1-1 1 0 0,0 1-1 0 0,0-1 1 0 0,0 0-1 0 0,1 0 1 0 0,-1 0-1 0 0,0-1 1 0 0,0 0-1 0 0,0 1 0 0 0,1-2 1 0 0,-1 1-1 0 0,0-1 1 0 0,1 1-1 0 0,0-1 1 0 0,-1 0-1 0 0,1-1 1 0 0,0 1-1 0 0,0-1 1 0 0,0 0-1 0 0,0 0 1 0 0,1 0-1 0 0,-1 0 1 0 0,1-1-1 0 0,0 0 1 0 0,0 1-1 0 0,0-1 1 0 0,0 0-1 0 0,1 0 1 0 0,-1-1-1 0 0,1 1 1 0 0,0 0-1 0 0,0-1 1 0 0,1 0-1 0 0,0 1 1 0 0,-1-1-1 0 0,1 0 1 0 0,1 1-1 0 0,-1-1 0 0 0,1 0 1 0 0,0 0-1 0 0,0 0 1 0 0,0 1-1 0 0,1-1 1 0 0,1-6-1 0 0,1-3-77 0 0,1-1 0 0 0,1 1 0 0 0,0 1 0 0 0,1-1 0 0 0,0 1 0 0 0,1 0 0 0 0,1 0 0 0 0,12-16 0 0 0,-13 20-45 0 0,-1 2 0 0 0,1-1 0 0 0,0 1 0 0 0,1 0 0 0 0,0 0 1 0 0,0 1-1 0 0,0 0 0 0 0,1 0 0 0 0,-1 1 0 0 0,1 1 0 0 0,1-1 1 0 0,17-5-1 0 0,0 4-321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2.126"/>
    </inkml:context>
    <inkml:brush xml:id="br0">
      <inkml:brushProperty name="width" value="0.1" units="cm"/>
      <inkml:brushProperty name="height" value="0.1" units="cm"/>
      <inkml:brushProperty name="color" value="#F6630D"/>
    </inkml:brush>
  </inkml:definitions>
  <inkml:trace contextRef="#ctx0" brushRef="#br0">226 237 3816 0 0,'5'1'73'0'0,"0"-1"0"0"0,0 1 0 0 0,0-1 0 0 0,0 0 0 0 0,-1 0 0 0 0,1 0 0 0 0,0-1 0 0 0,0 0 0 0 0,0 0 0 0 0,0 0 0 0 0,0-1 0 0 0,-1 1 0 0 0,1-1 0 0 0,-1 0 0 0 0,1 0 0 0 0,-1-1 0 0 0,0 1 0 0 0,0-1-1 0 0,0 0 1 0 0,0 0 0 0 0,0-1 0 0 0,-1 1 0 0 0,1-1 0 0 0,-1 1 0 0 0,0-1 0 0 0,0 0 0 0 0,-1-1 0 0 0,1 1 0 0 0,-1 0 0 0 0,0-1 0 0 0,0 1 0 0 0,0-1 0 0 0,-1 1 0 0 0,1-1 0 0 0,-1 0 0 0 0,0 0 0 0 0,-1 0 0 0 0,1 0 0 0 0,-1 0 0 0 0,0 0-1 0 0,0 0 1 0 0,0 1 0 0 0,-1-1 0 0 0,-1-6 0 0 0,0 4-14 0 0,0 0 1 0 0,0 0-1 0 0,-1 1 0 0 0,0-1 0 0 0,0 1 0 0 0,0-1 0 0 0,-1 1 0 0 0,0 0 0 0 0,-8-9 1 0 0,10 13-36 0 0,0 0 1 0 0,0 0 0 0 0,-1 0-1 0 0,1 0 1 0 0,0 0 0 0 0,-1 0-1 0 0,1 1 1 0 0,-1-1 0 0 0,1 1 0 0 0,-1 0-1 0 0,0 0 1 0 0,0 0 0 0 0,0 0-1 0 0,1 0 1 0 0,-1 1 0 0 0,0-1-1 0 0,0 1 1 0 0,0-1 0 0 0,0 1 0 0 0,0 0-1 0 0,0 1 1 0 0,0-1 0 0 0,0 0-1 0 0,0 1 1 0 0,-5 1 0 0 0,-5 4 19 0 0,0 0 1 0 0,1 0 0 0 0,0 2 0 0 0,0-1-1 0 0,1 2 1 0 0,-1-1 0 0 0,2 1-1 0 0,-1 1 1 0 0,-8 11 0 0 0,-1 2 88 0 0,2 0 1 0 0,0 2-1 0 0,-17 31 1 0 0,31-47-114 0 0,-1-1 0 0 0,1 1 0 0 0,1-1 0 0 0,-1 1 0 0 0,2 0 0 0 0,-1 1 0 0 0,-1 13 0 0 0,4-20-19 0 0,-1 0 1 0 0,1 0-1 0 0,0 0 0 0 0,1 0 0 0 0,-1 0 1 0 0,0 0-1 0 0,1 0 0 0 0,-1 0 1 0 0,1 0-1 0 0,0 0 0 0 0,0 0 1 0 0,0 0-1 0 0,1-1 0 0 0,-1 1 1 0 0,1 0-1 0 0,-1-1 0 0 0,1 1 1 0 0,0-1-1 0 0,0 1 0 0 0,0-1 1 0 0,0 0-1 0 0,0 0 0 0 0,1 0 1 0 0,-1 0-1 0 0,1-1 0 0 0,-1 1 1 0 0,5 1-1 0 0,0 1-2 0 0,1-2 0 0 0,0 1 0 0 0,-1-1 0 0 0,1-1-1 0 0,0 1 1 0 0,0-1 0 0 0,0-1 0 0 0,1 1 0 0 0,-1-1 0 0 0,0-1 0 0 0,0 1 0 0 0,0-2 0 0 0,13-2 0 0 0,3-3-46 0 0,-1 0 0 0 0,0-2 0 0 0,29-14 0 0 0,-41 17 29 0 0,0 0 0 0 0,0-1 0 0 0,0 0 0 0 0,-1 0 0 0 0,13-14 0 0 0,-18 17 33 0 0,-1-1-1 0 0,0 0 1 0 0,0 0 0 0 0,0 0 0 0 0,-1-1 0 0 0,1 1 0 0 0,-2-1 0 0 0,1 0-1 0 0,0 0 1 0 0,-1 0 0 0 0,0 0 0 0 0,2-10 0 0 0,-4 14 15 0 0,0 0 1 0 0,0 0-1 0 0,0 0 0 0 0,0 0 1 0 0,0 0-1 0 0,-1 0 0 0 0,1 0 1 0 0,0 0-1 0 0,-1 0 0 0 0,0 0 1 0 0,1 0-1 0 0,-1 0 0 0 0,0 0 1 0 0,0 1-1 0 0,0-1 0 0 0,-2-3 1 0 0,2 5-20 0 0,1-1 0 0 0,-1 1 0 0 0,0-1 0 0 0,1 1 0 0 0,-1-1 0 0 0,1 1 0 0 0,-1 0 0 0 0,0-1 0 0 0,0 1 0 0 0,1 0 0 0 0,-1-1 0 0 0,0 1 0 0 0,1 0 0 0 0,-1 0 0 0 0,0 0 0 0 0,0 0 0 0 0,0 0 0 0 0,1 0 0 0 0,-1 0 0 0 0,0 0 0 0 0,0 0 0 0 0,1 0-1 0 0,-1 0 1 0 0,0 0 0 0 0,0 0 0 0 0,1 1 0 0 0,-1-1 0 0 0,0 0 0 0 0,1 1 0 0 0,-1-1 0 0 0,0 0 0 0 0,1 1 0 0 0,-1-1 0 0 0,0 1 0 0 0,1-1 0 0 0,-1 1 0 0 0,1-1 0 0 0,-1 1 0 0 0,1-1 0 0 0,-1 1 0 0 0,1 0 0 0 0,-1-1 0 0 0,1 1 0 0 0,0 0 0 0 0,-1 1 0 0 0,-3 3 33 0 0,1 0 0 0 0,0 0 0 0 0,0 0-1 0 0,0 1 1 0 0,0 0 0 0 0,1-1 0 0 0,0 1 0 0 0,0 0-1 0 0,1 0 1 0 0,0 0 0 0 0,0 0 0 0 0,0 0 0 0 0,0 9-1 0 0,2-11-27 0 0,-1 1-1 0 0,1-1 0 0 0,0 0 0 0 0,0 0 0 0 0,0 0 0 0 0,0-1 0 0 0,1 1 0 0 0,0 0 0 0 0,0 0 0 0 0,0-1 0 0 0,0 1 0 0 0,0-1 0 0 0,1 0 0 0 0,-1 1 1 0 0,1-1-1 0 0,0 0 0 0 0,0-1 0 0 0,0 1 0 0 0,0 0 0 0 0,1-1 0 0 0,5 3 0 0 0,4 2-11 0 0,1 0 0 0 0,-1-1 0 0 0,1-1 0 0 0,1-1 0 0 0,-1 0 0 0 0,1 0 0 0 0,-1-2 0 0 0,22 2 0 0 0,-26-3-14 0 0,0-1 1 0 0,0 0-1 0 0,1 0 0 0 0,-1-1 1 0 0,0-1-1 0 0,0 0 0 0 0,0 0 0 0 0,-1-1 1 0 0,1 0-1 0 0,0 0 0 0 0,-1-1 0 0 0,0-1 1 0 0,11-6-1 0 0,-15 7-16 0 0,1-1 1 0 0,-1 0-1 0 0,0 0 1 0 0,-1 0-1 0 0,1-1 1 0 0,-1 0-1 0 0,0 1 0 0 0,-1-1 1 0 0,1-1-1 0 0,-1 1 1 0 0,0 0-1 0 0,-1-1 1 0 0,0 0-1 0 0,3-10 0 0 0,-3 5 4 0 0,0 0-1 0 0,0 0 1 0 0,-2 0-1 0 0,1 0 1 0 0,-2 0-1 0 0,1 0 1 0 0,-5-19-1 0 0,6 31 22 0 0,-1 0 0 0 0,0-1 0 0 0,0 1 0 0 0,0 0 0 0 0,0-1 0 0 0,0 1 0 0 0,0 0 0 0 0,0 0 0 0 0,0-1 0 0 0,-1 1 0 0 0,1 0 0 0 0,0-1 0 0 0,0 1 0 0 0,0 0 0 0 0,0 0 0 0 0,0-1 0 0 0,0 1-1 0 0,0 0 1 0 0,-1 0 0 0 0,1-1 0 0 0,0 1 0 0 0,0 0 0 0 0,0 0 0 0 0,-1 0 0 0 0,1-1 0 0 0,0 1 0 0 0,0 0 0 0 0,-1 0 0 0 0,1 0 0 0 0,0 0 0 0 0,0-1 0 0 0,-1 1 0 0 0,1 0 0 0 0,0 0 0 0 0,0 0 0 0 0,-1 0 0 0 0,-6 9-1 0 0,-4 19 57 0 0,3 2 89 0 0,1 0 0 0 0,2 1 0 0 0,1-1 1 0 0,0 57-1 0 0,17 124 554 0 0,-11-186-621 0 0,2 7 68 0 0,14 48 1 0 0,-12-56-98 0 0,0 0 1 0 0,-2 1-1 0 0,3 40 0 0 0,-7-64-49 0 0,0 1 0 0 0,0-1 0 0 0,0 1 0 0 0,0-1-1 0 0,0 0 1 0 0,-1 1 0 0 0,1-1 0 0 0,0 0-1 0 0,-1 1 1 0 0,1-1 0 0 0,-1 0 0 0 0,1 1-1 0 0,-1-1 1 0 0,1 0 0 0 0,-1 0 0 0 0,0 1-1 0 0,0-1 1 0 0,-1 1 0 0 0,1-2-23 0 0,1 1-1 0 0,-1-1 0 0 0,0 1 1 0 0,0-1-1 0 0,0 0 1 0 0,0 1-1 0 0,0-1 1 0 0,1 0-1 0 0,-1 0 1 0 0,0 0-1 0 0,0 1 1 0 0,0-1-1 0 0,0 0 1 0 0,0 0-1 0 0,0-1 1 0 0,0 1-1 0 0,0 0 1 0 0,0 0-1 0 0,1 0 1 0 0,-3-1-1 0 0,-1-1-141 0 0,-1 0 0 0 0,1 0 0 0 0,0-1-1 0 0,0 1 1 0 0,0-1 0 0 0,0 0-1 0 0,1 0 1 0 0,-1 0 0 0 0,-4-5 0 0 0,1-1-269 0 0,1-1 0 0 0,0 1 0 0 0,0-1 0 0 0,1 0 0 0 0,-5-13 0 0 0,1-6-628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2.496"/>
    </inkml:context>
    <inkml:brush xml:id="br0">
      <inkml:brushProperty name="width" value="0.1" units="cm"/>
      <inkml:brushProperty name="height" value="0.1" units="cm"/>
      <inkml:brushProperty name="color" value="#F6630D"/>
    </inkml:brush>
  </inkml:definitions>
  <inkml:trace contextRef="#ctx0" brushRef="#br0">55 195 7101 0 0,'-3'-13'1018'0'0,"3"13"-990"0"0,0 0-1 0 0,0 0 0 0 0,0-1 0 0 0,0 1 0 0 0,0 0 0 0 0,0 0 1 0 0,-1 0-1 0 0,1 0 0 0 0,0-1 0 0 0,0 1 0 0 0,0 0 1 0 0,0 0-1 0 0,0 0 0 0 0,0 0 0 0 0,-1 0 0 0 0,1-1 1 0 0,0 1-1 0 0,0 0 0 0 0,0 0 0 0 0,0 0 0 0 0,-1 0 1 0 0,1 0-1 0 0,0 0 0 0 0,0 0 0 0 0,0 0 0 0 0,0 0 1 0 0,-1 0-1 0 0,1 0 0 0 0,0 0 0 0 0,0 0 0 0 0,0 0 1 0 0,-1 0-1 0 0,1 0 0 0 0,0 0 0 0 0,0 0 0 0 0,0 0 1 0 0,0 0-1 0 0,-1 0 0 0 0,1 0 0 0 0,0 0 0 0 0,0 0 1 0 0,0 0-1 0 0,0 0 0 0 0,-1 0 0 0 0,1 1 0 0 0,0-1 1 0 0,0 0-1 0 0,0 0 0 0 0,0 0 0 0 0,0 0 0 0 0,-1 0 0 0 0,1 0 1 0 0,0 1-1 0 0,0-1 0 0 0,0 0 0 0 0,0 0 0 0 0,0 0 1 0 0,0 0-1 0 0,0 1 0 0 0,0-1 0 0 0,0 0 0 0 0,0 0 1 0 0,0 0-1 0 0,0 1 0 0 0,0-1 0 0 0,-1 1 8 0 0,1-1 0 0 0,0 1 1 0 0,1 0-1 0 0,-1 0 0 0 0,0-1 0 0 0,0 1 0 0 0,0 0 0 0 0,0 0 0 0 0,0-1 0 0 0,1 1 0 0 0,-1 0 0 0 0,0-1 0 0 0,1 1 1 0 0,-1 0-1 0 0,0-1 0 0 0,1 1 0 0 0,-1-1 0 0 0,1 1 0 0 0,-1 0 0 0 0,1-1 0 0 0,-1 1 0 0 0,1-1 0 0 0,0 0 0 0 0,-1 1 1 0 0,1-1-1 0 0,-1 1 0 0 0,1-1 0 0 0,0 0 0 0 0,-1 1 0 0 0,2-1 0 0 0,22 11 150 0 0,-24-11-184 0 0,12 4-66 0 0,-1 0 1 0 0,1-2-1 0 0,0 1 0 0 0,0-2 1 0 0,1 1-1 0 0,-1-2 1 0 0,0 1-1 0 0,0-2 0 0 0,1 0 1 0 0,-1 0-1 0 0,0-1 1 0 0,0-1-1 0 0,0 0 1 0 0,21-8-1 0 0,-31 10 36 0 0,0-1 0 0 0,1 0 0 0 0,-1 1 0 0 0,0-1 0 0 0,0 0 0 0 0,1 0 0 0 0,-2-1 0 0 0,1 1 0 0 0,0 0 0 0 0,0 0 0 0 0,-1-1 0 0 0,1 1 0 0 0,-1-1 0 0 0,0 0 0 0 0,0 1 0 0 0,0-1 0 0 0,0 0 0 0 0,0 0 0 0 0,0 1 0 0 0,-1-1 0 0 0,1-5 0 0 0,-1-2-3 0 0,1 0 0 0 0,-2-1 0 0 0,1 1 0 0 0,-4-18 1 0 0,3 25 31 0 0,0-1 1 0 0,0 1-1 0 0,0-1 1 0 0,-1 1 0 0 0,1-1-1 0 0,-1 1 1 0 0,0 0 0 0 0,1-1-1 0 0,-1 1 1 0 0,-1 0-1 0 0,1 0 1 0 0,0 1 0 0 0,-1-1-1 0 0,0 0 1 0 0,-3-1-1 0 0,2 0 15 0 0,-2 1-1 0 0,1 0 1 0 0,0 0-1 0 0,-1 0 0 0 0,1 1 1 0 0,-1 0-1 0 0,0 0 0 0 0,-10-2 1 0 0,6 3 23 0 0,-1 0 0 0 0,1 0 0 0 0,-1 0 1 0 0,1 2-1 0 0,-1-1 0 0 0,0 1 1 0 0,1 1-1 0 0,0 0 0 0 0,-1 0 0 0 0,-12 5 1 0 0,18-4-8 0 0,-1-1 1 0 0,1 1 0 0 0,0 0-1 0 0,0 0 1 0 0,0 0 0 0 0,1 1-1 0 0,-1 0 1 0 0,1 0 0 0 0,0 0-1 0 0,0 0 1 0 0,0 1 0 0 0,1-1-1 0 0,-1 1 1 0 0,-3 7 0 0 0,4-4 33 0 0,-1 1 1 0 0,1-1-1 0 0,0 1 1 0 0,1 0-1 0 0,0-1 1 0 0,0 1-1 0 0,1 0 0 0 0,0 15 1 0 0,1-6 32 0 0,1 0 0 0 0,1-1-1 0 0,1 1 1 0 0,0-1 0 0 0,2 0 0 0 0,0 0 0 0 0,0 0 0 0 0,2-1 0 0 0,9 19-1 0 0,-10-26-86 0 0,0 1 0 0 0,0-2 0 0 0,1 1-1 0 0,0-1 1 0 0,1 0 0 0 0,0 0-1 0 0,0-1 1 0 0,1 0 0 0 0,0 0 0 0 0,18 9-1 0 0,-21-12-233 0 0,1-1-1 0 0,0 0 0 0 0,-1 0 1 0 0,1-1-1 0 0,0 0 0 0 0,0 0 1 0 0,0 0-1 0 0,0-1 0 0 0,0 0 0 0 0,1-1 1 0 0,-1 1-1 0 0,0-2 0 0 0,0 1 1 0 0,1-1-1 0 0,-1 0 0 0 0,0 0 1 0 0,11-4-1 0 0,-2-4-971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3.285"/>
    </inkml:context>
    <inkml:brush xml:id="br0">
      <inkml:brushProperty name="width" value="0.1" units="cm"/>
      <inkml:brushProperty name="height" value="0.1" units="cm"/>
      <inkml:brushProperty name="color" value="#F6630D"/>
    </inkml:brush>
  </inkml:definitions>
  <inkml:trace contextRef="#ctx0" brushRef="#br0">166 161 7485 0 0,'0'0'624'0'0,"-6"-26"-360"0"0,-19-78 26 0 0,22 85-82 0 0,1 8-510 0 0,0 30 5694 0 0,-5 73-5096 0 0,5-68-62 0 0,-4 29-44 0 0,-21 171-47 0 0,7-51 50 0 0,-22 228 39 0 0,40-379-254 0 0,-20 156-318 0 0,23-167-549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3.840"/>
    </inkml:context>
    <inkml:brush xml:id="br0">
      <inkml:brushProperty name="width" value="0.1" units="cm"/>
      <inkml:brushProperty name="height" value="0.1" units="cm"/>
      <inkml:brushProperty name="color" value="#F6630D"/>
    </inkml:brush>
  </inkml:definitions>
  <inkml:trace contextRef="#ctx0" brushRef="#br0">144 285 7613 0 0,'-123'-89'110'0'0,"122"89"-99"0"0,0-1 1 0 0,-1 0 0 0 0,1 0-1 0 0,0 0 1 0 0,-1 0 0 0 0,1 0-1 0 0,0 0 1 0 0,0 0-1 0 0,0 0 1 0 0,0 0 0 0 0,0-1-1 0 0,0 1 1 0 0,0 0 0 0 0,1-1-1 0 0,-1 1 1 0 0,0-1 0 0 0,1 1-1 0 0,-1-1 1 0 0,1 1 0 0 0,-1-1-1 0 0,1-1 1 0 0,0 1-6 0 0,1 1 0 0 0,-1 0 0 0 0,1 0-1 0 0,-1 0 1 0 0,1-1 0 0 0,-1 1 0 0 0,1 0 0 0 0,0 0 0 0 0,0 0 0 0 0,0 0 0 0 0,-1 0 0 0 0,1 0-1 0 0,0 0 1 0 0,0 0 0 0 0,0 1 0 0 0,0-1 0 0 0,1 0 0 0 0,-1 1 0 0 0,2-2 0 0 0,10-3-6 0 0,-1 0 1 0 0,1 1 0 0 0,25-5 0 0 0,-30 7-10 0 0,688-99-90 0 0,-662 97 102 0 0,126-9 74 0 0,221 9 0 0 0,-357 5-73 0 0,-5-1 13 0 0,0 1 0 0 0,0 1-1 0 0,24 5 1 0 0,-42-7-4 0 0,0 0 0 0 0,0 0 0 0 0,0 1 0 0 0,0-1 0 0 0,0 0 1 0 0,0 1-1 0 0,0-1 0 0 0,-1 1 0 0 0,1-1 0 0 0,0 1 0 0 0,0-1 0 0 0,0 1 0 0 0,0 0 0 0 0,-1-1 0 0 0,1 1 0 0 0,0 0 0 0 0,-1 0 0 0 0,1 0 1 0 0,-1-1-1 0 0,1 1 0 0 0,-1 0 0 0 0,1 0 0 0 0,-1 0 0 0 0,1 0 0 0 0,-1 0 0 0 0,0 0 0 0 0,1 0 0 0 0,-1 0 0 0 0,0 0 0 0 0,0 0 0 0 0,0 0 1 0 0,0 0-1 0 0,0 0 0 0 0,0 0 0 0 0,0 1 0 0 0,-1 4 84 0 0,-1-1 0 0 0,1 0 0 0 0,-1 1 0 0 0,0-1 0 0 0,-4 7 0 0 0,-1 4 117 0 0,-11 36 87 0 0,3 1-1 0 0,-9 62 1 0 0,17-71-222 0 0,3 1 0 0 0,1-1 1 0 0,2 1-1 0 0,7 51 0 0 0,-4-74-37 0 0,34 516 555 0 0,-37-435 696 0 0,1-105-1288 0 0,-1 1 1 0 0,1 0-1 0 0,-1 0 0 0 0,0-1 0 0 0,0 1 0 0 0,0 0 0 0 0,1 0 1 0 0,-1 0-1 0 0,0 0 0 0 0,0 0 0 0 0,-1 0 0 0 0,1 0 1 0 0,0 0-1 0 0,0 0 0 0 0,0 1 0 0 0,-1-1 0 0 0,1 0 1 0 0,0 1-1 0 0,-1-1 0 0 0,1 1 0 0 0,0-1 0 0 0,-1 1 0 0 0,-1 0 1 0 0,-38-5 94 0 0,32 4-93 0 0,-175-2-28 0 0,54 3 7 0 0,-623-13 1364 0 0,719 13-1285 0 0,18 1-151 0 0,0 0 0 0 0,1-2 1 0 0,-1 0-1 0 0,1 0 0 0 0,-18-5 1 0 0,39-4-3196 0 0,0 5 1972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4.332"/>
    </inkml:context>
    <inkml:brush xml:id="br0">
      <inkml:brushProperty name="width" value="0.1" units="cm"/>
      <inkml:brushProperty name="height" value="0.1" units="cm"/>
      <inkml:brushProperty name="color" value="#F6630D"/>
    </inkml:brush>
  </inkml:definitions>
  <inkml:trace contextRef="#ctx0" brushRef="#br0">62 0 5056 0 0,'-10'63'999'0'0,"-26"93"2280"0"0,31-137-3042 0 0,1 1 0 0 0,1 0 0 0 0,1 0 0 0 0,0 0 1 0 0,2 25-1 0 0,16 99 288 0 0,-14-131-497 0 0,-1 0-14 0 0,1-1 0 0 0,0 1 0 0 0,1-1 0 0 0,1 0 0 0 0,10 24 0 0 0,-13-35-7 0 0,0 0-1 0 0,1 1 0 0 0,-1-1 1 0 0,0 0-1 0 0,1 0 1 0 0,-1 0-1 0 0,1 0 0 0 0,0 0 1 0 0,-1 0-1 0 0,1 0 0 0 0,-1-1 1 0 0,1 1-1 0 0,0-1 1 0 0,0 1-1 0 0,-1-1 0 0 0,1 1 1 0 0,0-1-1 0 0,0 0 0 0 0,0 0 1 0 0,0 0-1 0 0,-1 0 1 0 0,3-1-1 0 0,44-6 21 0 0,-40 5-28 0 0,58-12 18 0 0,293-55-7 0 0,-252 56 34 0 0,-55 7-1027 0 0,81-18 0 0 0,-108 13-595 0 0,-18 4 653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4.877"/>
    </inkml:context>
    <inkml:brush xml:id="br0">
      <inkml:brushProperty name="width" value="0.1" units="cm"/>
      <inkml:brushProperty name="height" value="0.1" units="cm"/>
      <inkml:brushProperty name="color" value="#F6630D"/>
    </inkml:brush>
  </inkml:definitions>
  <inkml:trace contextRef="#ctx0" brushRef="#br0">33 89 4136 0 0,'-5'-5'26'0'0,"1"0"1"0"0,0-1-1 0 0,0 0 0 0 0,-4-9 0 0 0,7 13-2 0 0,0 0 0 0 0,0 0 0 0 0,0 0 0 0 0,0-1 0 0 0,1 1 1 0 0,-1 0-1 0 0,1 0 0 0 0,-1-1 0 0 0,1 1 0 0 0,0-1 0 0 0,0 1 0 0 0,0 0 1 0 0,0-1-1 0 0,0 1 0 0 0,0 0 0 0 0,1-4 0 0 0,0 5-8 0 0,0 1 0 0 0,0-1-1 0 0,-1 0 1 0 0,1 0 0 0 0,0 1-1 0 0,0-1 1 0 0,0 0 0 0 0,0 1-1 0 0,0-1 1 0 0,0 1 0 0 0,0-1 0 0 0,0 1-1 0 0,0 0 1 0 0,0-1 0 0 0,0 1-1 0 0,0 0 1 0 0,0 0 0 0 0,0 0 0 0 0,0-1-1 0 0,0 1 1 0 0,0 0 0 0 0,1 1-1 0 0,28 1 158 0 0,-26-2-142 0 0,510 67 1150 0 0,-510-66-1117 0 0,1 0 0 0 0,0 0 0 0 0,-1 0 0 0 0,1 0 0 0 0,0 1 0 0 0,-1 0-1 0 0,0 0 1 0 0,8 4 0 0 0,-11-5-26 0 0,0 0 0 0 0,1 0 1 0 0,-1 1-1 0 0,0-1 0 0 0,0 0 0 0 0,-1 1 0 0 0,1-1 0 0 0,0 1 1 0 0,0-1-1 0 0,-1 0 0 0 0,1 1 0 0 0,0 0 0 0 0,-1-1 0 0 0,0 1 1 0 0,1-1-1 0 0,-1 1 0 0 0,0 0 0 0 0,0-1 0 0 0,0 1 0 0 0,0-1 0 0 0,0 1 1 0 0,0 0-1 0 0,0-1 0 0 0,-1 1 0 0 0,1 0 0 0 0,-1-1 0 0 0,1 1 1 0 0,-1 1-1 0 0,-14 42 378 0 0,3 0 0 0 0,1 1 0 0 0,3 1 0 0 0,-3 54 0 0 0,24 170-226 0 0,2-37 3 0 0,-15-169 156 0 0,-14 111-1 0 0,10-144-252 0 0,1 55 1 0 0,3-83-85 0 0,4 41 90 0 0,-4-45-95 0 0,-1 1 0 0 0,1 0 0 0 0,-1 0 0 0 0,1-1 0 0 0,-1 1 0 0 0,1-1 0 0 0,-1 1 0 0 0,0 0 0 0 0,0-1-1 0 0,1 1 1 0 0,-1-1 0 0 0,0 0 0 0 0,0 1 0 0 0,1-1 0 0 0,-1 0 0 0 0,0 1 0 0 0,0-1 0 0 0,0 0 0 0 0,0 0 0 0 0,1 0 0 0 0,-1 0 0 0 0,0 1 0 0 0,0-1 0 0 0,0 0 0 0 0,0-1 0 0 0,-1 1 0 0 0,-30-1 158 0 0,30 1-152 0 0,-55-6 305 0 0,-89-23 1 0 0,105 19-716 0 0,0 1-1 0 0,-1 3 1 0 0,0 1 0 0 0,-65 0-1 0 0,81 9-645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5.982"/>
    </inkml:context>
    <inkml:brush xml:id="br0">
      <inkml:brushProperty name="width" value="0.1" units="cm"/>
      <inkml:brushProperty name="height" value="0.1" units="cm"/>
      <inkml:brushProperty name="color" value="#F6630D"/>
    </inkml:brush>
  </inkml:definitions>
  <inkml:trace contextRef="#ctx0" brushRef="#br0">4221 7 6881 0 0,'16'-6'216'0'0,"-19"6"-90"0"0,1 0-1 0 0,-1 0 0 0 0,1 0 1 0 0,-1 0-1 0 0,1 0 0 0 0,-1 1 0 0 0,1-1 1 0 0,-1 1-1 0 0,1 0 0 0 0,-1 0 1 0 0,1 0-1 0 0,-5 2 0 0 0,-42 22 540 0 0,25-12-386 0 0,-16 7-52 0 0,-218 101 805 0 0,197-96-851 0 0,-2-3 1 0 0,-86 19-1 0 0,-494 51 844 0 0,550-81-877 0 0,-220 19 135 0 0,-427-13-1 0 0,649-23-300 0 0,0-3-1 0 0,-171-41 1 0 0,172 29-10 0 0,-137-15 0 0 0,218 35 29 0 0,0 0-1 0 0,1-1 1 0 0,-1 0 0 0 0,1 0 0 0 0,0-1 0 0 0,0 0-1 0 0,0-1 1 0 0,0 0 0 0 0,0 0 0 0 0,1-1-1 0 0,-8-5 1 0 0,9 6-12 0 0,0 1 0 0 0,-1 0 0 0 0,1 0-1 0 0,-1 0 1 0 0,0 1 0 0 0,0 0 0 0 0,0 0-1 0 0,0 0 1 0 0,0 1 0 0 0,-12 0 0 0 0,-9 0-12 0 0,-41 5-1 0 0,14 0 21 0 0,-213 11-2 0 0,265-14 10 0 0,-1 0-1 0 0,1 0 1 0 0,-1 0 0 0 0,1 1-1 0 0,0-1 1 0 0,-7 5 0 0 0,6-4-9 0 0,0 1-1 0 0,0-1 1 0 0,-1 0 0 0 0,1 0 0 0 0,-9 2 0 0 0,8-3-27 0 0,-11 1 107 0 0,16-2-92 0 0,-1 0 0 0 0,1 0 0 0 0,0 0 0 0 0,0 0 0 0 0,-1 0-1 0 0,1 0 1 0 0,0 0 0 0 0,0 0 0 0 0,-1 0 0 0 0,1 0 0 0 0,0 0 0 0 0,0 0 0 0 0,-1 0 0 0 0,1 0 0 0 0,0-1 0 0 0,0 1 0 0 0,-1 0 0 0 0,1 0 0 0 0,0 0 0 0 0,0 0 0 0 0,0 0 0 0 0,-1-1 0 0 0,1 1 0 0 0,0 0 0 0 0,0 0 0 0 0,0 0 0 0 0,-1 0 0 0 0,1-1 0 0 0,0 1 0 0 0,0 0 0 0 0,0 0 0 0 0,0-1 0 0 0,0 1 0 0 0,0 0 0 0 0,-1 0-1 0 0,1-1 1 0 0,-4 6-1489 0 0,3-4 1486 0 0,0 0-1 0 0,0 0 1 0 0,0 0-1 0 0,0 0 0 0 0,0 0 1 0 0,0 0-1 0 0,-1 0 1 0 0,1 0-1 0 0,0 0 0 0 0,0 0 1 0 0,-1-1-1 0 0,1 1 0 0 0,-1-1 1 0 0,1 1-1 0 0,0-1 1 0 0,-1 1-1 0 0,-1-1 0 0 0,-74 1 25 0 0,-9 1 22 0 0,76-1 23 0 0,0 0 0 0 0,1 1 0 0 0,-1 1 0 0 0,1-1 0 0 0,0 1 0 0 0,-16 8 0 0 0,23-10-35 0 0,0 0 0 0 0,1-1 0 0 0,-1 1 0 0 0,0 0 0 0 0,1 0 0 0 0,-1 1 0 0 0,1-1 0 0 0,-1 0 0 0 0,1 0 0 0 0,0 1 0 0 0,-1-1 0 0 0,1 1 0 0 0,0-1 0 0 0,0 1 0 0 0,0-1 0 0 0,0 1 0 0 0,0 0 0 0 0,0 0 1 0 0,1-1-1 0 0,-1 1 0 0 0,1 0 0 0 0,-1 3 0 0 0,1-2-192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3.567"/>
    </inkml:context>
    <inkml:brush xml:id="br0">
      <inkml:brushProperty name="width" value="0.1" units="cm"/>
      <inkml:brushProperty name="height" value="0.1" units="cm"/>
      <inkml:brushProperty name="color" value="#F6630D"/>
    </inkml:brush>
  </inkml:definitions>
  <inkml:trace contextRef="#ctx0" brushRef="#br0">21 616 8461 0 0,'-18'1'579'0'0,"16"-3"283"0"0,10-3-118 0 0,29-6-242 0 0,43-7 1 0 0,-36 9-356 0 0,-5 0-55 0 0,-1 2-324 0 0,0-2 0 0 0,-1-2 1 0 0,56-24-1 0 0,-88 32-42 0 0,1 0 0 0 0,-1 0 0 0 0,0 0 0 0 0,0-1 0 0 0,-1 1 0 0 0,1-1 0 0 0,-1 0 0 0 0,7-9 0 0 0,-10 12 192 0 0,0 0-1 0 0,0-1 1 0 0,0 1-1 0 0,0 0 0 0 0,-1-1 1 0 0,1 1-1 0 0,0-1 0 0 0,-1 0 1 0 0,0 1-1 0 0,1-1 1 0 0,-1 1-1 0 0,0-1 0 0 0,1 0 1 0 0,-1 1-1 0 0,0-1 1 0 0,0 0-1 0 0,-1 1 0 0 0,1-1 1 0 0,0 0-1 0 0,0 1 0 0 0,-1-1 1 0 0,1 1-1 0 0,-1-1 1 0 0,1 1-1 0 0,-1-1 0 0 0,0 1 1 0 0,0-1-1 0 0,0 1 0 0 0,1-1 1 0 0,-1 1-1 0 0,0 0 1 0 0,-1 0-1 0 0,1-1 0 0 0,0 1 1 0 0,-3-2-1 0 0,-7-5-109 0 0,-1 0 0 0 0,0 0 0 0 0,-1 1-1 0 0,0 0 1 0 0,0 1 0 0 0,-25-7 0 0 0,19 6 264 0 0,0 0 1 0 0,-29-17-1 0 0,26 10 207 0 0,1-1-1 0 0,0-1 1 0 0,1 0-1 0 0,1-2 1 0 0,1-1-1 0 0,0 0 1 0 0,2-1-1 0 0,-17-24 1 0 0,31 40-199 0 0,-1-1 1 0 0,0 1-1 0 0,1-1 0 0 0,0 1 0 0 0,0-1 1 0 0,0 0-1 0 0,-1-6 0 0 0,3 9-61 0 0,-1 1 1 0 0,1-1-1 0 0,0 0 0 0 0,0 1 0 0 0,0-1 0 0 0,0 0 0 0 0,0 1 0 0 0,0-1 0 0 0,0 0 0 0 0,1 1 0 0 0,-1-1 0 0 0,1 0 0 0 0,-1 1 0 0 0,1-1 0 0 0,0 1 0 0 0,-1-1 0 0 0,1 1 1 0 0,0-1-1 0 0,0 1 0 0 0,0 0 0 0 0,0-1 0 0 0,0 1 0 0 0,1 0 0 0 0,-1 0 0 0 0,2-2 0 0 0,6-3 39 0 0,1 1 1 0 0,0-1-1 0 0,1 1 1 0 0,-1 1-1 0 0,1 0 1 0 0,-1 1-1 0 0,1 0 0 0 0,1 0 1 0 0,21-1-1 0 0,8 1-33 0 0,56 4 0 0 0,-94-1-26 0 0,129 9-1139 0 0,-105-6 542 0 0,0 3-168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6.305"/>
    </inkml:context>
    <inkml:brush xml:id="br0">
      <inkml:brushProperty name="width" value="0.1" units="cm"/>
      <inkml:brushProperty name="height" value="0.1" units="cm"/>
      <inkml:brushProperty name="color" value="#F6630D"/>
    </inkml:brush>
  </inkml:definitions>
  <inkml:trace contextRef="#ctx0" brushRef="#br0">125 0 7485 0 0,'3'6'-144'0'0,"-2"-5"161"0"0,0 0 0 0 0,-1 0 0 0 0,1 0 0 0 0,0 0 0 0 0,-1 1 0 0 0,1-1 0 0 0,-1 0 0 0 0,1 0 0 0 0,-1 1 0 0 0,0-1 0 0 0,1 0 0 0 0,-1 1 0 0 0,0-1 0 0 0,0 0 0 0 0,0 1-1 0 0,0-1 1 0 0,0 0 0 0 0,0 1 0 0 0,0-1 0 0 0,-1 3 0 0 0,-4 8 86 0 0,0 0-1 0 0,-1-1 0 0 0,0 0 1 0 0,0 1-1 0 0,-1-2 1 0 0,-1 1-1 0 0,1-1 0 0 0,-2 0 1 0 0,0-1-1 0 0,-13 12 0 0 0,17-16-16 0 0,0 0-1 0 0,1 0 0 0 0,0 1 0 0 0,0 0 0 0 0,1-1 0 0 0,-1 1 0 0 0,1 0 0 0 0,1 1 0 0 0,-1-1 0 0 0,1 1 0 0 0,-3 10 0 0 0,6-14-21 0 0,0-1 0 0 0,1 0 0 0 0,-1 0 0 0 0,0 1 0 0 0,1-1 0 0 0,0 0 0 0 0,-1-1 0 0 0,1 1 0 0 0,0 0 0 0 0,0 0 0 0 0,0-1 0 0 0,0 1 0 0 0,4 2 0 0 0,5 4 38 0 0,72 88-1586 0 0,-70-82 451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17.557"/>
    </inkml:context>
    <inkml:brush xml:id="br0">
      <inkml:brushProperty name="width" value="0.1" units="cm"/>
      <inkml:brushProperty name="height" value="0.1" units="cm"/>
      <inkml:brushProperty name="color" value="#F6630D"/>
    </inkml:brush>
  </inkml:definitions>
  <inkml:trace contextRef="#ctx0" brushRef="#br0">358 876 6281 0 0,'0'0'86'0'0,"5"-1"608"0"0,-1 8-431 0 0,-1-1-1 0 0,1 1 0 0 0,4 12 0 0 0,2 5 47 0 0,-3-14-250 0 0,-1 0 1 0 0,1 0-1 0 0,1-1 1 0 0,0 0-1 0 0,0 0 1 0 0,0-1-1 0 0,1 0 1 0 0,1 0-1 0 0,-1-1 1 0 0,1-1-1 0 0,1 1 1 0 0,-1-2-1 0 0,1 1 1 0 0,0-1-1 0 0,0-1 1 0 0,0 0-1 0 0,1-1 1 0 0,-1 0-1 0 0,21 2 1 0 0,-14-3-57 0 0,0 0 1 0 0,0-1-1 0 0,0-2 0 0 0,0 1 1 0 0,0-2-1 0 0,0-1 1 0 0,0 0-1 0 0,0-1 0 0 0,-1-1 1 0 0,1 0-1 0 0,-1-2 0 0 0,21-10 1 0 0,-24 10 4 0 0,-1 0 0 0 0,-1-1-1 0 0,1 0 1 0 0,-1-1 0 0 0,-1-1 0 0 0,0 0 0 0 0,0 0-1 0 0,-1-1 1 0 0,0 0 0 0 0,-1-1 0 0 0,0 0 0 0 0,-1 0-1 0 0,7-15 1 0 0,25-44-6 0 0,-39 73 0 0 0,0-1 1 0 0,-1 1-1 0 0,1-1 0 0 0,0 0 1 0 0,0 1-1 0 0,0-1 0 0 0,0 0 0 0 0,0 1 1 0 0,0-1-1 0 0,0 0 0 0 0,1 0 0 0 0,-1 0 1 0 0,0 0-1 0 0,1 0 0 0 0,1 1 0 0 0,30 20 301 0 0,-21-17-228 0 0,1 0 1 0 0,0 0-1 0 0,0-1 0 0 0,0-1 0 0 0,1 0 1 0 0,0-1-1 0 0,-1 0 0 0 0,1-1 1 0 0,0-1-1 0 0,0 0 0 0 0,-1-1 1 0 0,17-2-1 0 0,-11 0-57 0 0,0-1-1 0 0,-1-1 1 0 0,1 0 0 0 0,-1-1 0 0 0,0-1-1 0 0,-1-1 1 0 0,0 0 0 0 0,20-14 0 0 0,-30 17-24 0 0,0 0 0 0 0,1-1 0 0 0,-2 0 0 0 0,1 0 0 0 0,-1-1 0 0 0,0 0 0 0 0,0 0 0 0 0,-1 0 0 0 0,0-1 0 0 0,0 0 0 0 0,3-8 0 0 0,-5 10-14 0 0,-1 0 0 0 0,0 0 0 0 0,-1-1-1 0 0,1 1 1 0 0,-1 0 0 0 0,0-1 0 0 0,-1 1-1 0 0,0-1 1 0 0,0 1 0 0 0,0-1 0 0 0,-1 1 0 0 0,0 0-1 0 0,0-1 1 0 0,0 1 0 0 0,-1 0 0 0 0,-3-7-1 0 0,-6-12-63 0 0,-1 0 0 0 0,-1 1 0 0 0,0 1 0 0 0,-19-22 0 0 0,1 5 25 0 0,-45-44 0 0 0,13 34 53 0 0,105 18 1042 0 0,-40 29-1041 0 0,0 1 0 0 0,0-1-1 0 0,0 1 1 0 0,0-1-1 0 0,0 0 1 0 0,-1 0 0 0 0,0 0-1 0 0,1 0 1 0 0,-1 0-1 0 0,0 0 1 0 0,-1-1-1 0 0,1 1 1 0 0,0 0 0 0 0,-1 0-1 0 0,0-1 1 0 0,0 1-1 0 0,0 0 1 0 0,0 0 0 0 0,0-1-1 0 0,-1 1 1 0 0,1 0-1 0 0,-3-6 1 0 0,0 0-16 0 0,0 0 0 0 0,0 1 0 0 0,-1 0 0 0 0,0-1 0 0 0,-1 1 1 0 0,-9-13-1 0 0,8 15 0 0 0,1 0 0 0 0,-1 1 0 0 0,0-1 0 0 0,0 1 0 0 0,-1 1 1 0 0,1-1-1 0 0,-1 1 0 0 0,-10-4 0 0 0,-7-3-15 0 0,-30-8 0 0 0,28 11 18 0 0,0 1 0 0 0,0 2-1 0 0,-50-5 1 0 0,59 9 4 0 0,0 1 1 0 0,0 1-1 0 0,1 0 1 0 0,-1 1-1 0 0,0 1 0 0 0,1 1 1 0 0,-23 7-1 0 0,26-6 7 0 0,-1 1 1 0 0,1 1-1 0 0,0-1 0 0 0,1 2 0 0 0,0 0 0 0 0,-22 18 0 0 0,31-23 12 0 0,0 0-1 0 0,0 0 1 0 0,0 0-1 0 0,0 0 1 0 0,0 0-1 0 0,1 1 1 0 0,-1-1 0 0 0,1 1-1 0 0,0 0 1 0 0,0 0-1 0 0,1 0 1 0 0,-1 0-1 0 0,1 0 1 0 0,0 0-1 0 0,0 0 1 0 0,0 0 0 0 0,0 0-1 0 0,1 0 1 0 0,0 1-1 0 0,0-1 1 0 0,0 0-1 0 0,0 0 1 0 0,0 1 0 0 0,1-1-1 0 0,0 0 1 0 0,0 0-1 0 0,0 0 1 0 0,2 4-1 0 0,-2-6 2 0 0,0 0 0 0 0,-1 0 0 0 0,1 0 1 0 0,0-1-1 0 0,0 1 0 0 0,0 0 0 0 0,1-1 0 0 0,-1 1 0 0 0,0 0 0 0 0,1-1 0 0 0,-1 0 0 0 0,1 1 0 0 0,-1-1 0 0 0,1 0 0 0 0,-1 0 0 0 0,1 0 0 0 0,0 0 0 0 0,0 0 0 0 0,3 1 0 0 0,-4-2 1 0 0,1 0-1 0 0,-1 0 1 0 0,1 0-1 0 0,-1 0 0 0 0,1 0 1 0 0,-1 0-1 0 0,1-1 0 0 0,-1 1 1 0 0,1-1-1 0 0,-1 1 1 0 0,0-1-1 0 0,1 1 0 0 0,-1-1 1 0 0,0 0-1 0 0,0 0 1 0 0,1 1-1 0 0,-1-1 0 0 0,0 0 1 0 0,0 0-1 0 0,0 0 0 0 0,0-1 1 0 0,0 1-1 0 0,0 0 1 0 0,1-2-1 0 0,0 0-18 0 0,-1 1-1 0 0,1-1 1 0 0,-1 1 0 0 0,1-1-1 0 0,-1 1 1 0 0,0-1 0 0 0,0 0-1 0 0,0 0 1 0 0,0 0 0 0 0,-1 1-1 0 0,1-1 1 0 0,-1 0 0 0 0,0 0-1 0 0,1 0 1 0 0,-1 0 0 0 0,-1 0-1 0 0,1 0 1 0 0,0 0 0 0 0,-1 0 0 0 0,1 0-1 0 0,-1 1 1 0 0,0-1 0 0 0,0 0-1 0 0,0 0 1 0 0,0 1 0 0 0,-1-1-1 0 0,1 1 1 0 0,-1-1 0 0 0,0 1-1 0 0,1-1 1 0 0,-1 1 0 0 0,0 0-1 0 0,0 0 1 0 0,-1 0 0 0 0,-2-2-1 0 0,-3-3-11 0 0,0 1-1 0 0,-1 0 0 0 0,0 0 0 0 0,0 1 1 0 0,0 0-1 0 0,-1 1 0 0 0,0 0 1 0 0,-18-5-1 0 0,14 7 16 0 0,1 0 0 0 0,-1 1 0 0 0,0 0-1 0 0,0 1 1 0 0,0 0 0 0 0,0 2 0 0 0,1-1 0 0 0,-1 2 0 0 0,0 0 0 0 0,1 0 0 0 0,0 1-1 0 0,0 1 1 0 0,0 0 0 0 0,-18 10 0 0 0,-11 10 16 0 0,2 1 0 0 0,-67 55 1 0 0,96-72-5 0 0,0 1 0 0 0,1 0 1 0 0,1 0-1 0 0,-11 14 1 0 0,18-22 0 0 0,0 1 0 0 0,0-1 0 0 0,1 1 0 0 0,-1-1 1 0 0,0 1-1 0 0,1 0 0 0 0,0-1 0 0 0,0 1 0 0 0,0 0 1 0 0,0 0-1 0 0,0 0 0 0 0,1 0 0 0 0,-1 0 0 0 0,1 0 1 0 0,0 0-1 0 0,0 0 0 0 0,0 0 0 0 0,0 0 0 0 0,0 0 0 0 0,1 0 1 0 0,-1 0-1 0 0,1 0 0 0 0,0 0 0 0 0,0 0 0 0 0,2 5 1 0 0,-2-7-5 0 0,-1 0 0 0 0,1 0 1 0 0,0 0-1 0 0,0-1 1 0 0,-1 1-1 0 0,1 0 1 0 0,0 0-1 0 0,0-1 0 0 0,0 1 1 0 0,0 0-1 0 0,0-1 1 0 0,0 1-1 0 0,0-1 1 0 0,0 1-1 0 0,0-1 0 0 0,0 1 1 0 0,0-1-1 0 0,0 0 1 0 0,0 0-1 0 0,0 1 1 0 0,3-1-1 0 0,-12 5-118 0 0,1 1 1 0 0,-1 0-1 0 0,2 0 1 0 0,-8 9-1 0 0,-9 9 96 0 0,2 2 1 0 0,0 0 0 0 0,2 1-1 0 0,-18 33 1 0 0,29-44 54 0 0,0 0 0 0 0,0 1 1 0 0,2 0-1 0 0,0 0 0 0 0,1 0 1 0 0,1 1-1 0 0,0 0 0 0 0,2 0 1 0 0,-2 22-1 0 0,4-33-11 0 0,1 0-1 0 0,-1 0 1 0 0,1 0 0 0 0,1 0-1 0 0,-1 0 1 0 0,1-1 0 0 0,0 1-1 0 0,0 0 1 0 0,1-1 0 0 0,0 1-1 0 0,0-1 1 0 0,1 0 0 0 0,0 0-1 0 0,0 0 1 0 0,0-1 0 0 0,1 1-1 0 0,-1-1 1 0 0,1 0 0 0 0,0 0-1 0 0,1-1 1 0 0,-1 0 0 0 0,1 0 0 0 0,0 0-1 0 0,0 0 1 0 0,1-1 0 0 0,12 5-1 0 0,2-1 64 0 0,1 0-1 0 0,0-2 0 0 0,0-1 1 0 0,0 0-1 0 0,0-2 0 0 0,1 0 1 0 0,26-2-1 0 0,-10-3 10 0 0,-30 1-81 0 0,0 1 0 0 0,0 0 0 0 0,1 1 0 0 0,-1 0 0 0 0,0 1 1 0 0,0-1-1 0 0,17 5 0 0 0,-25-4-19 0 0,1 0 0 0 0,-1 0 0 0 0,0-1 0 0 0,1 1 0 0 0,-1 0 0 0 0,0 1 1 0 0,0-1-1 0 0,0 0 0 0 0,0 0 0 0 0,0 0 0 0 0,0 1 0 0 0,0-1 0 0 0,0 1 0 0 0,0-1 1 0 0,-1 0-1 0 0,1 1 0 0 0,0-1 0 0 0,-1 1 0 0 0,0 0 0 0 0,1-1 0 0 0,-1 1 0 0 0,0-1 0 0 0,0 1 1 0 0,0 0-1 0 0,0-1 0 0 0,0 1 0 0 0,0 3 0 0 0,-1 3-482 0 0,0 1-1 0 0,-1-1 1 0 0,-5 15 0 0 0,3-8-663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1.597"/>
    </inkml:context>
    <inkml:brush xml:id="br0">
      <inkml:brushProperty name="width" value="0.1" units="cm"/>
      <inkml:brushProperty name="height" value="0.1" units="cm"/>
      <inkml:brushProperty name="color" value="#F6630D"/>
    </inkml:brush>
  </inkml:definitions>
  <inkml:trace contextRef="#ctx0" brushRef="#br0">39 67 6221 0 0,'-3'-12'206'0'0,"-4"-22"283"0"0,7 33-419 0 0,-1 0 1 0 0,1 0 0 0 0,-1-1 0 0 0,1 1 0 0 0,-1 0-1 0 0,1 0 1 0 0,-1 0 0 0 0,1 0 0 0 0,-1 0 0 0 0,0 0-1 0 0,0 0 1 0 0,1 0 0 0 0,-1 1 0 0 0,0-1 0 0 0,0 0-1 0 0,0 0 1 0 0,0 1 0 0 0,0-1 0 0 0,0 0 0 0 0,0 1-1 0 0,0-1 1 0 0,-2 0 0 0 0,3 2-41 0 0,-1-1 1 0 0,1 0-1 0 0,-1 1 0 0 0,1-1 0 0 0,-1 1 0 0 0,1-1 1 0 0,-1 0-1 0 0,1 1 0 0 0,0-1 0 0 0,-1 1 0 0 0,1-1 1 0 0,0 1-1 0 0,-1-1 0 0 0,1 1 0 0 0,0-1 0 0 0,0 1 1 0 0,-1 0-1 0 0,1-1 0 0 0,0 1 0 0 0,0-1 0 0 0,0 1 1 0 0,0 0-1 0 0,0-1 0 0 0,0 1 0 0 0,0-1 0 0 0,0 1 1 0 0,0 0-1 0 0,-1 26 226 0 0,1-20-136 0 0,-1 70 159 0 0,3 0-1 0 0,3 0 0 0 0,30 143 1 0 0,-9-20-3022 0 0,-24-173 1827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1.981"/>
    </inkml:context>
    <inkml:brush xml:id="br0">
      <inkml:brushProperty name="width" value="0.1" units="cm"/>
      <inkml:brushProperty name="height" value="0.1" units="cm"/>
      <inkml:brushProperty name="color" value="#F6630D"/>
    </inkml:brush>
  </inkml:definitions>
  <inkml:trace contextRef="#ctx0" brushRef="#br0">1 558 3872 0 0,'0'-48'140'0'0,"3"-1"0"0"0,12-63 0 0 0,-9 84 34 0 0,1 0 0 0 0,1 1-1 0 0,1 0 1 0 0,1 0 0 0 0,19-33-1 0 0,-21 46-32 0 0,1 0-1 0 0,1 1 0 0 0,0 0 1 0 0,1 0-1 0 0,0 1 0 0 0,1 0 1 0 0,0 1-1 0 0,14-9 0 0 0,-20 16-95 0 0,0 0 1 0 0,0 1-1 0 0,0 0 0 0 0,0 0 1 0 0,0 0-1 0 0,1 1 0 0 0,0 0 1 0 0,-1 0-1 0 0,11-1 0 0 0,-12 3-26 0 0,0 0 0 0 0,0 0 0 0 0,-1 0 0 0 0,1 1-1 0 0,0 0 1 0 0,0-1 0 0 0,-1 2 0 0 0,1-1 0 0 0,-1 1 0 0 0,1-1-1 0 0,-1 1 1 0 0,1 0 0 0 0,-1 1 0 0 0,8 5 0 0 0,-5-2 25 0 0,1 1-1 0 0,-1 0 1 0 0,0 1 0 0 0,0 0 0 0 0,-1 0 0 0 0,0 0 0 0 0,-1 1 0 0 0,0 0 0 0 0,0 0 0 0 0,-1 0 0 0 0,0 0 0 0 0,3 11-1 0 0,-1 2 50 0 0,0 1 0 0 0,-1 0 0 0 0,-2 0 0 0 0,1 28 0 0 0,-2-20-50 0 0,-2 1-1 0 0,-2-1 1 0 0,-1 0-1 0 0,-1 1 1 0 0,-2-1-1 0 0,-14 47 1 0 0,14-60-48 0 0,-1-1 1 0 0,0 0 0 0 0,-1-1-1 0 0,-1 0 1 0 0,-1 0 0 0 0,0 0-1 0 0,-1-1 1 0 0,-1-1 0 0 0,0 0-1 0 0,-1-1 1 0 0,0 0 0 0 0,-23 16-1 0 0,23-19-47 0 0,0-2-1 0 0,0 0 1 0 0,-20 8-1 0 0,29-14 40 0 0,0 0 1 0 0,-1-1-1 0 0,1 0 1 0 0,-1 0-1 0 0,1 0 1 0 0,-1 0-1 0 0,1 0 1 0 0,-1-1-1 0 0,1 0 1 0 0,-1 0-1 0 0,1 0 1 0 0,-1-1-1 0 0,0 1 1 0 0,1-1-1 0 0,-8-3 1 0 0,10 4 12 0 0,1-1-1 0 0,-1 0 1 0 0,1 1 0 0 0,0-1 0 0 0,0 0-1 0 0,-1 0 1 0 0,1 0 0 0 0,0 0 0 0 0,0 0 0 0 0,0-1-1 0 0,0 1 1 0 0,0 0 0 0 0,0 0 0 0 0,0-1-1 0 0,1 1 1 0 0,-1 0 0 0 0,0-1 0 0 0,1 1 0 0 0,-1-1-1 0 0,1 1 1 0 0,0-1 0 0 0,-1 1 0 0 0,1-1-1 0 0,0 1 1 0 0,0-1 0 0 0,0 0 0 0 0,0 1 0 0 0,0-1-1 0 0,0 1 1 0 0,0-1 0 0 0,1 1 0 0 0,-1-1-1 0 0,0 1 1 0 0,1-1 0 0 0,0 1 0 0 0,-1-1 0 0 0,1 1-1 0 0,0-2 1 0 0,1-1 0 0 0,0 0-1 0 0,0 0 1 0 0,1 0 0 0 0,-1 1-1 0 0,1-1 1 0 0,-1 1 0 0 0,1-1-1 0 0,0 1 1 0 0,0 0-1 0 0,1 0 1 0 0,-1 0 0 0 0,6-3-1 0 0,-5 5 13 0 0,0-1 0 0 0,0 1 0 0 0,0 0 0 0 0,1 0 0 0 0,-1 0 0 0 0,0 1 0 0 0,1 0-1 0 0,-1-1 1 0 0,0 1 0 0 0,1 1 0 0 0,-1-1 0 0 0,1 1 0 0 0,-1 0 0 0 0,0 0 0 0 0,0 0-1 0 0,1 0 1 0 0,-1 1 0 0 0,0-1 0 0 0,0 1 0 0 0,0 0 0 0 0,-1 1 0 0 0,7 3-1 0 0,1 2 53 0 0,-1 0 0 0 0,0 1 0 0 0,-1 0 0 0 0,0 0 0 0 0,0 1 0 0 0,10 15-1 0 0,-3 3 21 0 0,-1-1-1 0 0,-1 2 0 0 0,11 33 1 0 0,-12-30-167 0 0,1 1 0 0 0,18 30-1 0 0,-30-60-24 0 0,0 0 0 0 0,0 0-1 0 0,0-1 1 0 0,0 1 0 0 0,0-1-1 0 0,1 0 1 0 0,-1 1 0 0 0,0-1-1 0 0,1 0 1 0 0,0 0-1 0 0,0-1 1 0 0,5 4 0 0 0,6-2-812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2.293"/>
    </inkml:context>
    <inkml:brush xml:id="br0">
      <inkml:brushProperty name="width" value="0.1" units="cm"/>
      <inkml:brushProperty name="height" value="0.1" units="cm"/>
      <inkml:brushProperty name="color" value="#F6630D"/>
    </inkml:brush>
  </inkml:definitions>
  <inkml:trace contextRef="#ctx0" brushRef="#br0">102 43 6469 0 0,'-10'0'151'0'0,"3"0"122"0"0,0 0 1 0 0,0 0-1 0 0,0 0 0 0 0,0 1 0 0 0,0 0 1 0 0,-13 4-1 0 0,18-4-220 0 0,0 0 0 0 0,0 0 0 0 0,0 1 0 0 0,1-1 0 0 0,-1 0 0 0 0,0 1 0 0 0,1-1 0 0 0,-1 1 0 0 0,1-1 0 0 0,-1 1 0 0 0,1 0 0 0 0,0 0 0 0 0,0 0 0 0 0,-1 0 0 0 0,1 0 0 0 0,1 0 0 0 0,-1 0 0 0 0,0 0 0 0 0,0 0 0 0 0,1 0 0 0 0,-1 0 0 0 0,1 0 0 0 0,0 1 0 0 0,0-1 1 0 0,0 0-1 0 0,0 0 0 0 0,0 3 0 0 0,1 5 57 0 0,0 0 1 0 0,0 0 0 0 0,1 0-1 0 0,1 0 1 0 0,0 0 0 0 0,0 0-1 0 0,0-1 1 0 0,2 0 0 0 0,-1 0 0 0 0,1 0-1 0 0,0 0 1 0 0,1-1 0 0 0,10 13-1 0 0,-8-11-74 0 0,1 0 1 0 0,1-1-1 0 0,0 0 0 0 0,0 0 0 0 0,1-1 0 0 0,0-1 1 0 0,0 0-1 0 0,1 0 0 0 0,21 9 0 0 0,-29-15-34 0 0,0 1 0 0 0,0-1 0 0 0,1 0 0 0 0,-1 0 0 0 0,0-1 0 0 0,0 1 0 0 0,0-1 0 0 0,1 0 0 0 0,-1 0 0 0 0,0 0 0 0 0,0-1 0 0 0,7-1 0 0 0,-9 2-10 0 0,1-1 0 0 0,-1 0 0 0 0,1-1-1 0 0,-1 1 1 0 0,0 0 0 0 0,1-1 0 0 0,-1 1-1 0 0,0-1 1 0 0,0 0 0 0 0,0 0-1 0 0,0 0 1 0 0,0 0 0 0 0,-1 0 0 0 0,1 0-1 0 0,-1 0 1 0 0,1 0 0 0 0,-1-1 0 0 0,0 1-1 0 0,1-1 1 0 0,0-2 0 0 0,1-6-37 0 0,-1-1 0 0 0,1 1 0 0 0,-2 0 1 0 0,0-1-1 0 0,0 1 0 0 0,-1-1 0 0 0,0 1 1 0 0,-3-16-1 0 0,-3-10-164 0 0,-12-43-1 0 0,1 17-80 0 0,17 63 287 0 0,0-1-1 0 0,0 1 1 0 0,0 0-1 0 0,0 0 0 0 0,0 0 1 0 0,0 0-1 0 0,0-1 1 0 0,0 1-1 0 0,0 0 1 0 0,0 0-1 0 0,0 0 0 0 0,0 0 1 0 0,0-1-1 0 0,0 1 1 0 0,0 0-1 0 0,0 0 1 0 0,-1 0-1 0 0,1 0 0 0 0,0 0 1 0 0,0-1-1 0 0,0 1 1 0 0,0 0-1 0 0,0 0 1 0 0,0 0-1 0 0,-1 0 0 0 0,1 0 1 0 0,0 0-1 0 0,0 0 1 0 0,0 0-1 0 0,0 0 1 0 0,-1 0-1 0 0,1 0 0 0 0,0 0 1 0 0,0-1-1 0 0,0 1 1 0 0,0 0-1 0 0,0 0 1 0 0,-1 0-1 0 0,1 0 0 0 0,0 0 1 0 0,0 0-1 0 0,0 1 1 0 0,-1-1-1 0 0,-3 8-130 0 0,-3 16-203 0 0,7-22 275 0 0,-4 20-945 0 0,1 0 0 0 0,0 37 0 0 0,3-43 185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2.648"/>
    </inkml:context>
    <inkml:brush xml:id="br0">
      <inkml:brushProperty name="width" value="0.1" units="cm"/>
      <inkml:brushProperty name="height" value="0.1" units="cm"/>
      <inkml:brushProperty name="color" value="#F6630D"/>
    </inkml:brush>
  </inkml:definitions>
  <inkml:trace contextRef="#ctx0" brushRef="#br0">11 132 6689 0 0,'-10'-98'646'0'0,"10"95"-568"0"0,0 0 1 0 0,0 0 0 0 0,0 1-1 0 0,0-1 1 0 0,0 0-1 0 0,1 1 1 0 0,-1-1 0 0 0,2-3-1 0 0,-2 5-63 0 0,0 1 0 0 0,1 0-1 0 0,-1 0 1 0 0,0-1 0 0 0,0 1 0 0 0,0 0-1 0 0,0 0 1 0 0,0-1 0 0 0,0 1 0 0 0,0 0-1 0 0,1 0 1 0 0,-1 0 0 0 0,0-1 0 0 0,0 1-1 0 0,0 0 1 0 0,0 0 0 0 0,1 0 0 0 0,-1 0-1 0 0,0-1 1 0 0,0 1 0 0 0,1 0 0 0 0,-1 0-1 0 0,0 0 1 0 0,0 0 0 0 0,0 0 0 0 0,1 0-1 0 0,-1 0 1 0 0,0 0 0 0 0,0 0 0 0 0,1 0-1 0 0,-1 0 1 0 0,1 0 0 0 0,7 12 311 0 0,0 13-181 0 0,-1-1 0 0 0,-1 2 0 0 0,-1-1 0 0 0,2 51 0 0 0,-1-21-96 0 0,-3-32-30 0 0,-1-7-21 0 0,0-1 0 0 0,-1 0 0 0 0,0 0 1 0 0,-1 1-1 0 0,-4 26 0 0 0,9-109-39 0 0,1 26 16 0 0,15-51-1 0 0,-16 77 27 0 0,0 1 0 0 0,1-1 0 0 0,0 1 0 0 0,1 0 0 0 0,0 1 0 0 0,17-23 0 0 0,-23 35-2 0 0,1-1 0 0 0,-1 0 1 0 0,1 0-1 0 0,-1 1 1 0 0,1-1-1 0 0,0 1 0 0 0,0-1 1 0 0,-1 1-1 0 0,1 0 0 0 0,0 0 1 0 0,0 0-1 0 0,0 0 1 0 0,1 0-1 0 0,-1 0 0 0 0,0 0 1 0 0,0 1-1 0 0,0-1 1 0 0,1 1-1 0 0,3-1 0 0 0,-4 2 1 0 0,-1-1 0 0 0,1 0 0 0 0,-1 1-1 0 0,1 0 1 0 0,-1-1 0 0 0,1 1 0 0 0,-1 0-1 0 0,0 0 1 0 0,1-1 0 0 0,-1 1 0 0 0,0 0 0 0 0,0 0-1 0 0,1 1 1 0 0,-1-1 0 0 0,0 0 0 0 0,0 0-1 0 0,0 0 1 0 0,0 1 0 0 0,0-1 0 0 0,-1 1-1 0 0,1-1 1 0 0,0 0 0 0 0,-1 1 0 0 0,1-1-1 0 0,-1 1 1 0 0,1 0 0 0 0,-1-1 0 0 0,0 1-1 0 0,0 1 1 0 0,4 25 30 0 0,-1 0 0 0 0,-1 53 0 0 0,-3-54-272 0 0,1-1-1 0 0,2 0 1 0 0,7 41-1 0 0,-9-65 208 0 0,0-1-69 0 0,0-1-1 0 0,0 1 1 0 0,0 0-1 0 0,1 0 0 0 0,-1 0 1 0 0,0 0-1 0 0,0-1 0 0 0,1 1 1 0 0,-1 0-1 0 0,0 0 0 0 0,1 0 1 0 0,-1-1-1 0 0,0 1 0 0 0,1 0 1 0 0,-1-1-1 0 0,1 1 0 0 0,0 0 1 0 0,-1-1-1 0 0,1 1 0 0 0,-1 0 1 0 0,1-1-1 0 0,0 1 1 0 0,0 0-1 0 0,7-5-805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2.981"/>
    </inkml:context>
    <inkml:brush xml:id="br0">
      <inkml:brushProperty name="width" value="0.1" units="cm"/>
      <inkml:brushProperty name="height" value="0.1" units="cm"/>
      <inkml:brushProperty name="color" value="#F6630D"/>
    </inkml:brush>
  </inkml:definitions>
  <inkml:trace contextRef="#ctx0" brushRef="#br0">0 119 4996 0 0,'3'-25'51'0'0,"-3"16"9"0"0,1 0 0 0 0,0 1 0 0 0,1-1 0 0 0,0 0 0 0 0,0 1 0 0 0,1-1 0 0 0,4-10 0 0 0,3 6 294 0 0,-10 13-345 0 0,1 0 0 0 0,-1 0-1 0 0,0 0 1 0 0,1 0-1 0 0,-1 0 1 0 0,1 0 0 0 0,-1 0-1 0 0,0 1 1 0 0,1-1 0 0 0,-1 0-1 0 0,0 0 1 0 0,1 0-1 0 0,-1 1 1 0 0,0-1 0 0 0,1 0-1 0 0,-1 0 1 0 0,0 1 0 0 0,0-1-1 0 0,1 0 1 0 0,-1 1 0 0 0,0-1-1 0 0,0 0 1 0 0,1 1-1 0 0,-1-1 1 0 0,0 0 0 0 0,0 1-1 0 0,0-1 1 0 0,0 0 0 0 0,0 1-1 0 0,1-1 1 0 0,-1 1-1 0 0,0-1 1 0 0,0 0 0 0 0,0 1-1 0 0,0-1 1 0 0,0 1 0 0 0,0 0-1 0 0,4 19 95 0 0,-1 1 0 0 0,0 0 0 0 0,-1 0 0 0 0,-2 26 0 0 0,1-1 52 0 0,2 93 112 0 0,5 70-352 0 0,-5-185-276 0 0,1 0 1 0 0,13 45 0 0 0,-7-48-244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3.304"/>
    </inkml:context>
    <inkml:brush xml:id="br0">
      <inkml:brushProperty name="width" value="0.1" units="cm"/>
      <inkml:brushProperty name="height" value="0.1" units="cm"/>
      <inkml:brushProperty name="color" value="#F6630D"/>
    </inkml:brush>
  </inkml:definitions>
  <inkml:trace contextRef="#ctx0" brushRef="#br0">8 481 7069 0 0,'0'0'0'0'0,"-1"0"1"0"0,1 0-1 0 0,0 0 0 0 0,-1 0 1 0 0,1 0-1 0 0,0 0 1 0 0,-1 0-1 0 0,1 0 1 0 0,0-1-1 0 0,-1 1 1 0 0,1 0-1 0 0,0 0 1 0 0,-1 0-1 0 0,1-1 1 0 0,0 1-1 0 0,0 0 0 0 0,-1 0 1 0 0,1-1-1 0 0,0 1 1 0 0,0 0-1 0 0,0 0 1 0 0,-1-1-1 0 0,1 1 1 0 0,0 0-1 0 0,0-1 1 0 0,0 1-1 0 0,0 0 0 0 0,0-1 1 0 0,-1 1-1 0 0,1 0 1 0 0,0-1-1 0 0,0 1 1 0 0,0 0-1 0 0,0-1 1 0 0,16 0 45 0 0,18 1-53 0 0,0-2 0 0 0,0-1 0 0 0,0-1 0 0 0,41-12 1 0 0,4 0-5 0 0,-16 6 11 0 0,104-22-59 0 0,-161 30 79 0 0,-1 1-27 0 0,-1 0 1 0 0,1 0-1 0 0,-1-1 0 0 0,1 0 1 0 0,5-2-1 0 0,-10 3 23 0 0,1 1 0 0 0,-1-1 0 0 0,1 1-1 0 0,-1-1 1 0 0,1 1 0 0 0,-1-1 0 0 0,1 1 0 0 0,-1-1-1 0 0,1 1 1 0 0,-1-1 0 0 0,0 1 0 0 0,1-1 0 0 0,-1 0-1 0 0,0 1 1 0 0,1-1 0 0 0,-1 0 0 0 0,0 1 0 0 0,0-1 0 0 0,0 0-1 0 0,0 1 1 0 0,0-1 0 0 0,1 0 0 0 0,-1 0 0 0 0,-1 1-1 0 0,1-1 1 0 0,0 0 0 0 0,0 1 0 0 0,0-1 0 0 0,0 0-1 0 0,0 1 1 0 0,-1-1 0 0 0,1 0 0 0 0,0 1 0 0 0,0-1 0 0 0,-1 0-1 0 0,1 1 1 0 0,0-1 0 0 0,-1 1 0 0 0,1-1 0 0 0,-2 0-1 0 0,0-2 184 0 0,2 2-142 0 0,0 0 0 0 0,-1 0 0 0 0,1 0 0 0 0,0 1-1 0 0,-1-1 1 0 0,1 0 0 0 0,-1 0 0 0 0,1 1 0 0 0,-1-1-1 0 0,0 0 1 0 0,1 1 0 0 0,-1-1 0 0 0,0 0-1 0 0,1 1 1 0 0,-1-1 0 0 0,0 1 0 0 0,0-1 0 0 0,0 1-1 0 0,1-1 1 0 0,-1 1 0 0 0,0 0 0 0 0,0 0 0 0 0,0-1-1 0 0,-2 1 1 0 0,3 23 325 0 0,0-19-347 0 0,4 74-41 0 0,4 0 1 0 0,22 99-1 0 0,-28-169-48 0 0,-1-5-43 0 0,4 19-410 0 0,-5-21 446 0 0,1 0 1 0 0,-1-1-1 0 0,0 1 0 0 0,0 0 1 0 0,1-1-1 0 0,-1 1 0 0 0,0-1 1 0 0,1 1-1 0 0,-1-1 0 0 0,0 1 1 0 0,1-1-1 0 0,-1 1 0 0 0,1-1 0 0 0,-1 1 1 0 0,1-1-1 0 0,-1 0 0 0 0,1 1 1 0 0,-1-1-1 0 0,1 0 0 0 0,0 1 1 0 0,-1-1-1 0 0,1 0 0 0 0,-1 0 0 0 0,1 1 1 0 0,0-1-1 0 0,-1 0 0 0 0,1 0 1 0 0,0 0-1 0 0,0 0 0 0 0,5-3-825 0 0</inkml:trace>
  <inkml:trace contextRef="#ctx0" brushRef="#br0" timeOffset="1">630 0 3960 0 0,'-6'0'0'0'0,"4"4"8"0"0,0-5 4 0 0,4 5-28 0 0,-6-1-120 0 0,4 5-112 0 0,6 2-92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3.960"/>
    </inkml:context>
    <inkml:brush xml:id="br0">
      <inkml:brushProperty name="width" value="0.1" units="cm"/>
      <inkml:brushProperty name="height" value="0.1" units="cm"/>
      <inkml:brushProperty name="color" value="#F6630D"/>
    </inkml:brush>
  </inkml:definitions>
  <inkml:trace contextRef="#ctx0" brushRef="#br0">2 123 6597 0 0,'0'0'26'0'0,"0"-1"1"0"0,0 0 0 0 0,-1 0-1 0 0,1 1 1 0 0,0-1-1 0 0,0 0 1 0 0,0 0 0 0 0,0 0-1 0 0,0 0 1 0 0,0 1 0 0 0,0-1-1 0 0,0 0 1 0 0,0 0-1 0 0,1 0 1 0 0,-1 1 0 0 0,0-1-1 0 0,0 0 1 0 0,1 0 0 0 0,-1 1-1 0 0,0-1 1 0 0,1 0 0 0 0,-1 0-1 0 0,1 1 1 0 0,-1-1-1 0 0,1 0 1 0 0,-1 1 0 0 0,1-1-1 0 0,0 1 1 0 0,-1-1 0 0 0,1 1-1 0 0,0-1 1 0 0,-1 1 0 0 0,1-1-1 0 0,0 1 1 0 0,-1 0-1 0 0,1-1 1 0 0,1 1 0 0 0,1 0 28 0 0,-1 1 1 0 0,1-1-1 0 0,-1 1 1 0 0,0 0 0 0 0,1 0-1 0 0,-1 0 1 0 0,0 0-1 0 0,1 0 1 0 0,-1 1 0 0 0,0-1-1 0 0,0 0 1 0 0,0 1-1 0 0,0 0 1 0 0,-1-1 0 0 0,1 1-1 0 0,0 0 1 0 0,-1 0-1 0 0,3 4 1 0 0,2 3 75 0 0,-1-1-1 0 0,0 1 0 0 0,5 13 1 0 0,-5-8-78 0 0,-1 0 0 0 0,0 0 0 0 0,-1 1 0 0 0,-1-1-1 0 0,0 1 1 0 0,-1 0 0 0 0,0-1 0 0 0,-1 1 0 0 0,-1 0 0 0 0,0-1 0 0 0,-1 1 0 0 0,-1-1 0 0 0,0 1 0 0 0,-1-1 0 0 0,-11 26 0 0 0,14-39-136 0 0,-5-24-348 0 0,4 18 317 0 0,7-16-52 0 0,16-70 123 0 0,-15 69 32 0 0,0 1-1 0 0,2 0 1 0 0,0 1 0 0 0,2 0 0 0 0,0 0 0 0 0,17-23-1 0 0,-19 29 13 0 0,2-3-1 0 0,1 2 1 0 0,15-18 0 0 0,-22 28-2 0 0,0 1-1 0 0,1 0 1 0 0,-1 0 0 0 0,1 0-1 0 0,-1 1 1 0 0,1-1 0 0 0,0 1 0 0 0,1 0-1 0 0,-1 1 1 0 0,0-1 0 0 0,8-1 0 0 0,-11 3 4 0 0,-1 1 1 0 0,1 0 0 0 0,0-1 0 0 0,-1 1 0 0 0,1 0 0 0 0,-1 0 0 0 0,1 0 0 0 0,0 0 0 0 0,-1 0-1 0 0,1 0 1 0 0,-1 1 0 0 0,1-1 0 0 0,0 0 0 0 0,-1 1 0 0 0,1-1 0 0 0,-1 1 0 0 0,0 0 0 0 0,1 0 0 0 0,-1-1-1 0 0,1 1 1 0 0,-1 0 0 0 0,0 0 0 0 0,2 1 0 0 0,-1 1 14 0 0,0 0 0 0 0,0-1 0 0 0,0 1 0 0 0,-1 0 0 0 0,1 0 0 0 0,-1 0 0 0 0,1 0 0 0 0,-1 1 0 0 0,0-1 0 0 0,1 5 0 0 0,0 7 86 0 0,0 1 1 0 0,-1-1-1 0 0,-1 27 0 0 0,0-32-66 0 0,-1 21 102 0 0,3 40 0 0 0,-1-62-128 0 0,0-1 0 0 0,1 1 0 0 0,0 0-1 0 0,0 0 1 0 0,1-1 0 0 0,0 0 0 0 0,0 1 0 0 0,1-1-1 0 0,6 10 1 0 0,-5-15-12 0 0,9-9 4 0 0,3-6-2 0 0,0-1 0 0 0,-1 0 1 0 0,-1-1-1 0 0,14-16 1 0 0,46-58-16 0 0,-66 77 11 0 0,30-38-6 0 0,-37 44 5 0 0,2 1 1 0 0,-1-1 0 0 0,0 1-1 0 0,1 0 1 0 0,0 1 0 0 0,0-1-1 0 0,0 1 1 0 0,0-1 0 0 0,7-3 0 0 0,-9 6 1 0 0,-1 0 1 0 0,1 0-1 0 0,-1 0 0 0 0,1 1 1 0 0,-1-1-1 0 0,1 0 1 0 0,-1 1-1 0 0,1-1 1 0 0,0 0-1 0 0,-1 1 1 0 0,1 0-1 0 0,0-1 1 0 0,0 1-1 0 0,-1 0 1 0 0,1 0-1 0 0,0 0 0 0 0,0 0 1 0 0,-1 1-1 0 0,1-1 1 0 0,3 1-1 0 0,-4 0 1 0 0,1 0 0 0 0,-1 0 0 0 0,1 0 1 0 0,-1 0-1 0 0,0 0 0 0 0,1 1 0 0 0,-1-1 0 0 0,0 0 0 0 0,0 1 0 0 0,0-1 0 0 0,0 1 0 0 0,0-1 0 0 0,0 1 0 0 0,0 0 0 0 0,-1-1 0 0 0,2 3 0 0 0,0 7 9 0 0,1 0 0 0 0,-2 0 0 0 0,1 0 0 0 0,-1 0 1 0 0,-1 12-1 0 0,-1 49 54 0 0,-1-17 249 0 0,7 58 0 0 0,-4-110 117 0 0,4-1-369 0 0,15 5-73 0 0,-13-7-22 0 0,11-17-4 0 0,-2 2 24 0 0,19-18-31 0 0,63-74 0 0 0,-94 100 30 0 0,1 0-1 0 0,-1 0 1 0 0,0 0 0 0 0,-1 0 0 0 0,0-1 0 0 0,0 1 0 0 0,3-15 0 0 0,-1 4-25 0 0,4-29-86 0 0,-8 44 111 0 0,-1-1-1 0 0,0 1 0 0 0,0-1 1 0 0,0 1-1 0 0,0 0 0 0 0,-1-1 1 0 0,1 1-1 0 0,-1 0 1 0 0,0-1-1 0 0,0 1 0 0 0,-3-6 1 0 0,4 8 13 0 0,-1 1 0 0 0,1-1 1 0 0,0 0-1 0 0,-1 1 0 0 0,1-1 1 0 0,-1 1-1 0 0,0-1 0 0 0,1 1 1 0 0,-1-1-1 0 0,1 1 0 0 0,-1 0 1 0 0,0-1-1 0 0,1 1 0 0 0,-1 0 1 0 0,1-1-1 0 0,-1 1 0 0 0,0 0 1 0 0,0 0-1 0 0,1 0 0 0 0,-1-1 1 0 0,0 1-1 0 0,1 0 0 0 0,-1 0 1 0 0,-1 0-1 0 0,-19 8-25 0 0,-14 21 42 0 0,28-22 39 0 0,1 0 0 0 0,0 0-1 0 0,1 1 1 0 0,-1 0 0 0 0,2 0 0 0 0,-1 1-1 0 0,1-1 1 0 0,0 1 0 0 0,1 0 0 0 0,0 0 0 0 0,1 0-1 0 0,0 1 1 0 0,0-1 0 0 0,1 0 0 0 0,0 1-1 0 0,0-1 1 0 0,1 1 0 0 0,0-1 0 0 0,3 17 0 0 0,0-13 30 0 0,-1 0 1 0 0,2 0-1 0 0,-1 0 0 0 0,2 0 1 0 0,0 0-1 0 0,0-1 1 0 0,1 0-1 0 0,1 0 1 0 0,0-1-1 0 0,0 1 1 0 0,2-1-1 0 0,-1-1 1 0 0,14 14-1 0 0,-15-19-185 0 0,0 1 0 0 0,0-1 0 0 0,0-1-1 0 0,0 1 1 0 0,1-1 0 0 0,0-1 0 0 0,-1 1 0 0 0,1-1-1 0 0,1 0 1 0 0,-1-1 0 0 0,0 0 0 0 0,1-1 0 0 0,14 2-1 0 0,4-6-990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5.376"/>
    </inkml:context>
    <inkml:brush xml:id="br0">
      <inkml:brushProperty name="width" value="0.1" units="cm"/>
      <inkml:brushProperty name="height" value="0.1" units="cm"/>
      <inkml:brushProperty name="color" value="#F6630D"/>
    </inkml:brush>
  </inkml:definitions>
  <inkml:trace contextRef="#ctx0" brushRef="#br0">109 207 6753 0 0,'-32'3'1261'0'0,"30"-13"-1140"0"0,2 6 68 0 0,3 8 1211 0 0,16 33-1050 0 0,-15-28 323 0 0,0 15-416 0 0,13 75-67 0 0,-11-55-78 0 0,-2 1 0 0 0,-2 0 0 0 0,-4 57 0 0 0,1-85-113 0 0,1-5 6 0 0,0-1 0 0 0,-1 1-1 0 0,-1-1 1 0 0,0 1 0 0 0,0-1 0 0 0,-1 0-1 0 0,-9 20 1 0 0,12-30-7 0 0,0 0 1 0 0,0-1-1 0 0,-1 1 0 0 0,1-1 0 0 0,0 1 0 0 0,-1 0 1 0 0,1-1-1 0 0,0 1 0 0 0,-1-1 0 0 0,1 1 1 0 0,-1-1-1 0 0,1 1 0 0 0,-1-1 0 0 0,1 0 0 0 0,-1 1 1 0 0,1-1-1 0 0,-1 0 0 0 0,0 1 0 0 0,1-1 1 0 0,-1 0-1 0 0,1 1 0 0 0,-1-1 0 0 0,0 0 1 0 0,1 0-1 0 0,-1 0 0 0 0,0 0 0 0 0,1 0 0 0 0,-2 0 1 0 0,1 0-13 0 0,0-1 0 0 0,-1 1 1 0 0,1-1-1 0 0,0 1 0 0 0,0-1 0 0 0,0 0 1 0 0,0 1-1 0 0,0-1 0 0 0,0 0 1 0 0,0 0-1 0 0,0 0 0 0 0,0 0 0 0 0,-1-2 1 0 0,-2-3-67 0 0,0 0 0 0 0,1-1 0 0 0,-1 1 0 0 0,-2-8 0 0 0,-6-23-128 0 0,1-1-1 0 0,2-1 0 0 0,-7-69 0 0 0,7-119 80 0 0,13 119 83 0 0,-2 95 37 0 0,0 1 0 0 0,0-1 0 0 0,2 0 1 0 0,-1 1-1 0 0,1 0 0 0 0,8-15 0 0 0,-12 25 5 0 0,1 0 0 0 0,1 0 0 0 0,-1-1 0 0 0,0 2 0 0 0,1-1 0 0 0,-1 0 0 0 0,1 0 0 0 0,-1 0 0 0 0,1 1 0 0 0,0-1 0 0 0,-1 0 0 0 0,1 1 0 0 0,0 0 0 0 0,0-1 0 0 0,0 1 0 0 0,1 0 0 0 0,-1 0 0 0 0,0 0 0 0 0,0 1 0 0 0,4-2 0 0 0,-2 2 0 0 0,-1 0-1 0 0,1 0 1 0 0,-1 0-1 0 0,0 0 1 0 0,1 1 0 0 0,-1 0-1 0 0,0 0 1 0 0,1-1-1 0 0,-1 2 1 0 0,0-1-1 0 0,0 0 1 0 0,6 4-1 0 0,2 3-1 0 0,1 0-1 0 0,-1 1 1 0 0,-1 0-1 0 0,0 1 1 0 0,16 18 0 0 0,-15-13 5 0 0,0-1 1 0 0,-1 2-1 0 0,0 0 1 0 0,9 22-1 0 0,-15-29 17 0 0,0 1 0 0 0,-1-1 0 0 0,0 1 0 0 0,-1 0-1 0 0,0-1 1 0 0,0 1 0 0 0,-1 0 0 0 0,-1 0 0 0 0,0 16 0 0 0,-1-21 2 0 0,1-1 0 0 0,-1 1 0 0 0,0-1 0 0 0,-1 0 0 0 0,1 0 0 0 0,-1 0 0 0 0,0 1 0 0 0,0-2 0 0 0,0 1 0 0 0,0 0 0 0 0,-1 0 0 0 0,1-1 0 0 0,-6 7 0 0 0,2-6-7 0 0,1 1 0 0 0,-1-1 0 0 0,1 0 0 0 0,-1 0 0 0 0,0-1 1 0 0,0 1-1 0 0,-1-1 0 0 0,-6 2 0 0 0,-1-1 6 0 0,0 0 1 0 0,-1-1 0 0 0,1 0-1 0 0,0-1 1 0 0,-1-1 0 0 0,1 0-1 0 0,-27-3 1 0 0,46 4 2 0 0,0 1 0 0 0,0 0 0 0 0,0 0 0 0 0,-1 0 0 0 0,1 1 0 0 0,-1-1 0 0 0,0 1 1 0 0,6 7-1 0 0,40 46-3 0 0,9 22 69 0 0,30 38-44 0 0,-86-112-139 0 0,1-1 0 0 0,0-1 1 0 0,0 1-1 0 0,0 0 0 0 0,5 2 0 0 0,-8-5 5 0 0,0 0 0 0 0,0-1 0 0 0,0 1-1 0 0,0-1 1 0 0,0 1 0 0 0,0-1 0 0 0,0 1-1 0 0,0-1 1 0 0,0 0 0 0 0,0 1 0 0 0,0-1-1 0 0,0 0 1 0 0,0 0 0 0 0,0 0 0 0 0,1 0-1 0 0,-1 0 1 0 0,0 0 0 0 0,0 0-1 0 0,0 0 1 0 0,0-1 0 0 0,0 1 0 0 0,0 0-1 0 0,0-1 1 0 0,0 1 0 0 0,0 0 0 0 0,0-1-1 0 0,0 1 1 0 0,0-1 0 0 0,1-1 0 0 0,5-4-946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3.927"/>
    </inkml:context>
    <inkml:brush xml:id="br0">
      <inkml:brushProperty name="width" value="0.1" units="cm"/>
      <inkml:brushProperty name="height" value="0.1" units="cm"/>
      <inkml:brushProperty name="color" value="#F6630D"/>
    </inkml:brush>
  </inkml:definitions>
  <inkml:trace contextRef="#ctx0" brushRef="#br0">5 135 6533 0 0,'-4'8'372'0'0,"9"-11"677"0"0,-3 1-872 0 0,0 0-1 0 0,-1-1 0 0 0,1 1 1 0 0,-1-1-1 0 0,1 1 0 0 0,-1-1 1 0 0,0 1-1 0 0,2-6 1 0 0,-3 8-171 0 0,0-1 1 0 0,0 1 0 0 0,0 0 0 0 0,1-1 0 0 0,-1 1 0 0 0,0 0-1 0 0,0 0 1 0 0,0 0 0 0 0,1-1 0 0 0,-1 1 0 0 0,0 0 0 0 0,0 0-1 0 0,1 0 1 0 0,-1-1 0 0 0,0 1 0 0 0,0 0 0 0 0,1 0 0 0 0,-1 0-1 0 0,0 0 1 0 0,1 0 0 0 0,-1 0 0 0 0,0 0 0 0 0,0 0 0 0 0,1 0-1 0 0,-1 0 1 0 0,0 0 0 0 0,1 0 0 0 0,-1 0 0 0 0,0 0 0 0 0,1 0 0 0 0,-1 0-1 0 0,0 0 1 0 0,0 0 0 0 0,1 0 0 0 0,-1 0 0 0 0,0 0 0 0 0,1 0-1 0 0,-1 1 1 0 0,0-1 0 0 0,0 0 0 0 0,1 0 0 0 0,-1 0 0 0 0,0 0-1 0 0,0 1 1 0 0,0-1 0 0 0,1 0 0 0 0,-1 0 0 0 0,0 1 0 0 0,0-1-1 0 0,0 0 1 0 0,0 0 0 0 0,1 1 0 0 0,17 17-4 0 0,-12-12 21 0 0,-3-3-21 0 0,1 0 0 0 0,-1 1 0 0 0,0-1 0 0 0,0 1 0 0 0,-1 0 0 0 0,1 0 1 0 0,-1 0-1 0 0,1 0 0 0 0,-1 0 0 0 0,-1 0 0 0 0,1 1 0 0 0,-1-1 0 0 0,1 0 0 0 0,-1 1 0 0 0,0 0 0 0 0,0 6 0 0 0,-1-2 5 0 0,0 1-1 0 0,-1-1 0 0 0,0 1 0 0 0,0 0 1 0 0,-1-1-1 0 0,-6 17 0 0 0,5-61 97 0 0,7 5 12 0 0,2-1 0 0 0,14-39 0 0 0,-16 58-65 0 0,0 1 0 0 0,1 0 0 0 0,0 0-1 0 0,1 0 1 0 0,1 0 0 0 0,-1 1 0 0 0,2 0-1 0 0,15-17 1 0 0,-21 26-53 0 0,-1-1 1 0 0,1 1-1 0 0,-1 0 0 0 0,1 0 1 0 0,-1 0-1 0 0,1 0 0 0 0,0 0 0 0 0,0 0 1 0 0,-1 0-1 0 0,1 0 0 0 0,0 1 1 0 0,0-1-1 0 0,0 1 0 0 0,0-1 1 0 0,0 1-1 0 0,0 0 0 0 0,0 0 1 0 0,0 0-1 0 0,0 0 0 0 0,0 0 0 0 0,0 0 1 0 0,0 1-1 0 0,0-1 0 0 0,0 1 1 0 0,-1-1-1 0 0,1 1 0 0 0,0 0 1 0 0,0-1-1 0 0,0 1 0 0 0,-1 0 0 0 0,1 0 1 0 0,0 0-1 0 0,-1 1 0 0 0,1-1 1 0 0,-1 0-1 0 0,2 2 0 0 0,-1-1-132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5.722"/>
    </inkml:context>
    <inkml:brush xml:id="br0">
      <inkml:brushProperty name="width" value="0.1" units="cm"/>
      <inkml:brushProperty name="height" value="0.1" units="cm"/>
      <inkml:brushProperty name="color" value="#F6630D"/>
    </inkml:brush>
  </inkml:definitions>
  <inkml:trace contextRef="#ctx0" brushRef="#br0">1 358 5328 0 0,'8'-124'1595'0'0,"-14"174"-699"0"0,4-24-717 0 0,1 1 1 0 0,2-1-1 0 0,0 1 0 0 0,2-1 1 0 0,1 1-1 0 0,12 44 1 0 0,-11-64-145 0 0,-3-16-30 0 0,-1-17-14 0 0,-1 25 11 0 0,-1-70-167 0 0,0 6 5 0 0,11-96-1 0 0,5 73 130 0 0,-12 77 27 0 0,0 1 0 0 0,0 1 0 0 0,1-1 0 0 0,0 0 0 0 0,1 1 0 0 0,9-14 0 0 0,-14 22 3 0 0,1 0-1 0 0,0-1 0 0 0,-1 1 1 0 0,1 0-1 0 0,0 0 0 0 0,0 0 1 0 0,0 0-1 0 0,0 0 0 0 0,0 1 0 0 0,0-1 1 0 0,0 0-1 0 0,0 0 0 0 0,0 1 1 0 0,0-1-1 0 0,0 0 0 0 0,1 1 1 0 0,-1-1-1 0 0,0 1 0 0 0,0 0 0 0 0,1-1 1 0 0,-1 1-1 0 0,0 0 0 0 0,1 0 1 0 0,1 0-1 0 0,-1 0 0 0 0,-1 1 0 0 0,1 0 0 0 0,-1-1-1 0 0,1 1 1 0 0,-1 0 0 0 0,0 0 0 0 0,1 0 0 0 0,-1 0 0 0 0,0 0 0 0 0,0 0 0 0 0,0 1-1 0 0,0-1 1 0 0,0 0 0 0 0,0 1 0 0 0,0-1 0 0 0,1 3 0 0 0,3 6-1 0 0,0 0 0 0 0,-1 1 0 0 0,-1-1 1 0 0,4 18-1 0 0,4 43 60 0 0,4 118 1 0 0,-13-136-55 0 0,11 103-1157 0 0,-13-151 890 0 0,1 1-1 0 0,0-1 1 0 0,0 0 0 0 0,3 10 0 0 0,-3-4-606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6.315"/>
    </inkml:context>
    <inkml:brush xml:id="br0">
      <inkml:brushProperty name="width" value="0.1" units="cm"/>
      <inkml:brushProperty name="height" value="0.1" units="cm"/>
      <inkml:brushProperty name="color" value="#F6630D"/>
    </inkml:brush>
  </inkml:definitions>
  <inkml:trace contextRef="#ctx0" brushRef="#br0">3 239 7133 0 0,'0'0'0'0'0,"0"-1"1"0"0,-1 1-1 0 0,1 0 1 0 0,0 0-1 0 0,0 0 1 0 0,-1-1-1 0 0,1 1 1 0 0,0 0-1 0 0,0-1 1 0 0,0 1-1 0 0,0 0 1 0 0,0 0 0 0 0,-1-1-1 0 0,1 1 1 0 0,0 0-1 0 0,0-1 1 0 0,0 1-1 0 0,0 0 1 0 0,0-1-1 0 0,0 1 1 0 0,0 0-1 0 0,0 0 1 0 0,0-1-1 0 0,0 1 1 0 0,0 0-1 0 0,0-1 1 0 0,0 1-1 0 0,0 0 1 0 0,1-1 0 0 0,-1 1-1 0 0,0 0 1 0 0,0-1-1 0 0,0 1 1 0 0,0 0-1 0 0,0 0 1 0 0,1-1-1 0 0,-1 1 1 0 0,0 0-1 0 0,0 0 1 0 0,1 0-1 0 0,-1-1 1 0 0,0 1-1 0 0,0 0 1 0 0,1 0-1 0 0,-1 0 1 0 0,0-1 0 0 0,0 1-1 0 0,1 0 1 0 0,-1 0-1 0 0,0 0 1 0 0,1 0-1 0 0,-1 0 1 0 0,0 0-1 0 0,1 0 1 0 0,-1 0-1 0 0,0 0 1 0 0,1 0-1 0 0,-1 0 1 0 0,0 0-1 0 0,0 0 1 0 0,1 0-1 0 0,-1 0 1 0 0,0 0 0 0 0,1 0-1 0 0,31 2 0 0 0,-22-1 15 0 0,6-2-17 0 0,-1 1-1 0 0,1-2 1 0 0,16-4 0 0 0,-25 5 3 0 0,0-1 0 0 0,0 0 0 0 0,0-1 0 0 0,0 0 0 0 0,0 0-1 0 0,-1 0 1 0 0,1-1 0 0 0,10-8 0 0 0,-15 11 17 0 0,-1-1 0 0 0,1 0 1 0 0,-1 0-1 0 0,1 1 0 0 0,-1-1 0 0 0,0 0 0 0 0,0 0 0 0 0,1 0 0 0 0,-1-1 0 0 0,-1 1 0 0 0,1 0 0 0 0,0 0 0 0 0,-1 0 0 0 0,1-1 0 0 0,-1 1 0 0 0,1-3 0 0 0,-4-39 844 0 0,1 15-90 0 0,2 29-769 0 0,0 0-1 0 0,0 0 1 0 0,0 0 0 0 0,0 0-1 0 0,0 0 1 0 0,0 0 0 0 0,0 0-1 0 0,0 0 1 0 0,1 0-1 0 0,-1-1 1 0 0,0 1 0 0 0,0 0-1 0 0,0 0 1 0 0,0 0-1 0 0,0 0 1 0 0,0 0 0 0 0,0 0-1 0 0,1 0 1 0 0,-1 0 0 0 0,0 0-1 0 0,0 0 1 0 0,0 0-1 0 0,0 0 1 0 0,0 0 0 0 0,0 0-1 0 0,1 0 1 0 0,-1 0 0 0 0,0 0-1 0 0,0 0 1 0 0,0 0-1 0 0,0 0 1 0 0,0 0 0 0 0,0 0-1 0 0,1 0 1 0 0,-1 0-1 0 0,0 0 1 0 0,0 0 0 0 0,0 1-1 0 0,0-1 1 0 0,0 0 0 0 0,0 0-1 0 0,0 0 1 0 0,0 0-1 0 0,1 0 1 0 0,-1 0 0 0 0,0 0-1 0 0,0 0 1 0 0,0 0 0 0 0,0 1-1 0 0,0-1 1 0 0,0 0-1 0 0,0 0 1 0 0,0 0 0 0 0,0 0-1 0 0,0 0 1 0 0,0 0-1 0 0,0 1 1 0 0,0-1 0 0 0,0 0-1 0 0,0 0 1 0 0,0 0 0 0 0,0 0-1 0 0,6 10 52 0 0,4 62 281 0 0,-4 0 1 0 0,-3 80-1 0 0,1-63-242 0 0,-3-128-100 0 0,1 1 0 0 0,2 0-1 0 0,2 0 1 0 0,2 1 0 0 0,1 0 0 0 0,1 0-1 0 0,2 1 1 0 0,2 0 0 0 0,19-35 0 0 0,-30 65 5 0 0,1 0 1 0 0,-1 1-1 0 0,1-1 0 0 0,0 1 1 0 0,0 0-1 0 0,1 0 1 0 0,0 0-1 0 0,-1 0 1 0 0,11-6-1 0 0,-13 10 1 0 0,0 0 0 0 0,0 0-1 0 0,0 0 1 0 0,0 0 0 0 0,0 0-1 0 0,0 1 1 0 0,0-1 0 0 0,0 1-1 0 0,1 0 1 0 0,-1-1 0 0 0,0 1-1 0 0,0 0 1 0 0,0 0 0 0 0,1 0-1 0 0,-1 1 1 0 0,0-1 0 0 0,0 0-1 0 0,0 1 1 0 0,1 0 0 0 0,-1-1-1 0 0,0 1 1 0 0,0 0 0 0 0,0 0-1 0 0,0 0 1 0 0,0 0 0 0 0,-1 1-1 0 0,1-1 1 0 0,0 0 0 0 0,0 1-1 0 0,-1-1 1 0 0,1 1 0 0 0,2 3-1 0 0,0 1 2 0 0,1 1-1 0 0,0-1 0 0 0,-1 1 1 0 0,0 0-1 0 0,-1 0 1 0 0,0 1-1 0 0,0-1 0 0 0,0 1 1 0 0,1 9-1 0 0,-1-1 22 0 0,0 0-1 0 0,-1 1 1 0 0,0 22-1 0 0,2-19 96 0 0,0-20 4 0 0,2-11-44 0 0,-1 3-75 0 0,1-1-1 0 0,0 1 1 0 0,0 0 0 0 0,0 0 0 0 0,1 1 0 0 0,0 0 0 0 0,0 0 0 0 0,15-9 0 0 0,-21 14 7 0 0,1 1 0 0 0,0-1 0 0 0,0 1 1 0 0,0 0-1 0 0,0-1 0 0 0,1 1 1 0 0,-1 0-1 0 0,0 0 0 0 0,0 0 0 0 0,1 1 1 0 0,-1-1-1 0 0,0 1 0 0 0,1-1 1 0 0,-1 1-1 0 0,1 0 0 0 0,-1-1 0 0 0,1 1 1 0 0,-1 1-1 0 0,1-1 0 0 0,-1 0 0 0 0,0 0 1 0 0,1 1-1 0 0,-1 0 0 0 0,1-1 1 0 0,-1 1-1 0 0,0 0 0 0 0,0 0 0 0 0,1 0 1 0 0,-1 0-1 0 0,0 1 0 0 0,0-1 0 0 0,0 1 1 0 0,0-1-1 0 0,-1 1 0 0 0,1 0 1 0 0,0-1-1 0 0,-1 1 0 0 0,1 0 0 0 0,-1 0 1 0 0,1 0-1 0 0,-1 0 0 0 0,0 1 1 0 0,0-1-1 0 0,0 0 0 0 0,1 3 0 0 0,18 45 163 0 0,16 61 0 0 0,-12-32-1106 0 0,-15-53 57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7.415"/>
    </inkml:context>
    <inkml:brush xml:id="br0">
      <inkml:brushProperty name="width" value="0.1" units="cm"/>
      <inkml:brushProperty name="height" value="0.1" units="cm"/>
      <inkml:brushProperty name="color" value="#F6630D"/>
    </inkml:brush>
  </inkml:definitions>
  <inkml:trace contextRef="#ctx0" brushRef="#br0">1 54 2808 0 0,'7'-11'545'0'0,"-7"9"-443"0"0,1 0 0 0 0,0 1 0 0 0,1-1 0 0 0,-1 0 0 0 0,0 0 0 0 0,0 1 0 0 0,1-1 1 0 0,-1 1-1 0 0,1-1 0 0 0,0 1 0 0 0,-1-1 0 0 0,1 1 0 0 0,0 0 0 0 0,0 0 0 0 0,0 0 0 0 0,0 0 0 0 0,0 0 0 0 0,3-1 0 0 0,8-2 31 0 0,1 1-1 0 0,0 0 0 0 0,0 1 0 0 0,0 0 0 0 0,0 2 0 0 0,0-1 0 0 0,19 3 0 0 0,100 17 244 0 0,-115-16-331 0 0,50 10 166 0 0,-1 4 1 0 0,124 48-1 0 0,-145-46-64 0 0,-1 3-1 0 0,-1 2 1 0 0,-2 2-1 0 0,71 54 1 0 0,-98-67-86 0 0,-1 0 0 0 0,0 0-1 0 0,-1 1 1 0 0,-1 1 0 0 0,0 0 0 0 0,-1 1 0 0 0,-1 0 0 0 0,-1 1 0 0 0,0 0 0 0 0,-1 0 0 0 0,0 1 0 0 0,-2 0 0 0 0,9 36-1 0 0,-11-38 56 0 0,-3-15-107 0 0,0 0 1 0 0,0 1 0 0 0,-1-1 0 0 0,1 1 0 0 0,0-1 0 0 0,-1 1 0 0 0,0 0 0 0 0,1-1 0 0 0,-1 1 0 0 0,0-1 0 0 0,0 1 0 0 0,0 0 0 0 0,0-1 0 0 0,0 1 0 0 0,0-1 0 0 0,0 1 0 0 0,-1 0 0 0 0,1-1 0 0 0,-1 1 0 0 0,1-1 0 0 0,-1 1 0 0 0,1-1 0 0 0,-1 1 0 0 0,-1 1 0 0 0,1-1-39 0 0,-3 1-738 0 0,5-10-361 0 0,0 5 219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7.733"/>
    </inkml:context>
    <inkml:brush xml:id="br0">
      <inkml:brushProperty name="width" value="0.1" units="cm"/>
      <inkml:brushProperty name="height" value="0.1" units="cm"/>
      <inkml:brushProperty name="color" value="#F6630D"/>
    </inkml:brush>
  </inkml:definitions>
  <inkml:trace contextRef="#ctx0" brushRef="#br0">7 22 5817 0 0,'0'0'3'0'0,"0"0"1"0"0,-1 0 0 0 0,1 0 0 0 0,0 0-1 0 0,0 1 1 0 0,0-1 0 0 0,-1 0 0 0 0,1 0 0 0 0,0 0-1 0 0,0 0 1 0 0,0 0 0 0 0,0 0 0 0 0,-1 0-1 0 0,1 0 1 0 0,0 0 0 0 0,0 0 0 0 0,0 0 0 0 0,-1 0-1 0 0,1 0 1 0 0,0 0 0 0 0,0 0 0 0 0,0 0-1 0 0,-1 0 1 0 0,1 0 0 0 0,0-1 0 0 0,0 1 0 0 0,0 0-1 0 0,0 0 1 0 0,-1 0 0 0 0,1 0 0 0 0,0 0-1 0 0,0 0 1 0 0,0 0 0 0 0,0-1 0 0 0,0 1 0 0 0,-1 0-1 0 0,1 0 1 0 0,3-8 270 0 0,-2 7-245 0 0,-1 0-1 0 0,1 0 1 0 0,0 1-1 0 0,-1-1 1 0 0,1 0-1 0 0,0 0 1 0 0,0 1-1 0 0,-1-1 1 0 0,1 1-1 0 0,0-1 1 0 0,0 0-1 0 0,0 1 1 0 0,0 0-1 0 0,0-1 1 0 0,0 1-1 0 0,0 0 1 0 0,0-1-1 0 0,0 1 1 0 0,0 0-1 0 0,0 0 1 0 0,1 0-1 0 0,19 2 154 0 0,-14-1-154 0 0,-1-1 0 0 0,0 1 0 0 0,0 1-1 0 0,1-1 1 0 0,-1 1 0 0 0,10 4 0 0 0,10 11 494 0 0,-22-14-587 0 0,30 6-122 0 0,-33-9 184 0 0,-1 0 0 0 0,1 0 0 0 0,0 0 0 0 0,-1 1 0 0 0,1-1 0 0 0,0 0 0 0 0,0 0 0 0 0,-1 0 0 0 0,1 0 1 0 0,0 0-1 0 0,-1 0 0 0 0,1-1 0 0 0,0 1 0 0 0,-1 0 0 0 0,1 0 0 0 0,0 0 0 0 0,-1-1 0 0 0,2 1 0 0 0,26-10 26 0 0,-21 7 641 0 0,-3-2-427 0 0,11-16 1 0 0,-11 15 427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8.220"/>
    </inkml:context>
    <inkml:brush xml:id="br0">
      <inkml:brushProperty name="width" value="0.1" units="cm"/>
      <inkml:brushProperty name="height" value="0.1" units="cm"/>
      <inkml:brushProperty name="color" value="#F6630D"/>
    </inkml:brush>
  </inkml:definitions>
  <inkml:trace contextRef="#ctx0" brushRef="#br0">9 285 5024 0 0,'0'-1'85'0'0,"-1"1"1"0"0,1 0-1 0 0,0 0 0 0 0,-1 0 0 0 0,1 0 0 0 0,-1-1 0 0 0,1 1 0 0 0,-1 0 0 0 0,1 0 0 0 0,0-1 0 0 0,-1 1 0 0 0,1 0 0 0 0,0-1 0 0 0,-1 1 0 0 0,1 0 0 0 0,0-1 0 0 0,-1 1 0 0 0,1 0 0 0 0,0-1 0 0 0,0 1 0 0 0,0-1 0 0 0,-1 1 0 0 0,1 0 0 0 0,0-1 0 0 0,0 1 0 0 0,0-1 0 0 0,0 1 0 0 0,0-1 1 0 0,0 1-1 0 0,0-1 0 0 0,0 0 0 0 0,7-18 972 0 0,30-26-1138 0 0,-23 29 294 0 0,2-5-165 0 0,1 2 0 0 0,2-1 0 0 0,0 2 0 0 0,0 1 0 0 0,2 0 1 0 0,36-22-1 0 0,-46 33-44 0 0,0 0 1 0 0,1 1 0 0 0,0 0 0 0 0,0 0 0 0 0,0 2 0 0 0,0-1 0 0 0,1 2 0 0 0,-1-1 0 0 0,1 2 0 0 0,0 0 0 0 0,0 0 0 0 0,-1 1 0 0 0,1 1 0 0 0,0 0 0 0 0,21 5 0 0 0,-22-3 11 0 0,0 1 0 0 0,0 1 0 0 0,-1 0 0 0 0,1 0 1 0 0,-1 1-1 0 0,0 1 0 0 0,0 0 0 0 0,-1 0 0 0 0,0 1 0 0 0,-1 0 1 0 0,18 20-1 0 0,-15-14 72 0 0,-1 1 0 0 0,0 1 1 0 0,-1 0-1 0 0,0 0 1 0 0,-2 1-1 0 0,0 0 0 0 0,8 26 1 0 0,-13-32-91 0 0,-1 0 1 0 0,0 0-1 0 0,-1 0 0 0 0,0 0 1 0 0,-1 0-1 0 0,-1 19 1 0 0,0 5-2159 0 0,1-33 1236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8.551"/>
    </inkml:context>
    <inkml:brush xml:id="br0">
      <inkml:brushProperty name="width" value="0.1" units="cm"/>
      <inkml:brushProperty name="height" value="0.1" units="cm"/>
      <inkml:brushProperty name="color" value="#F6630D"/>
    </inkml:brush>
  </inkml:definitions>
  <inkml:trace contextRef="#ctx0" brushRef="#br0">29 23 5573 0 0,'0'0'716'0'0,"-5"-3"-437"0"0,-18-13 3192 0 0,30 32-3384 0 0,24 52-19 0 0,-27-61-60 0 0,0 1 1 0 0,0-1 0 0 0,0 0 0 0 0,1 0 0 0 0,0 0 0 0 0,1 0-1 0 0,0-1 1 0 0,0 0 0 0 0,0 0 0 0 0,0-1 0 0 0,1 1 0 0 0,0-2-1 0 0,0 1 1 0 0,0-1 0 0 0,13 6 0 0 0,-18-9-10 0 0,0 0 0 0 0,0-1 1 0 0,0 1-1 0 0,0 0 0 0 0,0-1 0 0 0,0 1 0 0 0,0-1 1 0 0,0 0-1 0 0,0 0 0 0 0,1 0 0 0 0,-1 0 1 0 0,0 0-1 0 0,0 0 0 0 0,0 0 0 0 0,0-1 0 0 0,0 1 1 0 0,0-1-1 0 0,4-1 0 0 0,-2 0 2 0 0,0-1 0 0 0,0 1 0 0 0,0-1 0 0 0,-1 0-1 0 0,1 1 1 0 0,-1-2 0 0 0,0 1 0 0 0,5-6 0 0 0,2-5 10 0 0,0-1 0 0 0,-1-1 0 0 0,11-23 0 0 0,-19 37-9 0 0,1-4-2 0 0,18-33 21 0 0,-18 37-19 0 0,0-1-1 0 0,-1 0 0 0 0,1 1 1 0 0,0 0-1 0 0,0-1 0 0 0,1 1 1 0 0,-1 0-1 0 0,0 0 1 0 0,1 0-1 0 0,-1 0 0 0 0,5-1 1 0 0,-7 3-4 0 0,1-1 1 0 0,-1 1 0 0 0,1 0 0 0 0,0 0-1 0 0,-1 0 1 0 0,1 1 0 0 0,-1-1 0 0 0,1 0-1 0 0,0 0 1 0 0,-1 0 0 0 0,1 0 0 0 0,-1 0-1 0 0,1 1 1 0 0,-1-1 0 0 0,1 0 0 0 0,0 1-1 0 0,-1-1 1 0 0,1 0 0 0 0,-1 1 0 0 0,0-1-1 0 0,1 1 1 0 0,-1-1 0 0 0,1 0 0 0 0,-1 1-1 0 0,0-1 1 0 0,1 1 0 0 0,-1-1 0 0 0,0 1-1 0 0,1 0 1 0 0,-1-1 0 0 0,0 1 0 0 0,0-1-1 0 0,1 1 1 0 0,-1-1 0 0 0,0 1 0 0 0,0 0 0 0 0,0-1-1 0 0,0 1 1 0 0,0 0 0 0 0,0 0 0 0 0,4 32-134 0 0,-4-29 94 0 0,0 5-402 0 0,0-1 0 0 0,0 1 0 0 0,-1-1 0 0 0,-4 16-1 0 0,3-11-608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29.429"/>
    </inkml:context>
    <inkml:brush xml:id="br0">
      <inkml:brushProperty name="width" value="0.1" units="cm"/>
      <inkml:brushProperty name="height" value="0.1" units="cm"/>
      <inkml:brushProperty name="color" value="#F6630D"/>
    </inkml:brush>
  </inkml:definitions>
  <inkml:trace contextRef="#ctx0" brushRef="#br0">380 267 5300 0 0,'-2'-1'30'0'0,"0"1"0"0"0,0-1-1 0 0,0 0 1 0 0,1 0-1 0 0,-1 0 1 0 0,0 0-1 0 0,0-1 1 0 0,0 1-1 0 0,1 0 1 0 0,-1-1-1 0 0,1 1 1 0 0,-1-1-1 0 0,1 1 1 0 0,0-1 0 0 0,-1 0-1 0 0,-1-3 1 0 0,-10-11 252 0 0,-1 6-81 0 0,-1 0 0 0 0,0 0 0 0 0,0 1 0 0 0,-1 1 0 0 0,-25-9 0 0 0,-33-17-76 0 0,60 27-40 0 0,0-1-1 0 0,0-1 1 0 0,0 0-1 0 0,1-1 1 0 0,1 0 0 0 0,0-1-1 0 0,0 0 1 0 0,1-1-1 0 0,-12-16 1 0 0,15 15 519 0 0,11 17 175 0 0,12 22-225 0 0,-4 18-16 0 0,-2 0 1 0 0,5 71-1 0 0,1 8 284 0 0,-14-113-783 0 0,1-1 0 0 0,1 1 0 0 0,-1 0 0 0 0,2 0 0 0 0,-1-1 1 0 0,7 11-1 0 0,-8-16-47 0 0,0 0 0 0 0,1-1 0 0 0,0 1 0 0 0,0-1 0 0 0,0 0-1 0 0,0 0 1 0 0,0 0 0 0 0,1 0 0 0 0,-1 0 0 0 0,1-1 0 0 0,0 0 0 0 0,0 0 0 0 0,0 0 0 0 0,0 0 0 0 0,0 0 0 0 0,7 1 0 0 0,3 0-366 0 0,1-1 1 0 0,22 1-1 0 0,-26-2-200 0 0,0-1 0 0 0,0 2-1 0 0,0-1 1 0 0,0 2 0 0 0,17 4 0 0 0,-28-6 540 0 0,0-1 0 0 0,1 0 0 0 0,-1 0 1 0 0,0 1-1 0 0,1-1 0 0 0,-1 0 0 0 0,0 0 1 0 0,1 0-1 0 0,-1 0 0 0 0,1 0 0 0 0,-1 0 0 0 0,0 0 1 0 0,1 1-1 0 0,-1-1 0 0 0,1 0 0 0 0,-1 0 0 0 0,0 0 1 0 0,1-1-1 0 0,-1 1 0 0 0,0 0 0 0 0,1 0 1 0 0,-1 0-1 0 0,1 0 0 0 0,-1 0 0 0 0,0 0 0 0 0,1 0 1 0 0,-1-1-1 0 0,0 1 0 0 0,1 0 0 0 0,-1 0 1 0 0,0-1-1 0 0,1 1 0 0 0,-1 0 0 0 0,0-14-565 0 0,-12-17-201 0 0,-11-12-348 0 0,-26-69 1 0 0,38 82 2471 0 0,-21-40 671 0 0,16 107 448 0 0,16-30-2331 0 0,1 0-1 0 0,-1 0 0 0 0,1 0 1 0 0,0-1-1 0 0,1 1 0 0 0,0 0 1 0 0,0-1-1 0 0,0 1 1 0 0,1-1-1 0 0,0 1 0 0 0,0-1 1 0 0,0 0-1 0 0,1 0 0 0 0,0-1 1 0 0,0 1-1 0 0,1-1 1 0 0,-1 0-1 0 0,7 5 0 0 0,3 3-50 0 0,0-1-1 0 0,1-1 1 0 0,0 0 0 0 0,0-1-1 0 0,29 14 1 0 0,-10-10-54 0 0,1-2 0 0 0,0-1-1 0 0,1-2 1 0 0,0-1 0 0 0,0-2 0 0 0,1-1 0 0 0,-1-2 0 0 0,62-3 0 0 0,-68-1-15 0 0,0-2-1 0 0,39-8 1 0 0,-57 9 13 0 0,0-2 0 0 0,-1 1-1 0 0,1-1 1 0 0,-1-1 0 0 0,0 0 0 0 0,0-1-1 0 0,-1 0 1 0 0,17-13 0 0 0,2-13 402 0 0,-30 32-334 0 0,0 0-1 0 0,0 1 1 0 0,0-1 0 0 0,1 0-1 0 0,-1 0 1 0 0,0 1 0 0 0,0-1-1 0 0,0 0 1 0 0,0 1 0 0 0,1-1 0 0 0,-1 1-1 0 0,0-1 1 0 0,1 1 0 0 0,-1-1-1 0 0,0 1 1 0 0,1-1 0 0 0,-1 1-1 0 0,0 0 1 0 0,1-1 0 0 0,-1 1-1 0 0,1 0 1 0 0,-1 0 0 0 0,1-1-1 0 0,0 1 1 0 0,-1 0 0 0 0,1 0-1 0 0,0 0 1 0 0,-1-1 0 0 0,1 1-1 0 0,0 0 1 0 0,0 0 0 0 0,0 0-1 0 0,0 0 1 0 0,0 0 0 0 0,0 0-1 0 0,0-1 1 0 0,0 1 0 0 0,0 0-1 0 0,0 0 1 0 0,1 0 0 0 0,-1 1-1 0 0,3 0-829 0 0,0-1-316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31.026"/>
    </inkml:context>
    <inkml:brush xml:id="br0">
      <inkml:brushProperty name="width" value="0.1" units="cm"/>
      <inkml:brushProperty name="height" value="0.1" units="cm"/>
      <inkml:brushProperty name="color" value="#F6630D"/>
    </inkml:brush>
  </inkml:definitions>
  <inkml:trace contextRef="#ctx0" brushRef="#br0">1 0 3380 0 0,'0'0'2501'0'0,"4"3"-2331"0"0,5 1-79 0 0,1-1 0 0 0,-1 0 0 0 0,1 0 0 0 0,0-1 0 0 0,0 0 0 0 0,18 1-1 0 0,69-1 219 0 0,-65-2-290 0 0,493 18 377 0 0,-64-1 487 0 0,-436-17-771 0 0,0 1 157 0 0,0-1 0 0 0,-1 0-1 0 0,1-3 1 0 0,0 0 0 0 0,26-7 0 0 0,-50 10-238 0 0,-1 0 0 0 0,0 0 1 0 0,0 0-1 0 0,0 0 0 0 0,1 0 0 0 0,-1 0 0 0 0,0 0 1 0 0,0 0-1 0 0,0-1 0 0 0,0 1 0 0 0,1 0 1 0 0,-1 0-1 0 0,0 0 0 0 0,0 0 0 0 0,0 0 1 0 0,0-1-1 0 0,0 1 0 0 0,0 0 0 0 0,1 0 0 0 0,-1 0 1 0 0,0 0-1 0 0,0-1 0 0 0,0 1 0 0 0,0 0 1 0 0,0 0-1 0 0,0 0 0 0 0,0 0 0 0 0,0-1 0 0 0,0 1 1 0 0,0 0-1 0 0,0 0 0 0 0,0 0 0 0 0,0-1 1 0 0,0 1-1 0 0,0 0 0 0 0,0 0 0 0 0,0 0 0 0 0,0-1 1 0 0,0 1-1 0 0,0 0 0 0 0,0 0 0 0 0,0 0 1 0 0,-1 0-1 0 0,1-1 0 0 0,0 1 0 0 0,0 0 1 0 0,0 0-1 0 0,0 0 0 0 0,0 0 0 0 0,0 0 0 0 0,-1-1 1 0 0,1 1-1 0 0,0 0 0 0 0,0 0 0 0 0,0 0 1 0 0,0 0-1 0 0,-1 0 0 0 0,1 0 0 0 0,-18-13 689 0 0,15 12-804 0 0,0-1 0 0 0,0 1 1 0 0,1 0-1 0 0,-1-1 0 0 0,0 2 0 0 0,0-1 0 0 0,0 0 1 0 0,0 0-1 0 0,0 1 0 0 0,0 0 0 0 0,0-1 0 0 0,0 1 1 0 0,-3 1-1 0 0,-11 7-3127 0 0,14-4 1975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1.761"/>
    </inkml:context>
    <inkml:brush xml:id="br0">
      <inkml:brushProperty name="width" value="0.1" units="cm"/>
      <inkml:brushProperty name="height" value="0.1" units="cm"/>
      <inkml:brushProperty name="color" value="#F6630D"/>
    </inkml:brush>
  </inkml:definitions>
  <inkml:trace contextRef="#ctx0" brushRef="#br0">13 83 3988 0 0,'-13'-7'545'0'0,"13"7"-529"0"0,0 0 0 0 0,0 0-1 0 0,0-1 1 0 0,0 1 0 0 0,0 0 0 0 0,0 0-1 0 0,0 0 1 0 0,0 0 0 0 0,0 0-1 0 0,0 0 1 0 0,0 0 0 0 0,0 0 0 0 0,0-1-1 0 0,0 1 1 0 0,0 0 0 0 0,0 0 0 0 0,0 0-1 0 0,0 0 1 0 0,0 0 0 0 0,0 0 0 0 0,1 0-1 0 0,-1 0 1 0 0,0 0 0 0 0,0-1 0 0 0,0 1-1 0 0,0 0 1 0 0,0 0 0 0 0,0 0-1 0 0,0 0 1 0 0,0 0 0 0 0,0 0 0 0 0,0 0-1 0 0,0 0 1 0 0,1 0 0 0 0,-1 0 0 0 0,0 0-1 0 0,0 0 1 0 0,0 0 0 0 0,0 0 0 0 0,0 0-1 0 0,0 0 1 0 0,0 0 0 0 0,0-1 0 0 0,1 1-1 0 0,-1 0 1 0 0,0 0 0 0 0,0 0-1 0 0,0 1 1 0 0,0-1 0 0 0,0 0 0 0 0,0 0-1 0 0,0 0 1 0 0,0 0 0 0 0,1 0 0 0 0,30 0 1499 0 0,-14 1-1498 0 0,276-11 1787 0 0,-210 3-1722 0 0,123-28-1 0 0,-184 27-385 0 0,-21 8 230 0 0,0 0-1 0 0,0-1 0 0 0,0 1 0 0 0,0 0 1 0 0,0-1-1 0 0,0 1 0 0 0,0-1 0 0 0,0 1 1 0 0,-1-1-1 0 0,1 0 0 0 0,0 1 0 0 0,0-1 0 0 0,-1 0 1 0 0,1 1-1 0 0,0-1 0 0 0,-1 0 0 0 0,2-1 1 0 0,-2 0-626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2.076"/>
    </inkml:context>
    <inkml:brush xml:id="br0">
      <inkml:brushProperty name="width" value="0.1" units="cm"/>
      <inkml:brushProperty name="height" value="0.1" units="cm"/>
      <inkml:brushProperty name="color" value="#F6630D"/>
    </inkml:brush>
  </inkml:definitions>
  <inkml:trace contextRef="#ctx0" brushRef="#br0">4 32 4936 0 0,'-1'-3'200'0'0,"0"0"-1"0"0,1 0 0 0 0,-1 0 0 0 0,1 0 0 0 0,-1 0 0 0 0,1 0 0 0 0,0 0 0 0 0,0-3 0 0 0,15 5-102 0 0,0 1 0 0 0,-1 0 1 0 0,1 1-1 0 0,-1 1 0 0 0,1 0 0 0 0,-1 2 0 0 0,0-1 1 0 0,0 1-1 0 0,0 1 0 0 0,0 1 0 0 0,-1 0 0 0 0,0 1 0 0 0,0 0 1 0 0,-1 1-1 0 0,0 0 0 0 0,0 1 0 0 0,18 18 0 0 0,-25-22-94 0 0,-1 1 1 0 0,0-1-1 0 0,0 1 0 0 0,0 0 0 0 0,-1 0 0 0 0,0 0 0 0 0,0 1 0 0 0,0-1 0 0 0,-1 1 0 0 0,0 0 0 0 0,-1 0 0 0 0,1-1 0 0 0,-1 1 0 0 0,0 0 0 0 0,-1 0 0 0 0,0 0 0 0 0,0 0 0 0 0,-1 0 0 0 0,-1 10 0 0 0,0-5-95 0 0,-1-1 0 0 0,-1 1 0 0 0,0 0 0 0 0,-1-1 0 0 0,0 0 0 0 0,0 0 0 0 0,-1 0 0 0 0,-1-1 0 0 0,0 0-1 0 0,-13 15 1 0 0,-28 25-696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4.248"/>
    </inkml:context>
    <inkml:brush xml:id="br0">
      <inkml:brushProperty name="width" value="0.1" units="cm"/>
      <inkml:brushProperty name="height" value="0.1" units="cm"/>
      <inkml:brushProperty name="color" value="#F6630D"/>
    </inkml:brush>
  </inkml:definitions>
  <inkml:trace contextRef="#ctx0" brushRef="#br0">0 191 7741 0 0,'0'0'558'0'0,"1"-7"-212"0"0,3-21 14 0 0,-3 21 949 0 0,-1 6-1300 0 0,0-1-1 0 0,1 1 0 0 0,-1 0 1 0 0,0 0-1 0 0,1 0 0 0 0,-1-1 0 0 0,1 1 1 0 0,-1 0-1 0 0,1 0 0 0 0,-1 0 1 0 0,1 0-1 0 0,1-1 0 0 0,0-1-15 0 0,0 1-27 0 0,4 10 12 0 0,19 25 71 0 0,31 31-1 0 0,-38-49 17 0 0,15 5-10 0 0,-32-20-38 0 0,1 1 0 0 0,-1-1 0 0 0,1 0 0 0 0,-1 1 0 0 0,1-1 0 0 0,-1 0 1 0 0,1 0-1 0 0,-1 0 0 0 0,1 0 0 0 0,-1 0 0 0 0,1 0 0 0 0,-1 0 0 0 0,1-1 0 0 0,-1 1 1 0 0,1-1-1 0 0,-1 1 0 0 0,1-1 0 0 0,-1 1 0 0 0,1-1 0 0 0,-1 0 0 0 0,0 1 0 0 0,0-1 1 0 0,1 0-1 0 0,-1 0 0 0 0,0 0 0 0 0,2-2 0 0 0,1-1 80 0 0,0 2-34 0 0,-1-1 0 0 0,0-1 0 0 0,1 1 0 0 0,-1 0 1 0 0,0-1-1 0 0,0 0 0 0 0,-1 0 0 0 0,1 0 0 0 0,-1 0 0 0 0,0 0 0 0 0,0 0 0 0 0,0 0 0 0 0,-1-1 1 0 0,0 1-1 0 0,2-8 0 0 0,0-6 65 0 0,-1-1 1 0 0,-1-32-1 0 0,-2 36-84 0 0,1-1 0 0 0,1 0-1 0 0,4-19 1 0 0,-2 19-429 0 0,-5 21-831 0 0,-5 26-682 0 0,8-2 345 0 0,-4-11 661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7.010"/>
    </inkml:context>
    <inkml:brush xml:id="br0">
      <inkml:brushProperty name="width" value="0.1" units="cm"/>
      <inkml:brushProperty name="height" value="0.1" units="cm"/>
      <inkml:brushProperty name="color" value="#F6630D"/>
    </inkml:brush>
  </inkml:definitions>
  <inkml:trace contextRef="#ctx0" brushRef="#br0">2317 479 3380 0 0,'1'-4'14'0'0,"-1"-1"0"0"0,1 0-1 0 0,-1 0 1 0 0,0 0 0 0 0,-1 0-1 0 0,1 0 1 0 0,-1 1 0 0 0,0-1 0 0 0,0 0-1 0 0,-1 1 1 0 0,-2-6 0 0 0,-27-54 386 0 0,17 37-62 0 0,1 2-17 0 0,0 0 0 0 0,-1 1 0 0 0,-2 0 1 0 0,0 1-1 0 0,-1 1 0 0 0,-2 1 0 0 0,-23-22 0 0 0,28 33-290 0 0,0 1 0 0 0,-1 0 0 0 0,0 1 0 0 0,0 1 0 0 0,0 0-1 0 0,-1 1 1 0 0,0 1 0 0 0,0 0 0 0 0,-1 1 0 0 0,0 1 0 0 0,-21-2 0 0 0,-12 2-127 0 0,0 2-1 0 0,-78 9 1 0 0,35 4 151 0 0,0 4 1 0 0,1 5-1 0 0,2 3 0 0 0,0 4 1 0 0,1 4-1 0 0,2 4 0 0 0,-156 90 1 0 0,188-91 129 0 0,1 2 0 0 0,3 3 1 0 0,1 2-1 0 0,2 2 1 0 0,2 2-1 0 0,2 2 1 0 0,2 2-1 0 0,2 2 0 0 0,3 1 1 0 0,2 2-1 0 0,-44 93 1 0 0,-38 127 186 0 0,90-200-158 0 0,-28 137 1 0 0,46-162-75 0 0,2 1-1 0 0,3-1 1 0 0,3 93 0 0 0,5-104-13 0 0,1 1 0 0 0,1-1 0 0 0,3 0 0 0 0,1-1 0 0 0,24 59 0 0 0,-13-49-47 0 0,3-2-1 0 0,1 0 1 0 0,3-2-1 0 0,1-1 0 0 0,3-1 1 0 0,1-2-1 0 0,2-1 0 0 0,1-2 1 0 0,2-2-1 0 0,2-1 1 0 0,84 55-1 0 0,-52-46-43 0 0,2-3 0 0 0,2-3 0 0 0,1-3 0 0 0,2-4 0 0 0,1-4 0 0 0,138 28 0 0 0,-112-35-3 0 0,1-5 0 0 0,0-4-1 0 0,170-6 1 0 0,-194-10-38 0 0,-1-2 1 0 0,0-5-1 0 0,-1-3 0 0 0,-1-4 1 0 0,101-38-1 0 0,-79 16-14 0 0,-2-5 1 0 0,-1-4 0 0 0,-3-4-1 0 0,138-105 1 0 0,-133 79-4 0 0,-4-4 0 0 0,-4-5 0 0 0,133-164 1 0 0,-171 182-45 0 0,91-157 0 0 0,-117 173-12 0 0,-2-1 0 0 0,-3-1-1 0 0,30-106 1 0 0,-46 130 42 0 0,-2 0 0 0 0,0 0-1 0 0,-3 0 1 0 0,-1-1-1 0 0,-1 0 1 0 0,-2 1-1 0 0,-1-1 1 0 0,-2 1 0 0 0,-2-1-1 0 0,-1 1 1 0 0,-1 1-1 0 0,-2 0 1 0 0,-1 0-1 0 0,-2 0 1 0 0,-1 2-1 0 0,-1 0 1 0 0,-2 0 0 0 0,-1 2-1 0 0,-25-32 1 0 0,4 17 13 0 0,-1 2 1 0 0,-3 1 0 0 0,-1 2 0 0 0,-1 3 0 0 0,-69-43-1 0 0,16 21-6 0 0,-189-80 0 0 0,178 95 34 0 0,-3 5-1 0 0,-1 6 0 0 0,-1 4 0 0 0,-156-18 0 0 0,188 38-18 0 0,-1 4 1 0 0,-111 8-1 0 0,182-3-18 0 0,-1 0-1 0 0,1 1 0 0 0,-1 1 1 0 0,1 0-1 0 0,0 0 0 0 0,0 2 1 0 0,-22 10-1 0 0,31-13-72 0 0,-1 0 0 0 0,0 0 0 0 0,1 1 0 0 0,-1-1 0 0 0,1 1 0 0 0,0 0 0 0 0,-1 0 0 0 0,2 0 0 0 0,-1 0 1 0 0,0 1-1 0 0,1-1 0 0 0,-1 1 0 0 0,1 0 0 0 0,0 0 0 0 0,0 0 0 0 0,1 0 0 0 0,-1 0 0 0 0,1 0 0 0 0,0 0 0 0 0,0 0 0 0 0,0 1 0 0 0,0-1 0 0 0,1 0 0 0 0,0 0 0 0 0,0 9 0 0 0,4 8-892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7.739"/>
    </inkml:context>
    <inkml:brush xml:id="br0">
      <inkml:brushProperty name="width" value="0.1" units="cm"/>
      <inkml:brushProperty name="height" value="0.1" units="cm"/>
      <inkml:brushProperty name="color" value="#F6630D"/>
    </inkml:brush>
  </inkml:definitions>
  <inkml:trace contextRef="#ctx0" brushRef="#br0">59 60 6249 0 0,'0'0'121'0'0,"-1"-6"13"0"0,-6-18-27 0 0,5 17 219 0 0,-2 4-236 0 0,-12-13-28 0 0,12 13 736 0 0,2 11-479 0 0,-2 2-205 0 0,2-5-38 0 0,0 0-1 0 0,0 0 1 0 0,1 1-1 0 0,0-1 1 0 0,0 0 0 0 0,0 1-1 0 0,1 6 1 0 0,-8 62 280 0 0,8-60-163 0 0,0 0 0 0 0,0 0 0 0 0,5 22 0 0 0,-2-9 70 0 0,0-6-61 0 0,0 0 0 0 0,1-1 0 0 0,1 1 0 0 0,14 36 0 0 0,-14-46-174 0 0,0-1-1 0 0,0 0 1 0 0,0 0-1 0 0,2 0 0 0 0,-1-1 1 0 0,1 0-1 0 0,0 0 1 0 0,1-1-1 0 0,0 1 1 0 0,14 9-1 0 0,-19-15-19 0 0,1-1 0 0 0,-1 0 0 0 0,1 0 0 0 0,0 0 0 0 0,0-1 0 0 0,0 1 0 0 0,0-1 0 0 0,0 0 0 0 0,0 0 0 0 0,0-1 0 0 0,0 1 0 0 0,0-1 0 0 0,0 0-1 0 0,6 0 1 0 0,-3-1-2 0 0,0 0-1 0 0,0-1 0 0 0,0 1 1 0 0,0-1-1 0 0,0-1 1 0 0,0 0-1 0 0,11-6 0 0 0,-3 0-21 0 0,0-2 1 0 0,-1 1-1 0 0,0-2 0 0 0,0 0 0 0 0,21-26 0 0 0,-20 19 4 0 0,-1 0 0 0 0,-1-1 1 0 0,-1-1-1 0 0,-1 0 0 0 0,0-1 0 0 0,7-24 0 0 0,33-140-16 0 0,-47 173-13 0 0,-4 24 14 0 0,-4 24-4 0 0,-62 298 77 0 0,59-295-136 0 0,2 0-1 0 0,2 1 0 0 0,2 0 1 0 0,4 49-1 0 0,-3-84-57 0 0,1 0-1 0 0,-1 0 1 0 0,1 0-1 0 0,0 0 1 0 0,0 0-1 0 0,0 0 1 0 0,0 0-1 0 0,1-1 1 0 0,-1 1-1 0 0,1 0 1 0 0,2 3-1 0 0,5 2-730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8.105"/>
    </inkml:context>
    <inkml:brush xml:id="br0">
      <inkml:brushProperty name="width" value="0.1" units="cm"/>
      <inkml:brushProperty name="height" value="0.1" units="cm"/>
      <inkml:brushProperty name="color" value="#F6630D"/>
    </inkml:brush>
  </inkml:definitions>
  <inkml:trace contextRef="#ctx0" brushRef="#br0">178 20 6533 0 0,'-2'-2'64'0'0,"0"1"0"0"0,-1-1 1 0 0,1 0-1 0 0,0 0 1 0 0,-1 1-1 0 0,1 0 0 0 0,-1-1 1 0 0,1 1-1 0 0,-1 0 0 0 0,0 0 1 0 0,1 0-1 0 0,-1 1 1 0 0,0-1-1 0 0,0 0 0 0 0,1 1 1 0 0,-1 0-1 0 0,0 0 1 0 0,0 0-1 0 0,-5 1 0 0 0,4 0-9 0 0,1 0-1 0 0,-1 0 0 0 0,0 1 1 0 0,1 0-1 0 0,0 0 1 0 0,-1 0-1 0 0,1 0 0 0 0,0 0 1 0 0,0 1-1 0 0,0-1 1 0 0,1 1-1 0 0,-1 0 0 0 0,0 0 1 0 0,-3 5-1 0 0,-3 5 101 0 0,1-1 0 0 0,0 2 0 0 0,1-1 0 0 0,0 1-1 0 0,2 0 1 0 0,-1 1 0 0 0,1-1 0 0 0,1 1 0 0 0,1 0 0 0 0,0 0 0 0 0,1 0 0 0 0,1 1-1 0 0,0 17 1 0 0,1-19-70 0 0,2-1-1 0 0,-1 0 0 0 0,2 0 0 0 0,-1 0 0 0 0,2 0 0 0 0,0 0 1 0 0,1-1-1 0 0,0 1 0 0 0,0-1 0 0 0,1-1 0 0 0,1 1 0 0 0,0-1 1 0 0,1 0-1 0 0,0 0 0 0 0,15 14 0 0 0,-16-17-70 0 0,1-1 0 0 0,0 0 0 0 0,0-1 0 0 0,1 0 0 0 0,0 0 0 0 0,14 6 0 0 0,-20-10-46 0 0,0-1 0 0 0,0 0 0 0 0,0 0 0 0 0,0 0 0 0 0,0 0 0 0 0,0-1 0 0 0,0 1 0 0 0,0-1 0 0 0,0 0 0 0 0,1 0 0 0 0,-1 0 0 0 0,0 0 0 0 0,0-1 0 0 0,0 1 0 0 0,0-1 0 0 0,0 1 0 0 0,0-1 0 0 0,0 0 0 0 0,0-1 0 0 0,0 1 0 0 0,-1 0 0 0 0,1-1 0 0 0,0 1-1 0 0,-1-1 1 0 0,1 0 0 0 0,2-3 0 0 0,5-5-125 0 0,-1 0 0 0 0,-1-1 0 0 0,0 0 0 0 0,0 0 0 0 0,-1-1 0 0 0,-1 0 0 0 0,0-1-1 0 0,0 1 1 0 0,-1-1 0 0 0,-1 0 0 0 0,5-20 0 0 0,-4 7 123 0 0,-2 0 0 0 0,0 0 0 0 0,-1-1-1 0 0,-2 1 1 0 0,-3-31 0 0 0,3 57 38 0 0,0 0-1 0 0,0 0 1 0 0,0 0-1 0 0,0 0 1 0 0,0 0-1 0 0,0 0 0 0 0,0 0 1 0 0,0 1-1 0 0,0-1 1 0 0,0 0-1 0 0,0 0 1 0 0,0 0-1 0 0,0 0 1 0 0,0 0-1 0 0,0 0 1 0 0,-1 0-1 0 0,1 0 1 0 0,0 0-1 0 0,0 0 1 0 0,0 0-1 0 0,0 0 0 0 0,0 0 1 0 0,0 0-1 0 0,0 0 1 0 0,0 0-1 0 0,0 0 1 0 0,-1 1-1 0 0,1-1 1 0 0,0 0-1 0 0,0 0 1 0 0,0 0-1 0 0,0 0 1 0 0,0-1-1 0 0,0 1 1 0 0,0 0-1 0 0,0 0 1 0 0,-1 0-1 0 0,1 0 0 0 0,0 0 1 0 0,0 0-1 0 0,0 0 1 0 0,0 0-1 0 0,0 0 1 0 0,0 0-1 0 0,0 0 1 0 0,0 0-1 0 0,0 0 1 0 0,0 0-1 0 0,0 0 1 0 0,-1 0-1 0 0,1 0 1 0 0,0 0-1 0 0,0-1 0 0 0,0 1 1 0 0,0 0-1 0 0,0 0 1 0 0,-8 17 131 0 0,-8 23 43 0 0,16-39-177 0 0,-14 39 249 0 0,-17 80 0 0 0,29-108-304 0 0,0 0 0 0 0,1 0 0 0 0,0-1 0 0 0,1 1 0 0 0,0 0 0 0 0,1 0 0 0 0,1 0-1 0 0,-1 0 1 0 0,2-1 0 0 0,0 1 0 0 0,0-1 0 0 0,6 12 0 0 0,-8-20-39 0 0,1-1 0 0 0,-1 0 0 0 0,1 0 0 0 0,-1 0 0 0 0,1 0 0 0 0,0-1 0 0 0,0 1 0 0 0,0 0 0 0 0,0-1 0 0 0,0 1 0 0 0,2 0 0 0 0,10 7-677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8.678"/>
    </inkml:context>
    <inkml:brush xml:id="br0">
      <inkml:brushProperty name="width" value="0.1" units="cm"/>
      <inkml:brushProperty name="height" value="0.1" units="cm"/>
      <inkml:brushProperty name="color" value="#F6630D"/>
    </inkml:brush>
  </inkml:definitions>
  <inkml:trace contextRef="#ctx0" brushRef="#br0">143 262 6157 0 0,'-1'-1'53'0'0,"1"0"1"0"0,0 0 0 0 0,0 1 0 0 0,0-1 0 0 0,-1 0 0 0 0,1 0 0 0 0,0 1-1 0 0,-1-1 1 0 0,1 0 0 0 0,-1 1 0 0 0,1-1 0 0 0,-1 0 0 0 0,1 1 0 0 0,-1-1-1 0 0,0 1 1 0 0,1-1 0 0 0,-1 1 0 0 0,1-1 0 0 0,-1 1 0 0 0,0-1 0 0 0,-1 0-1 0 0,1 2 12 0 0,0 0-1 0 0,1-1 1 0 0,-1 1-1 0 0,0 0 1 0 0,0 0 0 0 0,1 0-1 0 0,-1 0 1 0 0,1 0-1 0 0,-1 0 1 0 0,1 0-1 0 0,-1 0 1 0 0,1 0-1 0 0,-1 0 1 0 0,1 0-1 0 0,0 0 1 0 0,-1 1-1 0 0,-5 22 81 0 0,1-1 1 0 0,1 1-1 0 0,1 0 0 0 0,2 1 1 0 0,1 42-1 0 0,0-35-32 0 0,1-16-70 0 0,0-1 1 0 0,7 26-1 0 0,-2-9-22 0 0,-7-25 10 0 0,-4-17-6 0 0,-4-17 3 0 0,4-11-23 0 0,2 0-1 0 0,1-1 1 0 0,2 1 0 0 0,8-59 0 0 0,-4 72 6 0 0,1 1-1 0 0,1 0 0 0 0,1 0 0 0 0,1 0 0 0 0,0 1 1 0 0,2 0-1 0 0,1 1 0 0 0,14-22 0 0 0,-21 38-7 0 0,0 0-1 0 0,1 0 0 0 0,-1 1 1 0 0,1 0-1 0 0,0 0 1 0 0,1 0-1 0 0,-1 0 1 0 0,1 1-1 0 0,0 0 0 0 0,0 0 1 0 0,0 0-1 0 0,13-4 1 0 0,-14 6 1 0 0,0 1 0 0 0,0 0 0 0 0,-1 0 0 0 0,1 0 0 0 0,0 1 0 0 0,0 0 0 0 0,0 0 0 0 0,0 0 0 0 0,0 0 0 0 0,0 1 0 0 0,0 0 0 0 0,0 0 0 0 0,0 0 0 0 0,0 1 0 0 0,-1 0 0 0 0,1 0 0 0 0,0 0 0 0 0,-1 0 0 0 0,5 4 0 0 0,-1-1 11 0 0,0 1 1 0 0,0 0 0 0 0,-1 0 0 0 0,1 1 0 0 0,-2 0-1 0 0,1 1 1 0 0,-1-1 0 0 0,0 1 0 0 0,0 0 0 0 0,-1 1-1 0 0,0-1 1 0 0,-1 1 0 0 0,0 0 0 0 0,0 0 0 0 0,-1 1-1 0 0,0-1 1 0 0,2 13 0 0 0,-4-10-9 0 0,1 0 1 0 0,-1 1-1 0 0,-1-1 0 0 0,0 1 1 0 0,-1-1-1 0 0,0 0 0 0 0,-1 1 0 0 0,-1-1 1 0 0,0 0-1 0 0,0 0 0 0 0,-1 0 1 0 0,-1-1-1 0 0,-7 15 0 0 0,6-16 9 0 0,0 0 0 0 0,-1-1-1 0 0,0 0 1 0 0,0 0-1 0 0,-1-1 1 0 0,0 0 0 0 0,-1 0-1 0 0,0 0 1 0 0,0-1 0 0 0,-1-1-1 0 0,0 0 1 0 0,0 0-1 0 0,0-1 1 0 0,-1 0 0 0 0,1-1-1 0 0,-1 0 1 0 0,-13 3 0 0 0,24-7-14 0 0,0 0 1 0 0,0 0 0 0 0,0 0 0 0 0,0 0 0 0 0,0 0-1 0 0,0 0 1 0 0,0 0 0 0 0,-1 0 0 0 0,1 0 0 0 0,0 0-1 0 0,0 0 1 0 0,0 0 0 0 0,0 0 0 0 0,0 0 0 0 0,0 0 0 0 0,-1 0-1 0 0,1 0 1 0 0,0 0 0 0 0,0 0 0 0 0,0 0 0 0 0,0 0-1 0 0,0 0 1 0 0,0 0 0 0 0,-1 0 0 0 0,1 0 0 0 0,0 0-1 0 0,0 0 1 0 0,0 0 0 0 0,0 0 0 0 0,0 0 0 0 0,0 0-1 0 0,0 0 1 0 0,-1 0 0 0 0,1-1 0 0 0,0 1 0 0 0,0 0-1 0 0,0 0 1 0 0,0 0 0 0 0,0 0 0 0 0,0 0 0 0 0,0 0-1 0 0,0 0 1 0 0,0-1 0 0 0,0 1 0 0 0,0 0 0 0 0,0 0-1 0 0,0 0 1 0 0,0 0 0 0 0,0 0 0 0 0,0 0 0 0 0,0-1-1 0 0,4-8 73 0 0,9-8-3 0 0,-3 6-75 0 0,1 0 0 0 0,1 0 1 0 0,0 2-1 0 0,0-1 0 0 0,1 2 0 0 0,0-1 1 0 0,0 2-1 0 0,1 0 0 0 0,23-8 1 0 0,-31 12 17 0 0,-1 1 1 0 0,1 1-1 0 0,0-1 1 0 0,0 1-1 0 0,0 0 1 0 0,0 1-1 0 0,0 0 1 0 0,1-1-1 0 0,-1 2 1 0 0,0-1 0 0 0,0 1-1 0 0,0 0 1 0 0,0 0-1 0 0,0 1 1 0 0,-1-1-1 0 0,1 1 1 0 0,0 1-1 0 0,-1-1 1 0 0,1 1 0 0 0,-1 0-1 0 0,0 0 1 0 0,0 1-1 0 0,0-1 1 0 0,0 1-1 0 0,-1 0 1 0 0,9 9-1 0 0,-9-8 3 0 0,0 0 0 0 0,-1 1 0 0 0,0-1 0 0 0,0 1 0 0 0,0-1 0 0 0,0 1 0 0 0,-1 0 0 0 0,0 0 0 0 0,0 0-1 0 0,-1 0 1 0 0,1 1 0 0 0,-1-1 0 0 0,-1 0 0 0 0,1 0 0 0 0,-1 1 0 0 0,0-1 0 0 0,-1 0 0 0 0,1 1 0 0 0,-1-1 0 0 0,-1 0 0 0 0,1 0-1 0 0,-1 0 1 0 0,-3 8 0 0 0,1-4-1 0 0,-1 0-1 0 0,0-1 0 0 0,0 0 0 0 0,-1-1 1 0 0,0 1-1 0 0,-1-1 0 0 0,0 0 0 0 0,0 0 1 0 0,-1-1-1 0 0,1 0 0 0 0,-2 0 0 0 0,1-1 1 0 0,-13 7-1 0 0,2-3 0 0 0,-1-1 0 0 0,1-1 0 0 0,-2 0 0 0 0,1-2 0 0 0,-1 0 1 0 0,0-2-1 0 0,0 0 0 0 0,-30 1 0 0 0,33-4-149 0 0,-1-1 0 0 0,1-1 0 0 0,-1-1-1 0 0,1 0 1 0 0,0-2 0 0 0,0 0 0 0 0,0-1 0 0 0,0 0 0 0 0,1-2-1 0 0,-18-8 1 0 0,30 12-20 0 0,0 0 0 0 0,0 0 0 0 0,1 0 0 0 0,-1 0 0 0 0,1-1-1 0 0,0 0 1 0 0,0 0 0 0 0,0 0 0 0 0,0 0 0 0 0,1 0 0 0 0,-1-1 0 0 0,1 0-1 0 0,0 1 1 0 0,1-1 0 0 0,-1 0 0 0 0,1-1 0 0 0,0 1 0 0 0,1 0 0 0 0,-2-7-1 0 0,-2-20-902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49.387"/>
    </inkml:context>
    <inkml:brush xml:id="br0">
      <inkml:brushProperty name="width" value="0.1" units="cm"/>
      <inkml:brushProperty name="height" value="0.1" units="cm"/>
      <inkml:brushProperty name="color" value="#F6630D"/>
    </inkml:brush>
  </inkml:definitions>
  <inkml:trace contextRef="#ctx0" brushRef="#br0">1914 166 4400 0 0,'-15'-14'83'0'0,"0"1"0"0"0,0 1-1 0 0,-2 0 1 0 0,1 1-1 0 0,-1 1 1 0 0,-37-16-1 0 0,11 11 216 0 0,-2 2 0 0 0,1 2-1 0 0,-68-8 1 0 0,38 12 190 0 0,-106 5 1 0 0,114 3-218 0 0,0 4 0 0 0,-69 13 0 0 0,69-3 14 0 0,0 3 0 0 0,1 3 1 0 0,-81 37-1 0 0,100-36-125 0 0,1 3 0 0 0,2 1 1 0 0,0 2-1 0 0,2 2 0 0 0,-40 38 0 0 0,38-27 28 0 0,1 3 0 0 0,-53 73 1 0 0,69-81-75 0 0,1 2 0 0 0,3 1 0 0 0,1 1 0 0 0,-17 47 1 0 0,28-60-40 0 0,1 0 0 0 0,2 1 0 0 0,0 0 1 0 0,2 1-1 0 0,1-1 0 0 0,2 1 0 0 0,1 34 0 0 0,2-39-9 0 0,2-1 0 0 0,0 0 0 0 0,2 0-1 0 0,0-1 1 0 0,1 1 0 0 0,2-1 0 0 0,0-1-1 0 0,2 1 1 0 0,21 35 0 0 0,-15-31-24 0 0,2-1 1 0 0,0-1-1 0 0,2-1 1 0 0,1-1 0 0 0,0-1-1 0 0,2 0 1 0 0,0-2-1 0 0,28 18 1 0 0,-16-15-21 0 0,2-2 0 0 0,0-1 1 0 0,1-3-1 0 0,0 0 0 0 0,53 12 1 0 0,-24-12-43 0 0,0-2 1 0 0,106 6-1 0 0,131-20-176 0 0,-238-4 27 0 0,-1-3 0 0 0,0-3-1 0 0,-1-3 1 0 0,0-3 0 0 0,-1-2 0 0 0,99-44 0 0 0,-123 44 75 0 0,0-2 1 0 0,-2-2 0 0 0,0-2-1 0 0,-2-1 1 0 0,-1-1-1 0 0,-1-2 1 0 0,-1-2-1 0 0,-1-1 1 0 0,-2-1-1 0 0,-2-1 1 0 0,26-39-1 0 0,-24 23 84 0 0,-2-2-1 0 0,-2 0 1 0 0,-2-2 0 0 0,-3 0-1 0 0,-2-1 1 0 0,-3-1-1 0 0,-2-1 1 0 0,-2 0-1 0 0,-3-1 1 0 0,2-66 0 0 0,-10 97 54 0 0,0 0 1 0 0,-2 1-1 0 0,0-1 1 0 0,-2 0-1 0 0,-1 1 1 0 0,-8-25-1 0 0,8 37-10 0 0,0 0-1 0 0,-1 0 0 0 0,0 0 1 0 0,-1 1-1 0 0,-1 0 1 0 0,0 0-1 0 0,0 1 1 0 0,-1 0-1 0 0,0 1 0 0 0,-1-1 1 0 0,0 2-1 0 0,-20-15 1 0 0,7 9-17 0 0,-1 2 1 0 0,-1 0-1 0 0,0 1 1 0 0,-1 2-1 0 0,0 0 1 0 0,-1 2-1 0 0,-51-9 1 0 0,9 7 27 0 0,-136-2 0 0 0,138 12-21 0 0,-77 12-1 0 0,108-7-9 0 0,0 2 0 0 0,0 1 0 0 0,-58 22 0 0 0,85-26-8 0 0,0 0 0 0 0,0 0 0 0 0,1 1 0 0 0,0 0-1 0 0,0 0 1 0 0,-8 8 0 0 0,15-12 15 0 0,-1 0 0 0 0,1 0 0 0 0,0 0 0 0 0,0 0-1 0 0,0 0 1 0 0,0 1 0 0 0,0-1 0 0 0,0 0 0 0 0,0 1 0 0 0,0-1-1 0 0,1 0 1 0 0,-1 1 0 0 0,0-1 0 0 0,1 1 0 0 0,0-1 0 0 0,-1 1-1 0 0,1-1 1 0 0,0 1 0 0 0,-1 0 0 0 0,1-1 0 0 0,0 1 0 0 0,0-1-1 0 0,0 1 1 0 0,0-1 0 0 0,1 1 0 0 0,-1 0 0 0 0,0-1-1 0 0,1 1 1 0 0,-1-1 0 0 0,1 1 0 0 0,-1-1 0 0 0,1 1 0 0 0,0-1-1 0 0,0 0 1 0 0,0 1 0 0 0,0-1 0 0 0,0 0 0 0 0,0 0 0 0 0,0 1-1 0 0,0-1 1 0 0,0 0 0 0 0,0 0 0 0 0,0 0 0 0 0,1 0 0 0 0,1 0-1 0 0,-2 1 32 0 0,1-1-1 0 0,0 1 1 0 0,-1-1-1 0 0,1 1 0 0 0,0-1 1 0 0,0 0-1 0 0,0 0 1 0 0,0 0-1 0 0,0 0 0 0 0,0-1 1 0 0,1 1-1 0 0,-1 0 0 0 0,0-1 1 0 0,0 1-1 0 0,0-1 1 0 0,1 0-1 0 0,-1 0 0 0 0,0 0 1 0 0,0 0-1 0 0,1 0 1 0 0,-1 0-1 0 0,0-1 0 0 0,0 1 1 0 0,1-1-1 0 0,-1 0 1 0 0,3-1-1 0 0,-5 2-48 0 0,-10 4 1085 0 0,10-4-1137 0 0,0 0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57.067"/>
    </inkml:context>
    <inkml:brush xml:id="br0">
      <inkml:brushProperty name="width" value="0.1" units="cm"/>
      <inkml:brushProperty name="height" value="0.1" units="cm"/>
      <inkml:brushProperty name="color" value="#F6630D"/>
    </inkml:brush>
  </inkml:definitions>
  <inkml:trace contextRef="#ctx0" brushRef="#br0">459 402 3436 0 0,'0'0'1448'0'0,"4"-10"-994"0"0,15-29 137 0 0,-14 29 1902 0 0,-2 6-2214 0 0,9-15-129 0 0,-9 15 1116 0 0,-1 13-1006 0 0,3 29 23 0 0,-4-3 7 0 0,0 0-191 0 0,0 6 107 0 0,-8 73 1 0 0,-92 385 625 0 0,55-314-709 0 0,27-104-41 0 0,-69 272 674 0 0,64-280-530 0 0,-4-1 0 0 0,-59 118 0 0 0,-39 12-136 0 0,119-197-87 0 0,6-11-6 0 0,7-10-4 0 0,-1 6 3 0 0,1 1 0 0 0,0-1 0 0 0,1 2-1 0 0,0-1 1 0 0,0 1 0 0 0,18-11 0 0 0,0 2-14 0 0,40-18 1 0 0,-17 13 10 0 0,2 3-1 0 0,0 2 1 0 0,1 2 0 0 0,75-11 0 0 0,222-11 48 0 0,252 0-36 0 0,14-2 1 0 0,-5-20-11 0 0,-582 56 7 0 0,-2 0 0 0 0,0 0 0 0 0,0-2 0 0 0,0 0 0 0 0,-1-2 0 0 0,35-14 0 0 0,-60 21-2 0 0,-1 0 0 0 0,0-1 1 0 0,1 1-1 0 0,-1 0 0 0 0,0 0 0 0 0,1 0 1 0 0,-1 0-1 0 0,0-1 0 0 0,1 1 1 0 0,-1 0-1 0 0,0 0 0 0 0,1-1 1 0 0,-1 1-1 0 0,0 0 0 0 0,0-1 0 0 0,1 1 1 0 0,-1 0-1 0 0,0-1 0 0 0,0 1 1 0 0,0 0-1 0 0,0-1 0 0 0,1 1 1 0 0,-1 0-1 0 0,0-1 0 0 0,0 1 0 0 0,0 0 1 0 0,0-1-1 0 0,0 1 0 0 0,0-1 1 0 0,0 1-1 0 0,0 0 0 0 0,0-1 1 0 0,0 1-1 0 0,0-1 0 0 0,0 1 0 0 0,-12-14-12 0 0,-18-4 1 0 0,29 18 12 0 0,-26-12-15 0 0,-57-16 0 0 0,60 21 15 0 0,-1-1 0 0 0,2-1 1 0 0,-31-15-1 0 0,47 20-27 0 0,0-1 0 0 0,0 0 1 0 0,0 0-1 0 0,1 0 0 0 0,0-1 0 0 0,0 0 0 0 0,0 0 0 0 0,1 0 1 0 0,-1-1-1 0 0,2 0 0 0 0,-1 0 0 0 0,1 0 0 0 0,0-1 0 0 0,-3-8 1 0 0,-1-7-147 0 0,1 0 1 0 0,2 0 0 0 0,0-1 0 0 0,1 1-1 0 0,0-32 1 0 0,8-119-704 0 0,5 96 595 0 0,2 0-1 0 0,28-93 0 0 0,60-147 243 0 0,-35 122 47 0 0,15-97 264 0 0,-78 290-264 0 0,0 0 0 0 0,-1 0 0 0 0,1-1 0 0 0,-1 1 0 0 0,0 0 0 0 0,0 0 0 0 0,0 0 0 0 0,-1 0 0 0 0,1 0 0 0 0,-1 0 0 0 0,1 0 0 0 0,-1 0 0 0 0,-2-6 0 0 0,2 8-5 0 0,-1-1-1 0 0,1 0 1 0 0,0 1 0 0 0,-1-1 0 0 0,1 0-1 0 0,-1 1 1 0 0,0 0 0 0 0,1-1-1 0 0,-1 1 1 0 0,0 0 0 0 0,0 0 0 0 0,0 0-1 0 0,0 0 1 0 0,0 0 0 0 0,0 1-1 0 0,0-1 1 0 0,0 1 0 0 0,0-1 0 0 0,0 1-1 0 0,-1 0 1 0 0,-1-1 0 0 0,-25 1 3 0 0,-1 1 0 0 0,1 1-1 0 0,0 1 1 0 0,0 1 0 0 0,-48 15 0 0 0,13-4-27 0 0,-1632 289 43 0 0,1478-271-153 0 0,209-30-267 0 0,16-1-242 0 0,18-1-563 0 0,-6-5 353 0 0,0 0-171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6:59.234"/>
    </inkml:context>
    <inkml:brush xml:id="br0">
      <inkml:brushProperty name="width" value="0.1" units="cm"/>
      <inkml:brushProperty name="height" value="0.1" units="cm"/>
      <inkml:brushProperty name="color" value="#F6630D"/>
    </inkml:brush>
  </inkml:definitions>
  <inkml:trace contextRef="#ctx0" brushRef="#br0">302 239 2864 0 0,'1'-24'1036'0'0,"-2"0"0"0"0,-1 0 0 0 0,-8-41-1 0 0,9 62-956 0 0,0 1 0 0 0,1 0 0 0 0,-1 0 0 0 0,0 0-1 0 0,0-1 1 0 0,-1 1 0 0 0,1 1 0 0 0,0-1 0 0 0,-1 0 0 0 0,1 0-1 0 0,-1 0 1 0 0,0 1 0 0 0,1-1 0 0 0,-1 1 0 0 0,0-1 0 0 0,0 1-1 0 0,0 0 1 0 0,0-1 0 0 0,0 1 0 0 0,0 0 0 0 0,0 1 0 0 0,-1-1-1 0 0,1 0 1 0 0,0 0 0 0 0,0 1 0 0 0,-1 0 0 0 0,-3-1 0 0 0,0 1-25 0 0,1 0 0 0 0,-1 0 0 0 0,0 0 0 0 0,0 1 0 0 0,0 0 1 0 0,0 0-1 0 0,0 1 0 0 0,1 0 0 0 0,-11 4 0 0 0,3 1 61 0 0,1 1-1 0 0,0 0 1 0 0,1 0-1 0 0,0 1 1 0 0,0 1-1 0 0,1 0 1 0 0,0 1 0 0 0,1-1-1 0 0,0 2 1 0 0,1-1-1 0 0,0 1 1 0 0,1 1-1 0 0,0-1 1 0 0,1 1-1 0 0,0 1 1 0 0,1-1-1 0 0,1 1 1 0 0,0-1 0 0 0,-3 24-1 0 0,7-33-75 0 0,0 0 0 0 0,0 0 0 0 0,0-1-1 0 0,0 1 1 0 0,1 0 0 0 0,0-1 0 0 0,-1 1 0 0 0,1 0-1 0 0,1-1 1 0 0,-1 1 0 0 0,0-1 0 0 0,1 1 0 0 0,0-1-1 0 0,4 7 1 0 0,-2-5-1 0 0,1 0 1 0 0,-1-1-1 0 0,1 1 0 0 0,0-1 0 0 0,0 1 1 0 0,1-2-1 0 0,-1 1 0 0 0,7 3 0 0 0,0-1-4 0 0,0-1 0 0 0,0 0 0 0 0,0-1-1 0 0,1 0 1 0 0,-1-1 0 0 0,1 0 0 0 0,0-1-1 0 0,16 0 1 0 0,-6-2 1 0 0,0-2-1 0 0,-1 0 1 0 0,1-2 0 0 0,33-8-1 0 0,-17 0 2 0 0,62-28 0 0 0,-94 37-69 0 0,0 0 0 0 0,-1-1 0 0 0,1 1-1 0 0,-1-2 1 0 0,0 1 0 0 0,0 0 0 0 0,0-1 0 0 0,-1 0 0 0 0,1-1 0 0 0,-1 1 0 0 0,0-1-1 0 0,-1 0 1 0 0,0 0 0 0 0,0-1 0 0 0,0 1 0 0 0,0-1 0 0 0,-1 0 0 0 0,0 0 0 0 0,-1 0 0 0 0,0 0-1 0 0,0 0 1 0 0,0-1 0 0 0,-1 1 0 0 0,0-1 0 0 0,0 1 0 0 0,-1-1 0 0 0,0 1 0 0 0,0-1-1 0 0,-1 1 1 0 0,0-1 0 0 0,-1 1 0 0 0,1 0 0 0 0,-1-1 0 0 0,0 1 0 0 0,-1 0 0 0 0,-5-11-1 0 0,2 7-100 0 0,-1-1 0 0 0,0 1-1 0 0,0 1 1 0 0,-1-1 0 0 0,0 1-1 0 0,-1 1 1 0 0,0 0 0 0 0,0 0-1 0 0,-17-12 1 0 0,21 18 20 0 0,0-1 0 0 0,0 1 0 0 0,0 0 0 0 0,-1 1 0 0 0,1-1 0 0 0,-1 1 0 0 0,0 0 0 0 0,0 0 0 0 0,0 1 0 0 0,0-1 0 0 0,0 2 0 0 0,0-1 0 0 0,0 0 0 0 0,0 1 0 0 0,0 0 0 0 0,0 1 0 0 0,0-1 0 0 0,0 1 0 0 0,0 0 0 0 0,0 1 0 0 0,0 0 0 0 0,-6 2 0 0 0,6-1-134 0 0,-1 1 0 0 0,1-1 0 0 0,0 1 0 0 0,0 1 0 0 0,0-1 0 0 0,1 1 0 0 0,-1 0 0 0 0,1 1 0 0 0,0-1 0 0 0,1 1 0 0 0,-1 0 0 0 0,1 0 0 0 0,0 0 0 0 0,1 1-1 0 0,-5 9 1 0 0,2 6-558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6:59.672"/>
    </inkml:context>
    <inkml:brush xml:id="br0">
      <inkml:brushProperty name="width" value="0.1" units="cm"/>
      <inkml:brushProperty name="height" value="0.1" units="cm"/>
      <inkml:brushProperty name="color" value="#F6630D"/>
    </inkml:brush>
  </inkml:definitions>
  <inkml:trace contextRef="#ctx0" brushRef="#br0">341 30 3816,'1'11'100,"0"6"335,-1-17-392,0 0-1,0 1 1,0-1-1,0 1 1,0-1-1,0 0 0,-1 1 1,1-1-1,0 0 1,0 1-1,0-1 1,-1 0-1,1 1 1,0-1-1,0 0 0,-1 1 1,1-1-1,0 0 1,0 0-1,-1 1 1,1-1-1,0 0 1,-1 0-1,1 1 0,-1-1 1,1 0-1,0 0 1,-1 0-1,1 0 1,-1 0-1,-3 3 171,0 0 0,0 0 0,1 0 0,-1 0 0,1 0 0,0 1 0,0-1 0,0 1 0,0 0 0,-2 5 0,-3 2-18,-87 94 779,43-50-891,19-20-86,6-8 16,2 2 1,-26 37 0,50-65-3,1-1 0,0 1 0,-1 0 0,1-1 0,0 1 0,-1-1 0,1 1 1,0 0-1,0 0 0,-1-1 0,1 1 0,0 0 0,0-1 0,0 1 0,0 0 1,0 0-1,0-1 0,0 1 0,0 0 0,0-1 0,1 1 0,-1 0 0,0-1 1,0 1-1,1 0 0,-1-1 0,0 1 0,1 0 0,-1-1 0,0 1 0,1-1 1,-1 1-1,1-1 0,-1 1 0,1-1 0,-1 1 0,1-1 0,0 1 0,-1-1 1,1 0-1,-1 1 0,1-1 0,0 0 0,-1 1 0,1-1 0,0 0 1,0 0-1,0 0 0,6 2 110,1 0-1,0-1 1,12 2 0,-11-3-88,21 3 63,-1-2 1,1-1-1,50-6 0,86-27-61,-159 32-32,1-1 0,-1 0-1,0-1 1,0 0 0,0 0 0,0-1 0,-1 1 0,1-1-1,-1-1 1,0 1 0,7-8 0,-10 8-4,1 0 0,-1-1 0,0 1 0,0-1 0,-1 0 0,1 0 0,-1 0 0,0 0 0,0-1 0,-1 1 0,1 0 0,-1-1 0,-1 1 0,1-1 0,-1-10 0,0 3-24,-2-1-1,0 1 1,0-1 0,-2 1 0,1 0-1,-2 0 1,-7-18 0,-2 2-27,-1 2 0,-21-30 1,33 52 44,-1-1-1,0 0 1,-1 1 0,1 0 0,-1 0 0,0 0 0,0 1 0,-1-1 0,1 1 0,-1 0-1,-9-4 1,21 17-309,-4-6 149,0 1-1,0 0 1,1-1 0,-1 0-1,1 1 1,0-1-1,0 0 1,0 0 0,5 2-1,13 6-1293,-8-9 493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7:00.029"/>
    </inkml:context>
    <inkml:brush xml:id="br0">
      <inkml:brushProperty name="width" value="0.1" units="cm"/>
      <inkml:brushProperty name="height" value="0.1" units="cm"/>
      <inkml:brushProperty name="color" value="#F6630D"/>
    </inkml:brush>
  </inkml:definitions>
  <inkml:trace contextRef="#ctx0" brushRef="#br0">49 148 5513,'-2'0'-8,"-1"1"128,-1-1 0,1 0 1,-1 0-1,1-1 0,0 1 0,-1-1 1,1 1-1,-1-1 0,1 0 0,0-1 1,-6-2-1,11 3 37,1 0 0,-1 0 1,1 0-1,0 0 0,0 0 0,-1 0 0,1 1 1,6-1-1,-1 0-39,333-69 2529,-219 36-2255,-39 9-216,-100 29-286,-17 11-782,19-6 321,-18 14-1969,23-16 1314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0:17:00.905"/>
    </inkml:context>
    <inkml:brush xml:id="br0">
      <inkml:brushProperty name="width" value="0.1" units="cm"/>
      <inkml:brushProperty name="height" value="0.1" units="cm"/>
      <inkml:brushProperty name="color" value="#F6630D"/>
    </inkml:brush>
  </inkml:definitions>
  <inkml:trace contextRef="#ctx0" brushRef="#br0">552 137 4164,'24'-33'1855,"-45"77"-387,-113 132-82,-19 25-959,106-141-169,-3-2 0,-94 83 0,129-127-173,4 2 93,11-10-52,11-7-51,161-65-228,208-49 1,546-73 11,-903 184 120,12-2-2,70-5 0,-120 22 87,-12 2-12,18-7-37,19-6 12,20-6 18,13-10-18,-23 9-38,1-1 1,-1-1 0,22-13 0,-30 15 5,-1-2-1,0 0 1,0 0 0,0-1 0,-1 0 0,-1-1 0,0 0 0,15-24 0,-20 27 6,1 0 0,-2 0 0,1 0 0,-1-1 0,0 1 0,0-1 0,-1 0 0,-1 0 0,0 0 0,0 0 0,0 0 0,-1 0 0,0 0 0,-1 0 0,-2-12 0,-2-1 262,-1 0 1,-14-34-1,19 54-107,1-1 1,-1 1-1,0-1 1,1 0 0,0 1-1,-1-1 1,1-5-1,0 6-50,0 1-118,0 2-155,0 1 0,-1-1 0,1 0 0,0 0-1,0 0 1,0 1 0,0-1 0,0 0-1,0 0 1,0 0 0,0 2 0,5 3-847,-2 1-285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14.826"/>
    </inkml:context>
    <inkml:brush xml:id="br0">
      <inkml:brushProperty name="width" value="0.1" units="cm"/>
      <inkml:brushProperty name="height" value="0.1" units="cm"/>
      <inkml:brushProperty name="color" value="#F6630D"/>
    </inkml:brush>
  </inkml:definitions>
  <inkml:trace contextRef="#ctx0" brushRef="#br0">1537 111 6469 0 0,'-3'-4'52'0'0,"1"1"0"0"0,-1-1 0 0 0,0 1 1 0 0,0-1-1 0 0,0 1 0 0 0,-1 0 0 0 0,1 0 0 0 0,-1 1 1 0 0,1-1-1 0 0,-1 1 0 0 0,0 0 0 0 0,0 0 1 0 0,0 0-1 0 0,0 0 0 0 0,0 0 0 0 0,0 1 0 0 0,-6-1 1 0 0,-20-2 64 0 0,-1 0 1 0 0,0 3-1 0 0,-36 1 1 0 0,-96 15-92 0 0,117-10 62 0 0,-292 43 413 0 0,242-28-31 0 0,-139 47 0 0 0,206-56-340 0 0,1 1 0 0 0,0 1 1 0 0,0 1-1 0 0,1 2 0 0 0,1 0 1 0 0,1 2-1 0 0,0 1 1 0 0,2 1-1 0 0,-24 25 0 0 0,31-27-52 0 0,2 0-1 0 0,0 0 0 0 0,1 1 0 0 0,0 1 0 0 0,2 0 0 0 0,1 1 0 0 0,0 0 1 0 0,1 1-1 0 0,2-1 0 0 0,0 2 0 0 0,1-1 0 0 0,-5 43 0 0 0,9-41-29 0 0,1 1 0 0 0,1-1 0 0 0,1 0 0 0 0,1 1 0 0 0,1-1 0 0 0,1 0-1 0 0,1 0 1 0 0,2 0 0 0 0,10 26 0 0 0,-9-30-36 0 0,1-2 0 0 0,1 1 1 0 0,0-1-1 0 0,2-1 0 0 0,0 0 0 0 0,1 0 0 0 0,0-2 0 0 0,1 1 1 0 0,1-2-1 0 0,1 0 0 0 0,20 15 0 0 0,-4-9 1 0 0,1-1 0 0 0,1-1 0 0 0,0-2 0 0 0,1-1 0 0 0,1-2 0 0 0,0-1 0 0 0,59 10 0 0 0,-28-10 6 0 0,2-4 0 0 0,-1-3 1 0 0,92-4-1 0 0,-94-5-14 0 0,0-3 1 0 0,-1-2 0 0 0,0-4-1 0 0,-1-2 1 0 0,0-3 0 0 0,64-28-1 0 0,-60 16-9 0 0,-2-2 0 0 0,-1-4-1 0 0,-2-2 1 0 0,-2-3 0 0 0,68-59-1 0 0,-99 74 9 0 0,-2-1 0 0 0,-1-1 0 0 0,-1-2 0 0 0,-2-1 1 0 0,-1 0-1 0 0,-1-2 0 0 0,24-49 0 0 0,-35 59-2 0 0,-1 0 0 0 0,-1 0-1 0 0,0-1 1 0 0,-2 0 0 0 0,-2-1 0 0 0,0 1 0 0 0,-1-1 0 0 0,-1 0-1 0 0,-2 0 1 0 0,0-1 0 0 0,-2 1 0 0 0,-5-38 0 0 0,3 50-6 0 0,0-1 1 0 0,-1 1 0 0 0,0 0-1 0 0,-1 0 1 0 0,-1 1-1 0 0,0 0 1 0 0,0 0-1 0 0,-1 0 1 0 0,-1 1 0 0 0,0-1-1 0 0,0 2 1 0 0,-14-13-1 0 0,8 10-16 0 0,0 1-1 0 0,-1 1 1 0 0,-1 0-1 0 0,0 1 1 0 0,0 1-1 0 0,-1 0 1 0 0,0 1-1 0 0,-28-8 0 0 0,3 4-180 0 0,-1 2 0 0 0,0 2-1 0 0,0 2 1 0 0,-1 2-1 0 0,-53 1 1 0 0,-221 23-1924 0 0,282-16 1881 0 0,-148 16-1290 0 0,96-8 696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4.189"/>
    </inkml:context>
    <inkml:brush xml:id="br0">
      <inkml:brushProperty name="width" value="0.1" units="cm"/>
      <inkml:brushProperty name="height" value="0.1" units="cm"/>
      <inkml:brushProperty name="color" value="#F6630D"/>
    </inkml:brush>
  </inkml:definitions>
  <inkml:trace contextRef="#ctx0" brushRef="#br0">1611 359 5420 0 0,'0'-8'46'0'0,"1"-1"27"0"0,0 0 1 0 0,-1 0-1 0 0,0 0 0 0 0,0-1 1 0 0,-3-12-1 0 0,3 20-58 0 0,-1 0-1 0 0,0 0 1 0 0,1 0-1 0 0,-1 0 1 0 0,0 0-1 0 0,0 1 1 0 0,0-1-1 0 0,0 0 1 0 0,-1 0-1 0 0,1 1 0 0 0,0-1 1 0 0,-1 0-1 0 0,1 1 1 0 0,-1-1-1 0 0,0 1 1 0 0,1 0-1 0 0,-1 0 1 0 0,0 0-1 0 0,0-1 1 0 0,0 2-1 0 0,0-1 1 0 0,0 0-1 0 0,0 0 1 0 0,0 1-1 0 0,0-1 1 0 0,0 1-1 0 0,0-1 0 0 0,-4 1 1 0 0,-2 0-13 0 0,-1 0 0 0 0,1 0-1 0 0,0 1 1 0 0,-1 0 0 0 0,1 1 0 0 0,0 0 0 0 0,-1 0-1 0 0,1 1 1 0 0,-9 4 0 0 0,-71 40-36 0 0,76-40 67 0 0,-40 25 117 0 0,-89 72 0 0 0,-36 55 283 0 0,141-126-303 0 0,-54 55 250 0 0,4 3 0 0 0,5 5 0 0 0,-84 125 0 0 0,65-66 289 0 0,-121 255-1 0 0,102-127 126 0 0,93-208-373 0 0,-30 144-1 0 0,47-164-187 0 0,3 0 1 0 0,2 1-1 0 0,2-1 0 0 0,9 90 0 0 0,-2-104-134 0 0,2-1 0 0 0,2 0 0 0 0,1 0 0 0 0,2-1 1 0 0,1 0-1 0 0,38 72 0 0 0,-31-76-54 0 0,2-1 0 0 0,2-1 1 0 0,0-1-1 0 0,2-1 0 0 0,2-1 1 0 0,1-1-1 0 0,1-2 0 0 0,1-1 0 0 0,1-2 1 0 0,1-1-1 0 0,66 35 0 0 0,-40-30 5 0 0,2-2-1 0 0,1-3 1 0 0,0-3-1 0 0,84 16 1 0 0,-60-21-13 0 0,1-5 1 0 0,152 1 0 0 0,-112-16-27 0 0,161-26 0 0 0,117-52-36 0 0,-198 28 4 0 0,-3-8-1 0 0,383-177 0 0 0,-461 176 4 0 0,-3-6-1 0 0,-3-6 1 0 0,-3-4-1 0 0,-4-6 1 0 0,152-149-1 0 0,-190 158-14 0 0,-4-4-1 0 0,-3-2 0 0 0,108-176 0 0 0,-141 197 22 0 0,-2-2 1 0 0,-4-2-1 0 0,-2 0 0 0 0,-3-2 0 0 0,-3-1 1 0 0,22-130-1 0 0,-38 161 18 0 0,-2 0-1 0 0,-2-1 1 0 0,-1 1-1 0 0,-2-1 1 0 0,-9-53 0 0 0,5 65-2 0 0,0 0 1 0 0,-2 0 0 0 0,-1 1-1 0 0,-1 0 1 0 0,-1 1 0 0 0,-2 0 0 0 0,0 1-1 0 0,-21-29 1 0 0,8 20 5 0 0,-2 1-1 0 0,-1 2 1 0 0,-2 1 0 0 0,0 1-1 0 0,-59-39 1 0 0,6 13 13 0 0,-111-52-1 0 0,56 41-49 0 0,-185-58 1 0 0,-157-10-131 0 0,287 91 47 0 0,-2 8-1 0 0,-2 9 1 0 0,0 8 0 0 0,-241 12-1 0 0,349 9 84 0 0,0 5 1 0 0,-110 25-1 0 0,161-25-135 0 0,1 2 0 0 0,0 2-1 0 0,0 1 1 0 0,2 2 0 0 0,0 1 0 0 0,1 2 0 0 0,-51 36 0 0 0,66-39-229 0 0,1 2 1 0 0,0 0 0 0 0,1 1-1 0 0,1 0 1 0 0,0 2 0 0 0,-17 30 0 0 0,-1 7-851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4.638"/>
    </inkml:context>
    <inkml:brush xml:id="br0">
      <inkml:brushProperty name="width" value="0.1" units="cm"/>
      <inkml:brushProperty name="height" value="0.1" units="cm"/>
      <inkml:brushProperty name="color" value="#F6630D"/>
    </inkml:brush>
  </inkml:definitions>
  <inkml:trace contextRef="#ctx0" brushRef="#br0">169 143 7777 0 0,'-6'-17'246'0'0,"-6"-32"0"0"0,11 43-159 0 0,-1 0 0 0 0,1 0 0 0 0,-2 0 0 0 0,1 1 0 0 0,0-1 0 0 0,-1 1 0 0 0,0-1 0 0 0,-1 1 0 0 0,1 0 0 0 0,-1 0 0 0 0,-7-7 0 0 0,10 11-86 0 0,0 1 1 0 0,0-1 0 0 0,0 1-1 0 0,0-1 1 0 0,0 1-1 0 0,0 0 1 0 0,0 0 0 0 0,0-1-1 0 0,0 1 1 0 0,0 0-1 0 0,0 0 1 0 0,0 0 0 0 0,-1 0-1 0 0,1 0 1 0 0,0 0-1 0 0,0 1 1 0 0,0-1 0 0 0,0 0-1 0 0,0 1 1 0 0,0-1-1 0 0,0 0 1 0 0,0 1-1 0 0,0-1 1 0 0,0 1 0 0 0,0-1-1 0 0,1 1 1 0 0,-1 0-1 0 0,0-1 1 0 0,0 1 0 0 0,0 0-1 0 0,1 0 1 0 0,-1-1-1 0 0,0 1 1 0 0,1 0 0 0 0,-1 0-1 0 0,1 0 1 0 0,-1 0-1 0 0,1 0 1 0 0,-1 1 0 0 0,-4 6-19 0 0,1 0 0 0 0,0 0 1 0 0,-3 12-1 0 0,6-18 24 0 0,-12 33 73 0 0,2 1 0 0 0,2 0 0 0 0,-10 72 0 0 0,18-92-62 0 0,0 1 0 0 0,1-1 0 0 0,0 1 0 0 0,1-1 1 0 0,1 0-1 0 0,1 1 0 0 0,0-1 0 0 0,1 0 0 0 0,1-1 1 0 0,1 1-1 0 0,10 22 0 0 0,-14-34-17 0 0,0 0 0 0 0,1 0 0 0 0,-1 0 0 0 0,1 0 0 0 0,0-1 0 0 0,0 1 1 0 0,0-1-1 0 0,0 0 0 0 0,1 0 0 0 0,-1 0 0 0 0,1 0 0 0 0,-1 0 0 0 0,1-1 0 0 0,0 0 0 0 0,0 0 0 0 0,1 0 0 0 0,-1 0 0 0 0,0-1 1 0 0,0 1-1 0 0,1-1 0 0 0,-1 0 0 0 0,1-1 0 0 0,-1 1 0 0 0,1-1 0 0 0,0 0 0 0 0,-1 0 0 0 0,1 0 0 0 0,-1 0 0 0 0,1-1 0 0 0,-1 0 1 0 0,1 0-1 0 0,-1 0 0 0 0,0-1 0 0 0,8-3 0 0 0,4-1 1 0 0,0-2-1 0 0,-1 0 1 0 0,-1-1-1 0 0,1 0 1 0 0,-1-1 0 0 0,22-21-1 0 0,-14 9 297 0 0,0-2-1 0 0,30-43 0 0 0,-57 81-172 0 0,0 0 0 0 0,1 0 0 0 0,-3 20 0 0 0,-6 20-115 0 0,7-34-52 0 0,-12 49 124 0 0,17-62-155 0 0,0 1 0 0 0,0-1 0 0 0,0 1 0 0 0,1-1 0 0 0,0 1 0 0 0,1-1 0 0 0,1 9 0 0 0,-2-15-4 0 0,1 1 0 0 0,-1-1 0 0 0,0 0 0 0 0,1 0 0 0 0,-1 0 0 0 0,1 0 0 0 0,-1 1 0 0 0,1-1 0 0 0,0 0 0 0 0,-1 0 0 0 0,1 0 0 0 0,0 0 0 0 0,0 0 0 0 0,0-1 0 0 0,-1 1 0 0 0,1 0 0 0 0,0 0 0 0 0,0 0 0 0 0,0-1 0 0 0,1 1 0 0 0,-1-1 0 0 0,0 1 0 0 0,0-1 0 0 0,0 1 0 0 0,0-1 0 0 0,0 1 0 0 0,1-1 0 0 0,-1 0 0 0 0,0 0 0 0 0,0 0 0 0 0,1 0 0 0 0,-1 0 0 0 0,2 0 0 0 0,11 0-974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4.979"/>
    </inkml:context>
    <inkml:brush xml:id="br0">
      <inkml:brushProperty name="width" value="0.1" units="cm"/>
      <inkml:brushProperty name="height" value="0.1" units="cm"/>
      <inkml:brushProperty name="color" value="#F6630D"/>
    </inkml:brush>
  </inkml:definitions>
  <inkml:trace contextRef="#ctx0" brushRef="#br0">14 180 6469 0 0,'7'-10'213'0'0,"-7"9"-187"0"0,1 0 0 0 0,0-1 0 0 0,0 1 0 0 0,0 0-1 0 0,0 0 1 0 0,0-1 0 0 0,0 1 0 0 0,0 0 0 0 0,0 0-1 0 0,0 0 1 0 0,1 0 0 0 0,-1 0 0 0 0,0 1 0 0 0,1-1 0 0 0,1-1-1 0 0,-2 3-1 0 0,0 0 0 0 0,-1 0 0 0 0,1 0 0 0 0,-1 0 0 0 0,1 0 1 0 0,-1-1-1 0 0,0 1 0 0 0,1 0 0 0 0,-1 0 0 0 0,0 1 0 0 0,0-1 0 0 0,1 0 0 0 0,-1 0 0 0 0,0 0 0 0 0,0 0 0 0 0,0 0 0 0 0,0 0 0 0 0,-1 0 0 0 0,1 1 0 0 0,-4 11-30 0 0,1 0-1 0 0,-2 23 1 0 0,1-6 41 0 0,-23 167 310 0 0,27-196-342 0 0,0 0-1 0 0,-1 0 1 0 0,1 0 0 0 0,0 0 0 0 0,0 0-1 0 0,0 0 1 0 0,0 0 0 0 0,0 0 0 0 0,0 0 0 0 0,0 0-1 0 0,0 0 1 0 0,0 0 0 0 0,0 0 0 0 0,1 0 0 0 0,-1 0-1 0 0,0 0 1 0 0,1 0 0 0 0,-1 0 0 0 0,1 2 0 0 0,0-4-1 0 0,0 1 1 0 0,0-1 0 0 0,-1 1-1 0 0,1 0 1 0 0,0-1-1 0 0,-1 0 1 0 0,1 1 0 0 0,-1-1-1 0 0,1 1 1 0 0,0-1 0 0 0,-1 0-1 0 0,0 1 1 0 0,1-1 0 0 0,-1 0-1 0 0,1 1 1 0 0,-1-1 0 0 0,0 0-1 0 0,1 0 1 0 0,-1 0 0 0 0,0 1-1 0 0,0-1 1 0 0,0 0-1 0 0,1 0 1 0 0,-1 0 0 0 0,0-1-1 0 0,33-104 17 0 0,9-32-4 0 0,-37 114 35 0 0,23-72 267 0 0,-25 87-255 0 0,1-1 0 0 0,0 1 0 0 0,1 0 0 0 0,0 0-1 0 0,0 1 1 0 0,1-1 0 0 0,10-10 0 0 0,-15 17-53 0 0,1 1 1 0 0,-1-1-1 0 0,1 1 0 0 0,-1-1 1 0 0,1 1-1 0 0,-1 0 0 0 0,1 0 1 0 0,0 0-1 0 0,0 0 0 0 0,0 0 1 0 0,0 0-1 0 0,0 0 0 0 0,0 1 1 0 0,0-1-1 0 0,0 1 0 0 0,0-1 1 0 0,0 1-1 0 0,0 0 0 0 0,0 0 1 0 0,4 0-1 0 0,-3 1-6 0 0,-1-1-1 0 0,1 1 1 0 0,0 0 0 0 0,-1 1-1 0 0,0-1 1 0 0,1 0-1 0 0,-1 1 1 0 0,1-1 0 0 0,-1 1-1 0 0,0 0 1 0 0,0 0-1 0 0,0 0 1 0 0,3 4 0 0 0,2 3-6 0 0,0 2 0 0 0,-1-1 0 0 0,0 1 0 0 0,0 0 0 0 0,7 23 0 0 0,-2 8-47 0 0,-1 1-1 0 0,5 53 1 0 0,-1-1-1214 0 0,-11-76 664 0 0,-3-1-192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5.302"/>
    </inkml:context>
    <inkml:brush xml:id="br0">
      <inkml:brushProperty name="width" value="0.1" units="cm"/>
      <inkml:brushProperty name="height" value="0.1" units="cm"/>
      <inkml:brushProperty name="color" value="#F6630D"/>
    </inkml:brush>
  </inkml:definitions>
  <inkml:trace contextRef="#ctx0" brushRef="#br0">1 107 8729 0 0,'4'-18'128'0'0,"-8"4"92"0"0,18-7 72 0 0,8 9 28 0 0,-4 1-8 0 0,2 2 0 0 0,7 0-12 0 0,7 2 12 0 0,1 3-128 0 0,7 3-100 0 0,1 1-72 0 0,-1 1-168 0 0,1 5-228 0 0,-5 0-212 0 0,3 2-188 0 0,-9 2-388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5.620"/>
    </inkml:context>
    <inkml:brush xml:id="br0">
      <inkml:brushProperty name="width" value="0.1" units="cm"/>
      <inkml:brushProperty name="height" value="0.1" units="cm"/>
      <inkml:brushProperty name="color" value="#F6630D"/>
    </inkml:brush>
  </inkml:definitions>
  <inkml:trace contextRef="#ctx0" brushRef="#br0">35 254 8729 0 0,'-1'0'45'0'0,"0"0"0"0"0,0 0 0 0 0,0 0 0 0 0,0 0 0 0 0,0-1 1 0 0,0 1-1 0 0,0 0 0 0 0,0 0 0 0 0,0-1 0 0 0,1 1 0 0 0,-1 0 0 0 0,0-1 0 0 0,0 1 1 0 0,0-1-1 0 0,0 1 0 0 0,1-1 0 0 0,-1 1 0 0 0,0-1 0 0 0,0 0 0 0 0,1 0 1 0 0,-1 1-1 0 0,1-1 0 0 0,-1 0 0 0 0,0-1 0 0 0,0 0 28 0 0,1 1 0 0 0,0-1 0 0 0,0 1 0 0 0,0-1 0 0 0,1 0 0 0 0,-1 1 0 0 0,0-1-1 0 0,0 1 1 0 0,1-1 0 0 0,-1 1 0 0 0,1-1 0 0 0,0 1 0 0 0,-1-1 0 0 0,1 1 0 0 0,0 0 0 0 0,0-1 0 0 0,1 0 0 0 0,10-18 76 0 0,2 2 1 0 0,0 0-1 0 0,1 0 1 0 0,1 2-1 0 0,1 0 1 0 0,26-20-1 0 0,-31 27-143 0 0,0 1 1 0 0,1 0-1 0 0,-1 1 1 0 0,2 0-1 0 0,-1 1 1 0 0,1 1-1 0 0,-1 0 0 0 0,1 1 1 0 0,1 0-1 0 0,-1 1 1 0 0,20-2-1 0 0,-30 5-6 0 0,0 0 0 0 0,0 0 0 0 0,0 0-1 0 0,0 0 1 0 0,0 1 0 0 0,0 0 0 0 0,0-1 0 0 0,0 1-1 0 0,0 1 1 0 0,-1-1 0 0 0,1 1 0 0 0,0-1 0 0 0,-1 1-1 0 0,1 0 1 0 0,-1 0 0 0 0,1 1 0 0 0,-1-1 0 0 0,0 1 0 0 0,5 4-1 0 0,-5-3 3 0 0,0 1 1 0 0,-1-1-1 0 0,1 1 0 0 0,-1-1 0 0 0,0 1 0 0 0,0 0 0 0 0,0 0 0 0 0,-1 0 0 0 0,0 0 1 0 0,0 0-1 0 0,0 0 0 0 0,0 0 0 0 0,-1 0 0 0 0,0 10 0 0 0,-2 1-4 0 0,0 0 1 0 0,-1 0-1 0 0,-1 0 0 0 0,0 0 1 0 0,-1-1-1 0 0,-1 0 0 0 0,0 0 1 0 0,-17 28-1 0 0,-2-3-18 0 0,-53 65 0 0 0,71-96 20 0 0,-93 106 0 0 0,85-100 1 0 0,0-1 0 0 0,-2 0 0 0 0,1-1 0 0 0,-2 0 0 0 0,-20 10 0 0 0,35-21-2 0 0,0-1 0 0 0,0 0 1 0 0,0 0-1 0 0,1 0 0 0 0,-1 0 1 0 0,0 0-1 0 0,-1 0 0 0 0,1-1 1 0 0,0 0-1 0 0,0 1 0 0 0,-4-1 0 0 0,7 0 1 0 0,-1-1 0 0 0,0 1 0 0 0,1 0 0 0 0,-1 0 0 0 0,1 0 0 0 0,-1 0 0 0 0,1-1 0 0 0,-1 1 0 0 0,1 0 0 0 0,-1 0 0 0 0,1-1 0 0 0,-1 1-1 0 0,1 0 1 0 0,0-1 0 0 0,-1 1 0 0 0,1-1 0 0 0,-1 1 0 0 0,1 0 0 0 0,0-1 0 0 0,-1 1 0 0 0,1-1 0 0 0,0 1 0 0 0,0-1 0 0 0,-1 0-1 0 0,1-1 2 0 0,0 1-1 0 0,0-1 0 0 0,0 0 0 0 0,0 1 0 0 0,0-1 0 0 0,0 1 0 0 0,0-1 0 0 0,1 1 0 0 0,-1-1 0 0 0,0 1 0 0 0,1-1 0 0 0,0 1 0 0 0,0-3 0 0 0,4-5-5 0 0,0-1-1 0 0,1 1 0 0 0,-1 0 0 0 0,2 1 0 0 0,-1-1 0 0 0,1 1 0 0 0,1 1 0 0 0,-1-1 1 0 0,1 1-1 0 0,1 1 0 0 0,-1-1 0 0 0,1 1 0 0 0,0 1 0 0 0,1 0 0 0 0,-1 0 0 0 0,1 1 0 0 0,0 0 1 0 0,14-4-1 0 0,-13 5-9 0 0,-1 1 1 0 0,0 0 0 0 0,1 1 0 0 0,-1 0-1 0 0,1 0 1 0 0,-1 1 0 0 0,1 1-1 0 0,0 0 1 0 0,-1 0 0 0 0,0 1-1 0 0,1 0 1 0 0,-1 1 0 0 0,0 0 0 0 0,0 1-1 0 0,0 0 1 0 0,-1 0 0 0 0,1 1-1 0 0,13 9 1 0 0,-20-11-230 0 0,0 0 0 0 0,1-1 0 0 0,-1 0 0 0 0,1 0-1 0 0,0 0 1 0 0,-1 0 0 0 0,1 0 0 0 0,0-1 0 0 0,0 1 0 0 0,0-1 0 0 0,0 0 0 0 0,1-1 0 0 0,7 1-1 0 0,2-2-947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5.939"/>
    </inkml:context>
    <inkml:brush xml:id="br0">
      <inkml:brushProperty name="width" value="0.1" units="cm"/>
      <inkml:brushProperty name="height" value="0.1" units="cm"/>
      <inkml:brushProperty name="color" value="#F6630D"/>
    </inkml:brush>
  </inkml:definitions>
  <inkml:trace contextRef="#ctx0" brushRef="#br0">111 100 8761 0 0,'-5'-60'24'0'0,"5"60"-20"0"0,1 0 0 0 0,-1-1 0 0 0,0 1 1 0 0,0 0-1 0 0,0 0 0 0 0,0 0 0 0 0,0 0 0 0 0,0-1 0 0 0,0 1 1 0 0,0 0-1 0 0,0 0 0 0 0,-1 0 0 0 0,1 0 0 0 0,0 0 0 0 0,0-1 1 0 0,0 1-1 0 0,0 0 0 0 0,0 0 0 0 0,0 0 0 0 0,0 0 1 0 0,0 0-1 0 0,0-1 0 0 0,0 1 0 0 0,0 0 0 0 0,-1 0 0 0 0,1 0 1 0 0,0 0-1 0 0,0 0 0 0 0,0 0 0 0 0,0 0 0 0 0,0 0 1 0 0,0 0-1 0 0,-1-1 0 0 0,1 1 0 0 0,0 0 0 0 0,0 0 0 0 0,0 0 1 0 0,0 0-1 0 0,0 0 0 0 0,-1 0 0 0 0,1 0 0 0 0,0 0 1 0 0,0 0-1 0 0,-7 6 261 0 0,-7 13 271 0 0,14-19-528 0 0,-13 22 280 0 0,0-1 0 0 0,2 2 0 0 0,1-1 0 0 0,0 1 1 0 0,-6 26-1 0 0,14-41-246 0 0,0-1 1 0 0,0 0 0 0 0,1 1-1 0 0,0-1 1 0 0,1 1 0 0 0,-1-1-1 0 0,2 1 1 0 0,-1-1 0 0 0,1 1-1 0 0,0-1 1 0 0,0 1 0 0 0,1-1-1 0 0,0 0 1 0 0,0 0 0 0 0,1 0-1 0 0,0 0 1 0 0,0 0 0 0 0,1 0-1 0 0,0-1 1 0 0,0 0-1 0 0,7 9 1 0 0,-9-13-39 0 0,1 1 0 0 0,-1-1 0 0 0,1 0 0 0 0,0 0-1 0 0,0 0 1 0 0,0 0 0 0 0,0 0 0 0 0,0 0 0 0 0,0-1 0 0 0,0 0 0 0 0,0 1 0 0 0,1-1-1 0 0,-1-1 1 0 0,1 1 0 0 0,-1 0 0 0 0,5 0 0 0 0,-2-1-7 0 0,0-1 1 0 0,-1 1-1 0 0,1-1 1 0 0,0 0-1 0 0,0 0 1 0 0,0-1-1 0 0,-1 1 0 0 0,12-6 1 0 0,-4 0-57 0 0,-1 0 1 0 0,0-1 0 0 0,0 0-1 0 0,0-1 1 0 0,-1 0 0 0 0,0-1-1 0 0,11-13 1 0 0,-13 13-24 0 0,-1 1 0 0 0,-1-1 0 0 0,0-1 0 0 0,-1 1 0 0 0,1-1 1 0 0,-2 0-1 0 0,7-17 0 0 0,-11 21 69 0 0,1 1 0 0 0,-1-1 0 0 0,0 1 1 0 0,0-1-1 0 0,-1 0 0 0 0,0 1 0 0 0,0-1 1 0 0,0 0-1 0 0,-1 1 0 0 0,0-1 0 0 0,0 0 1 0 0,-1 1-1 0 0,0 0 0 0 0,0-1 0 0 0,-6-10 1 0 0,4 9 9 0 0,-1 0 1 0 0,0 1 0 0 0,0 0 0 0 0,0 0-1 0 0,-1 0 1 0 0,-1 1 0 0 0,1-1 0 0 0,-1 1-1 0 0,0 1 1 0 0,0 0 0 0 0,-1 0 0 0 0,-9-5-1 0 0,14 8 3 0 0,-1 0-1 0 0,1 0 1 0 0,-1 1-1 0 0,0 0 1 0 0,0-1-1 0 0,0 1 1 0 0,1 0-1 0 0,-1 1 1 0 0,0-1 0 0 0,0 1-1 0 0,0 0 1 0 0,0 0-1 0 0,0 0 1 0 0,0 0-1 0 0,0 1 1 0 0,0 0-1 0 0,0 0 1 0 0,0 0-1 0 0,0 0 1 0 0,0 0-1 0 0,0 1 1 0 0,1 0-1 0 0,-1-1 1 0 0,1 1-1 0 0,-1 1 1 0 0,1-1-1 0 0,0 0 1 0 0,0 1-1 0 0,-4 4 1 0 0,4-3-35 0 0,1-1 1 0 0,0 1 0 0 0,0 0-1 0 0,0-1 1 0 0,0 1 0 0 0,1 0 0 0 0,0 0-1 0 0,-1 0 1 0 0,2 0 0 0 0,-1 0-1 0 0,0 0 1 0 0,1 7 0 0 0,-1-8-41 0 0,1-1 0 0 0,0 0 1 0 0,0 0-1 0 0,0 1 0 0 0,0-1 1 0 0,1 0-1 0 0,-1 0 0 0 0,0 1 1 0 0,1-1-1 0 0,0 0 0 0 0,-1 0 1 0 0,1 0-1 0 0,0 0 0 0 0,0 0 1 0 0,1 0-1 0 0,-1 0 0 0 0,0 0 1 0 0,0 0-1 0 0,1 0 0 0 0,-1-1 1 0 0,1 1-1 0 0,0-1 0 0 0,-1 1 0 0 0,5 1 1 0 0,32 14-1434 0 0,-19-12 608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6.260"/>
    </inkml:context>
    <inkml:brush xml:id="br0">
      <inkml:brushProperty name="width" value="0.1" units="cm"/>
      <inkml:brushProperty name="height" value="0.1" units="cm"/>
      <inkml:brushProperty name="color" value="#F6630D"/>
    </inkml:brush>
  </inkml:definitions>
  <inkml:trace contextRef="#ctx0" brushRef="#br0">101 84 8829 0 0,'0'-3'7'0'0,"0"-1"0"0"0,0 1 1 0 0,0-1-1 0 0,0 0 0 0 0,-1 1 0 0 0,0-1 0 0 0,1 1 1 0 0,-1-1-1 0 0,-1 1 0 0 0,1-1 0 0 0,0 1 1 0 0,-1 0-1 0 0,0 0 0 0 0,1 0 0 0 0,-1 0 1 0 0,0 0-1 0 0,-1 0 0 0 0,1 0 0 0 0,-1 0 1 0 0,1 1-1 0 0,-1-1 0 0 0,0 1 0 0 0,1 0 0 0 0,-1 0 1 0 0,-1 0-1 0 0,-4-2 0 0 0,7 4 5 0 0,0-1 0 0 0,0 1 0 0 0,1 0-1 0 0,-1 0 1 0 0,0 0 0 0 0,0 0 0 0 0,0 0 0 0 0,0 0 0 0 0,0 0-1 0 0,0 1 1 0 0,1-1 0 0 0,-1 0 0 0 0,0 0 0 0 0,0 1 0 0 0,0-1-1 0 0,0 0 1 0 0,1 1 0 0 0,-1-1 0 0 0,0 1 0 0 0,0-1 0 0 0,1 1-1 0 0,-1 0 1 0 0,0-1 0 0 0,1 1 0 0 0,-1-1 0 0 0,1 1 0 0 0,-1 0-1 0 0,1 0 1 0 0,-1-1 0 0 0,1 1 0 0 0,-1 0 0 0 0,1 0 0 0 0,0 0-1 0 0,-1 1 1 0 0,-12 30 146 0 0,13-32-156 0 0,-4 13 32 0 0,1-1 1 0 0,1 1-1 0 0,0 0 1 0 0,0 0-1 0 0,2 0 1 0 0,-1 0-1 0 0,2 0 1 0 0,2 21-1 0 0,-1-24-24 0 0,0-1-1 0 0,0 1 0 0 0,1-1 0 0 0,0 1 0 0 0,1-1 1 0 0,0 0-1 0 0,0 0 0 0 0,1-1 0 0 0,0 1 1 0 0,1-1-1 0 0,0 0 0 0 0,7 7 0 0 0,-11-12-8 0 0,1 0-1 0 0,1 0 0 0 0,-1-1 1 0 0,0 1-1 0 0,1 0 1 0 0,-1-1-1 0 0,1 0 0 0 0,0 0 1 0 0,-1 0-1 0 0,1-1 0 0 0,0 1 1 0 0,0-1-1 0 0,0 0 1 0 0,1 0-1 0 0,-1 0 0 0 0,0 0 1 0 0,0-1-1 0 0,0 0 0 0 0,1 0 1 0 0,-1 0-1 0 0,0 0 1 0 0,0-1-1 0 0,0 1 0 0 0,1-1 1 0 0,-1 0-1 0 0,0-1 0 0 0,0 1 1 0 0,0-1-1 0 0,7-3 1 0 0,-5 1-19 0 0,1-1 0 0 0,-1 0 1 0 0,0 0-1 0 0,0 0 1 0 0,-1-1-1 0 0,0 1 0 0 0,0-1 1 0 0,5-8-1 0 0,-8 11 14 0 0,0-1 0 0 0,-1 0 0 0 0,1 1 0 0 0,-1-1 0 0 0,0 0 0 0 0,0 1 0 0 0,0-1 0 0 0,-1 0-1 0 0,1 0 1 0 0,-1 0 0 0 0,0 0 0 0 0,0 0 0 0 0,0 1 0 0 0,-1-1 0 0 0,1 0 0 0 0,-1 0 0 0 0,0 0 0 0 0,-1-3 0 0 0,1 6 3 0 0,1 1 1 0 0,0 0-1 0 0,0 0 1 0 0,0-1-1 0 0,0 1 1 0 0,0 0-1 0 0,0 0 1 0 0,0-1-1 0 0,0 1 1 0 0,-1 0-1 0 0,1 0 1 0 0,0-1-1 0 0,0 1 1 0 0,0 0-1 0 0,-1 0 0 0 0,1 0 1 0 0,0 0-1 0 0,0-1 1 0 0,0 1-1 0 0,-1 0 1 0 0,1 0-1 0 0,0 0 1 0 0,0 0-1 0 0,-1 0 1 0 0,1 0-1 0 0,0 0 1 0 0,0 0-1 0 0,-1-1 1 0 0,1 1-1 0 0,0 0 1 0 0,-1 0-1 0 0,1 0 1 0 0,0 0-1 0 0,0 0 1 0 0,-1 1-1 0 0,1-1 1 0 0,0 0-1 0 0,0 0 1 0 0,-1 0-1 0 0,1 0 1 0 0,0 0-1 0 0,0 0 1 0 0,-1 0-1 0 0,1 0 1 0 0,0 1-1 0 0,0-1 1 0 0,-1 0-1 0 0,1 0 1 0 0,0 0-1 0 0,0 0 1 0 0,0 1-1 0 0,0-1 1 0 0,-1 0-1 0 0,1 0 1 0 0,0 1-1 0 0,0-1 1 0 0,0 0-1 0 0,0 0 1 0 0,0 1-1 0 0,0-1 1 0 0,-1 0-1 0 0,1 0 1 0 0,0 1-1 0 0,-12 20-5 0 0,10-18 3 0 0,-13 18-52 0 0,-8 11-120 0 0,22-30 27 0 0,0-1-1 0 0,0 1 1 0 0,0 0-1 0 0,0 0 1 0 0,0 0-1 0 0,1-1 1 0 0,-1 1-1 0 0,1 0 1 0 0,-1 0 0 0 0,1 0-1 0 0,0 0 1 0 0,0 0-1 0 0,0 0 1 0 0,0 3-1 0 0,2-1-615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46.749"/>
    </inkml:context>
    <inkml:brush xml:id="br0">
      <inkml:brushProperty name="width" value="0.1" units="cm"/>
      <inkml:brushProperty name="height" value="0.1" units="cm"/>
      <inkml:brushProperty name="color" value="#F6630D"/>
    </inkml:brush>
  </inkml:definitions>
  <inkml:trace contextRef="#ctx0" brushRef="#br0">120 257 7069 0 0,'-1'-5'13'0'0,"-4"-10"98"0"0,-11-28-1 0 0,14 40-48 0 0,1 0 0 0 0,-1-1 0 0 0,0 1 0 0 0,0 0 0 0 0,0 0-1 0 0,-1 0 1 0 0,1 1 0 0 0,0-1 0 0 0,-1 1 0 0 0,0-1-1 0 0,0 1 1 0 0,0 0 0 0 0,0 0 0 0 0,-4-2 0 0 0,7 6-22 0 0,-1 0-1 0 0,1 0 1 0 0,0 0 0 0 0,0 1 0 0 0,-1-1 0 0 0,1 0 0 0 0,1 0-1 0 0,-1 0 1 0 0,0 1 0 0 0,1 2 0 0 0,11 47 325 0 0,-4-19-278 0 0,3 36 0 0 0,-5-47-41 0 0,-4-24-3 0 0,-1-13-20 0 0,0-2-32 0 0,2-1 0 0 0,0 1-1 0 0,1 0 1 0 0,0 0 0 0 0,9-20 0 0 0,1-7 16 0 0,-10 33-1 0 0,0 1 1 0 0,0 0-1 0 0,1-1 1 0 0,0 1 0 0 0,1 1-1 0 0,0-1 1 0 0,0 1 0 0 0,1 0-1 0 0,0 0 1 0 0,1 1-1 0 0,0 0 1 0 0,13-10 0 0 0,-15 13 14 0 0,1 1 0 0 0,-1 0 0 0 0,1 0 0 0 0,0 1 1 0 0,0-1-1 0 0,0 1 0 0 0,0 1 0 0 0,0 0 0 0 0,1 0 1 0 0,-1 0-1 0 0,1 1 0 0 0,-1 0 0 0 0,1 0 0 0 0,-1 1 1 0 0,1 0-1 0 0,0 0 0 0 0,-1 1 0 0 0,1 0 0 0 0,9 3 1 0 0,-15-4-19 0 0,1 1 1 0 0,-1-1 0 0 0,0 1-1 0 0,1 0 1 0 0,-1 0 0 0 0,0 0 0 0 0,0 0-1 0 0,0 0 1 0 0,1 1 0 0 0,-1-1 0 0 0,-1 0-1 0 0,1 1 1 0 0,0 0 0 0 0,0-1-1 0 0,0 1 1 0 0,-1 0 0 0 0,1 0 0 0 0,-1 0-1 0 0,0 0 1 0 0,1 0 0 0 0,-1 0-1 0 0,0 1 1 0 0,0-1 0 0 0,0 0 0 0 0,-1 1-1 0 0,1-1 1 0 0,-1 0 0 0 0,1 1 0 0 0,-1-1-1 0 0,0 1 1 0 0,0 3 0 0 0,0-1 2 0 0,-1 1 1 0 0,0-1 0 0 0,0 0-1 0 0,-1 0 1 0 0,1 0 0 0 0,-1 0-1 0 0,-1-1 1 0 0,1 1 0 0 0,0 0 0 0 0,-1-1-1 0 0,0 0 1 0 0,0 0 0 0 0,0 0-1 0 0,-5 4 1 0 0,0 0 11 0 0,-1 0 0 0 0,0-1 0 0 0,0 0 0 0 0,-1 0 0 0 0,0-1-1 0 0,0 0 1 0 0,-21 7 0 0 0,38-15 37 0 0,1 0 0 0 0,-1 0-1 0 0,0 1 1 0 0,0-1-1 0 0,1 2 1 0 0,-1-1 0 0 0,0 1-1 0 0,1 0 1 0 0,-1 1 0 0 0,1 0-1 0 0,-1 0 1 0 0,0 0 0 0 0,0 1-1 0 0,0 0 1 0 0,0 0-1 0 0,0 1 1 0 0,0 0 0 0 0,10 6-1 0 0,-13-6-32 0 0,10 6 126 0 0,0 1 0 0 0,20 19 0 0 0,-30-26-96 0 0,-1 0-1 0 0,0 1 0 0 0,0-1 0 0 0,0 1 1 0 0,-1 0-1 0 0,1 0 0 0 0,-1 0 0 0 0,0 0 1 0 0,0 1-1 0 0,0-1 0 0 0,-1 0 0 0 0,0 1 1 0 0,0-1-1 0 0,2 9 0 0 0,-3-11-24 0 0,0 1 1 0 0,0-1-1 0 0,-1 1 0 0 0,1-1 0 0 0,0 1 0 0 0,-1-1 1 0 0,1 1-1 0 0,-1-1 0 0 0,0 1 0 0 0,0-1 1 0 0,0 0-1 0 0,0 1 0 0 0,0-1 0 0 0,0 0 0 0 0,-1 0 1 0 0,1 0-1 0 0,-4 3 0 0 0,1-1 0 0 0,0-1 0 0 0,0 0 0 0 0,0 0 0 0 0,0 0 0 0 0,-1-1 0 0 0,1 1 0 0 0,-1-1 0 0 0,-6 2 0 0 0,-7 2 14 0 0,-1-2 0 0 0,0 0 0 0 0,-30 2 0 0 0,-159 1-505 0 0,92-6-856 0 0,59 1 187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8.516"/>
    </inkml:context>
    <inkml:brush xml:id="br0">
      <inkml:brushProperty name="width" value="0.1" units="cm"/>
      <inkml:brushProperty name="height" value="0.1" units="cm"/>
      <inkml:brushProperty name="color" value="#F6630D"/>
    </inkml:brush>
  </inkml:definitions>
  <inkml:trace contextRef="#ctx0" brushRef="#br0">21 50 5116 0 0,'0'0'5'0'0,"-1"-4"114"0"0,0 0 1 0 0,0 1-1 0 0,1-1 0 0 0,0 0 0 0 0,-1 1 0 0 0,1-1 1 0 0,1 0-1 0 0,-1 1 0 0 0,0-1 0 0 0,1 0 1 0 0,1-5-1 0 0,1 19 1038 0 0,-3 8-733 0 0,-13 89 769 0 0,5 1 0 0 0,6 127-1 0 0,9-151-1235 0 0,4 0-1 0 0,28 107 0 0 0,-16-97-1898 0 0,-18-70 953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8T10:15:59.035"/>
    </inkml:context>
    <inkml:brush xml:id="br0">
      <inkml:brushProperty name="width" value="0.1" units="cm"/>
      <inkml:brushProperty name="height" value="0.1" units="cm"/>
      <inkml:brushProperty name="color" value="#F6630D"/>
    </inkml:brush>
  </inkml:definitions>
  <inkml:trace contextRef="#ctx0" brushRef="#br0">481 327 2500 0 0,'-171'22'289'0'0,"81"-9"950"0"0,-118 2-1 0 0,197-12-731 0 0,19 2-206 0 0,22 4-110 0 0,44 2 11 0 0,0-3 1 0 0,98-2 0 0 0,-147-5-201 0 0,713-13 66 0 0,-515 5-60 0 0,1887-57 122 0 0,202-5 110 0 0,-747 15 970 0 0,-5-43-351 0 0,-889 20-921 0 0,-664 76 43 0 0,3-1-89 0 0,0 1-1 0 0,0-2 0 0 0,19-6 1 0 0,-29 9 95 0 0,1 0-1 0 0,-1 0 1 0 0,0 0 0 0 0,0 0 0 0 0,1 0 0 0 0,-1 0 0 0 0,0-1-1 0 0,0 1 1 0 0,0 0 0 0 0,0 0 0 0 0,1 0 0 0 0,-1 0 0 0 0,0 0-1 0 0,0 0 1 0 0,0 0 0 0 0,1-1 0 0 0,-1 1 0 0 0,0 0 0 0 0,0 0-1 0 0,0 0 1 0 0,0 0 0 0 0,0-1 0 0 0,0 1 0 0 0,1 0-1 0 0,-1 0 1 0 0,0 0 0 0 0,0-1 0 0 0,0 1 0 0 0,0 0 0 0 0,0 0-1 0 0,0 0 1 0 0,0-1 0 0 0,0 1 0 0 0,0 0 0 0 0,0 0 0 0 0,0 0-1 0 0,0-1 1 0 0,0 1 0 0 0,0 0 0 0 0,0 0 0 0 0,0-1 0 0 0,0 1-1 0 0,-1 0 1 0 0,-9-6-367 0 0,-16 0-222 0 0,-13 2-286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145332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6/18/2024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6/18/2024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7" Type="http://schemas.openxmlformats.org/officeDocument/2006/relationships/image" Target="../media/image89.png"/><Relationship Id="rId299" Type="http://schemas.openxmlformats.org/officeDocument/2006/relationships/image" Target="../media/image180.png"/><Relationship Id="rId21" Type="http://schemas.openxmlformats.org/officeDocument/2006/relationships/image" Target="../media/image41.png"/><Relationship Id="rId63" Type="http://schemas.openxmlformats.org/officeDocument/2006/relationships/image" Target="../media/image62.png"/><Relationship Id="rId159" Type="http://schemas.openxmlformats.org/officeDocument/2006/relationships/image" Target="../media/image110.png"/><Relationship Id="rId324" Type="http://schemas.openxmlformats.org/officeDocument/2006/relationships/customXml" Target="../ink/ink165.xml"/><Relationship Id="rId366" Type="http://schemas.openxmlformats.org/officeDocument/2006/relationships/customXml" Target="../ink/ink186.xml"/><Relationship Id="rId170" Type="http://schemas.openxmlformats.org/officeDocument/2006/relationships/customXml" Target="../ink/ink88.xml"/><Relationship Id="rId226" Type="http://schemas.openxmlformats.org/officeDocument/2006/relationships/customXml" Target="../ink/ink116.xml"/><Relationship Id="rId433" Type="http://schemas.openxmlformats.org/officeDocument/2006/relationships/image" Target="../media/image247.png"/><Relationship Id="rId268" Type="http://schemas.openxmlformats.org/officeDocument/2006/relationships/customXml" Target="../ink/ink137.xml"/><Relationship Id="rId475" Type="http://schemas.openxmlformats.org/officeDocument/2006/relationships/image" Target="../media/image268.png"/><Relationship Id="rId32" Type="http://schemas.openxmlformats.org/officeDocument/2006/relationships/customXml" Target="../ink/ink19.xml"/><Relationship Id="rId74" Type="http://schemas.openxmlformats.org/officeDocument/2006/relationships/customXml" Target="../ink/ink40.xml"/><Relationship Id="rId128" Type="http://schemas.openxmlformats.org/officeDocument/2006/relationships/customXml" Target="../ink/ink67.xml"/><Relationship Id="rId335" Type="http://schemas.openxmlformats.org/officeDocument/2006/relationships/image" Target="../media/image198.png"/><Relationship Id="rId377" Type="http://schemas.openxmlformats.org/officeDocument/2006/relationships/image" Target="../media/image219.png"/><Relationship Id="rId5" Type="http://schemas.openxmlformats.org/officeDocument/2006/relationships/image" Target="../media/image33.png"/><Relationship Id="rId181" Type="http://schemas.openxmlformats.org/officeDocument/2006/relationships/image" Target="../media/image121.png"/><Relationship Id="rId237" Type="http://schemas.openxmlformats.org/officeDocument/2006/relationships/image" Target="../media/image149.png"/><Relationship Id="rId402" Type="http://schemas.openxmlformats.org/officeDocument/2006/relationships/customXml" Target="../ink/ink204.xml"/><Relationship Id="rId279" Type="http://schemas.openxmlformats.org/officeDocument/2006/relationships/image" Target="../media/image170.png"/><Relationship Id="rId444" Type="http://schemas.openxmlformats.org/officeDocument/2006/relationships/customXml" Target="../ink/ink225.xml"/><Relationship Id="rId43" Type="http://schemas.openxmlformats.org/officeDocument/2006/relationships/image" Target="../media/image52.png"/><Relationship Id="rId139" Type="http://schemas.openxmlformats.org/officeDocument/2006/relationships/image" Target="../media/image100.png"/><Relationship Id="rId290" Type="http://schemas.openxmlformats.org/officeDocument/2006/relationships/customXml" Target="../ink/ink148.xml"/><Relationship Id="rId304" Type="http://schemas.openxmlformats.org/officeDocument/2006/relationships/customXml" Target="../ink/ink155.xml"/><Relationship Id="rId346" Type="http://schemas.openxmlformats.org/officeDocument/2006/relationships/customXml" Target="../ink/ink176.xml"/><Relationship Id="rId388" Type="http://schemas.openxmlformats.org/officeDocument/2006/relationships/customXml" Target="../ink/ink197.xml"/><Relationship Id="rId85" Type="http://schemas.openxmlformats.org/officeDocument/2006/relationships/image" Target="../media/image73.png"/><Relationship Id="rId150" Type="http://schemas.openxmlformats.org/officeDocument/2006/relationships/customXml" Target="../ink/ink78.xml"/><Relationship Id="rId192" Type="http://schemas.openxmlformats.org/officeDocument/2006/relationships/customXml" Target="../ink/ink99.xml"/><Relationship Id="rId206" Type="http://schemas.openxmlformats.org/officeDocument/2006/relationships/customXml" Target="../ink/ink106.xml"/><Relationship Id="rId413" Type="http://schemas.openxmlformats.org/officeDocument/2006/relationships/image" Target="../media/image237.png"/><Relationship Id="rId248" Type="http://schemas.openxmlformats.org/officeDocument/2006/relationships/customXml" Target="../ink/ink127.xml"/><Relationship Id="rId455" Type="http://schemas.openxmlformats.org/officeDocument/2006/relationships/image" Target="../media/image258.png"/><Relationship Id="rId12" Type="http://schemas.openxmlformats.org/officeDocument/2006/relationships/customXml" Target="../ink/ink9.xml"/><Relationship Id="rId108" Type="http://schemas.openxmlformats.org/officeDocument/2006/relationships/customXml" Target="../ink/ink57.xml"/><Relationship Id="rId315" Type="http://schemas.openxmlformats.org/officeDocument/2006/relationships/image" Target="../media/image188.png"/><Relationship Id="rId357" Type="http://schemas.openxmlformats.org/officeDocument/2006/relationships/image" Target="../media/image209.png"/><Relationship Id="rId54" Type="http://schemas.openxmlformats.org/officeDocument/2006/relationships/customXml" Target="../ink/ink30.xml"/><Relationship Id="rId96" Type="http://schemas.openxmlformats.org/officeDocument/2006/relationships/customXml" Target="../ink/ink51.xml"/><Relationship Id="rId161" Type="http://schemas.openxmlformats.org/officeDocument/2006/relationships/image" Target="../media/image111.png"/><Relationship Id="rId217" Type="http://schemas.openxmlformats.org/officeDocument/2006/relationships/image" Target="../media/image139.png"/><Relationship Id="rId399" Type="http://schemas.openxmlformats.org/officeDocument/2006/relationships/image" Target="../media/image230.png"/><Relationship Id="rId259" Type="http://schemas.openxmlformats.org/officeDocument/2006/relationships/image" Target="../media/image160.png"/><Relationship Id="rId424" Type="http://schemas.openxmlformats.org/officeDocument/2006/relationships/customXml" Target="../ink/ink215.xml"/><Relationship Id="rId466" Type="http://schemas.openxmlformats.org/officeDocument/2006/relationships/customXml" Target="../ink/ink236.xml"/><Relationship Id="rId23" Type="http://schemas.openxmlformats.org/officeDocument/2006/relationships/image" Target="../media/image42.png"/><Relationship Id="rId119" Type="http://schemas.openxmlformats.org/officeDocument/2006/relationships/image" Target="../media/image90.png"/><Relationship Id="rId270" Type="http://schemas.openxmlformats.org/officeDocument/2006/relationships/customXml" Target="../ink/ink138.xml"/><Relationship Id="rId326" Type="http://schemas.openxmlformats.org/officeDocument/2006/relationships/customXml" Target="../ink/ink166.xml"/><Relationship Id="rId65" Type="http://schemas.openxmlformats.org/officeDocument/2006/relationships/image" Target="../media/image63.png"/><Relationship Id="rId130" Type="http://schemas.openxmlformats.org/officeDocument/2006/relationships/customXml" Target="../ink/ink68.xml"/><Relationship Id="rId368" Type="http://schemas.openxmlformats.org/officeDocument/2006/relationships/customXml" Target="../ink/ink187.xml"/><Relationship Id="rId172" Type="http://schemas.openxmlformats.org/officeDocument/2006/relationships/customXml" Target="../ink/ink89.xml"/><Relationship Id="rId228" Type="http://schemas.openxmlformats.org/officeDocument/2006/relationships/customXml" Target="../ink/ink117.xml"/><Relationship Id="rId435" Type="http://schemas.openxmlformats.org/officeDocument/2006/relationships/image" Target="../media/image248.png"/><Relationship Id="rId477" Type="http://schemas.openxmlformats.org/officeDocument/2006/relationships/image" Target="../media/image269.png"/><Relationship Id="rId281" Type="http://schemas.openxmlformats.org/officeDocument/2006/relationships/image" Target="../media/image171.png"/><Relationship Id="rId337" Type="http://schemas.openxmlformats.org/officeDocument/2006/relationships/image" Target="../media/image199.png"/><Relationship Id="rId34" Type="http://schemas.openxmlformats.org/officeDocument/2006/relationships/customXml" Target="../ink/ink20.xml"/><Relationship Id="rId76" Type="http://schemas.openxmlformats.org/officeDocument/2006/relationships/customXml" Target="../ink/ink41.xml"/><Relationship Id="rId141" Type="http://schemas.openxmlformats.org/officeDocument/2006/relationships/image" Target="../media/image101.png"/><Relationship Id="rId379" Type="http://schemas.openxmlformats.org/officeDocument/2006/relationships/image" Target="../media/image220.png"/><Relationship Id="rId7" Type="http://schemas.openxmlformats.org/officeDocument/2006/relationships/image" Target="../media/image34.png"/><Relationship Id="rId183" Type="http://schemas.openxmlformats.org/officeDocument/2006/relationships/image" Target="../media/image122.png"/><Relationship Id="rId239" Type="http://schemas.openxmlformats.org/officeDocument/2006/relationships/image" Target="../media/image150.png"/><Relationship Id="rId390" Type="http://schemas.openxmlformats.org/officeDocument/2006/relationships/customXml" Target="../ink/ink198.xml"/><Relationship Id="rId404" Type="http://schemas.openxmlformats.org/officeDocument/2006/relationships/customXml" Target="../ink/ink205.xml"/><Relationship Id="rId446" Type="http://schemas.openxmlformats.org/officeDocument/2006/relationships/customXml" Target="../ink/ink226.xml"/><Relationship Id="rId250" Type="http://schemas.openxmlformats.org/officeDocument/2006/relationships/customXml" Target="../ink/ink128.xml"/><Relationship Id="rId292" Type="http://schemas.openxmlformats.org/officeDocument/2006/relationships/customXml" Target="../ink/ink149.xml"/><Relationship Id="rId306" Type="http://schemas.openxmlformats.org/officeDocument/2006/relationships/customXml" Target="../ink/ink156.xml"/><Relationship Id="rId45" Type="http://schemas.openxmlformats.org/officeDocument/2006/relationships/image" Target="../media/image53.png"/><Relationship Id="rId87" Type="http://schemas.openxmlformats.org/officeDocument/2006/relationships/image" Target="../media/image74.png"/><Relationship Id="rId110" Type="http://schemas.openxmlformats.org/officeDocument/2006/relationships/customXml" Target="../ink/ink58.xml"/><Relationship Id="rId348" Type="http://schemas.openxmlformats.org/officeDocument/2006/relationships/customXml" Target="../ink/ink177.xml"/><Relationship Id="rId152" Type="http://schemas.openxmlformats.org/officeDocument/2006/relationships/customXml" Target="../ink/ink79.xml"/><Relationship Id="rId194" Type="http://schemas.openxmlformats.org/officeDocument/2006/relationships/customXml" Target="../ink/ink100.xml"/><Relationship Id="rId208" Type="http://schemas.openxmlformats.org/officeDocument/2006/relationships/customXml" Target="../ink/ink107.xml"/><Relationship Id="rId415" Type="http://schemas.openxmlformats.org/officeDocument/2006/relationships/image" Target="../media/image238.png"/><Relationship Id="rId457" Type="http://schemas.openxmlformats.org/officeDocument/2006/relationships/image" Target="../media/image259.png"/><Relationship Id="rId261" Type="http://schemas.openxmlformats.org/officeDocument/2006/relationships/image" Target="../media/image161.png"/><Relationship Id="rId14" Type="http://schemas.openxmlformats.org/officeDocument/2006/relationships/customXml" Target="../ink/ink10.xml"/><Relationship Id="rId56" Type="http://schemas.openxmlformats.org/officeDocument/2006/relationships/customXml" Target="../ink/ink31.xml"/><Relationship Id="rId317" Type="http://schemas.openxmlformats.org/officeDocument/2006/relationships/image" Target="../media/image189.png"/><Relationship Id="rId359" Type="http://schemas.openxmlformats.org/officeDocument/2006/relationships/image" Target="../media/image210.png"/><Relationship Id="rId98" Type="http://schemas.openxmlformats.org/officeDocument/2006/relationships/customXml" Target="../ink/ink52.xml"/><Relationship Id="rId121" Type="http://schemas.openxmlformats.org/officeDocument/2006/relationships/image" Target="../media/image91.png"/><Relationship Id="rId163" Type="http://schemas.openxmlformats.org/officeDocument/2006/relationships/image" Target="../media/image112.png"/><Relationship Id="rId219" Type="http://schemas.openxmlformats.org/officeDocument/2006/relationships/image" Target="../media/image140.png"/><Relationship Id="rId370" Type="http://schemas.openxmlformats.org/officeDocument/2006/relationships/customXml" Target="../ink/ink188.xml"/><Relationship Id="rId426" Type="http://schemas.openxmlformats.org/officeDocument/2006/relationships/customXml" Target="../ink/ink216.xml"/><Relationship Id="rId230" Type="http://schemas.openxmlformats.org/officeDocument/2006/relationships/customXml" Target="../ink/ink118.xml"/><Relationship Id="rId468" Type="http://schemas.openxmlformats.org/officeDocument/2006/relationships/customXml" Target="../ink/ink237.xml"/><Relationship Id="rId25" Type="http://schemas.openxmlformats.org/officeDocument/2006/relationships/image" Target="../media/image43.png"/><Relationship Id="rId67" Type="http://schemas.openxmlformats.org/officeDocument/2006/relationships/image" Target="../media/image64.png"/><Relationship Id="rId272" Type="http://schemas.openxmlformats.org/officeDocument/2006/relationships/customXml" Target="../ink/ink139.xml"/><Relationship Id="rId328" Type="http://schemas.openxmlformats.org/officeDocument/2006/relationships/customXml" Target="../ink/ink167.xml"/><Relationship Id="rId132" Type="http://schemas.openxmlformats.org/officeDocument/2006/relationships/customXml" Target="../ink/ink69.xml"/><Relationship Id="rId174" Type="http://schemas.openxmlformats.org/officeDocument/2006/relationships/customXml" Target="../ink/ink90.xml"/><Relationship Id="rId381" Type="http://schemas.openxmlformats.org/officeDocument/2006/relationships/image" Target="../media/image221.png"/><Relationship Id="rId241" Type="http://schemas.openxmlformats.org/officeDocument/2006/relationships/image" Target="../media/image151.png"/><Relationship Id="rId437" Type="http://schemas.openxmlformats.org/officeDocument/2006/relationships/image" Target="../media/image249.png"/><Relationship Id="rId479" Type="http://schemas.openxmlformats.org/officeDocument/2006/relationships/image" Target="../media/image270.png"/><Relationship Id="rId36" Type="http://schemas.openxmlformats.org/officeDocument/2006/relationships/customXml" Target="../ink/ink21.xml"/><Relationship Id="rId283" Type="http://schemas.openxmlformats.org/officeDocument/2006/relationships/image" Target="../media/image172.png"/><Relationship Id="rId339" Type="http://schemas.openxmlformats.org/officeDocument/2006/relationships/image" Target="../media/image200.png"/><Relationship Id="rId78" Type="http://schemas.openxmlformats.org/officeDocument/2006/relationships/customXml" Target="../ink/ink42.xml"/><Relationship Id="rId101" Type="http://schemas.openxmlformats.org/officeDocument/2006/relationships/image" Target="../media/image81.png"/><Relationship Id="rId143" Type="http://schemas.openxmlformats.org/officeDocument/2006/relationships/image" Target="../media/image102.png"/><Relationship Id="rId185" Type="http://schemas.openxmlformats.org/officeDocument/2006/relationships/image" Target="../media/image123.png"/><Relationship Id="rId350" Type="http://schemas.openxmlformats.org/officeDocument/2006/relationships/customXml" Target="../ink/ink178.xml"/><Relationship Id="rId406" Type="http://schemas.openxmlformats.org/officeDocument/2006/relationships/customXml" Target="../ink/ink206.xml"/><Relationship Id="rId9" Type="http://schemas.openxmlformats.org/officeDocument/2006/relationships/image" Target="../media/image35.png"/><Relationship Id="rId210" Type="http://schemas.openxmlformats.org/officeDocument/2006/relationships/customXml" Target="../ink/ink108.xml"/><Relationship Id="rId392" Type="http://schemas.openxmlformats.org/officeDocument/2006/relationships/customXml" Target="../ink/ink199.xml"/><Relationship Id="rId448" Type="http://schemas.openxmlformats.org/officeDocument/2006/relationships/customXml" Target="../ink/ink227.xml"/><Relationship Id="rId252" Type="http://schemas.openxmlformats.org/officeDocument/2006/relationships/customXml" Target="../ink/ink129.xml"/><Relationship Id="rId294" Type="http://schemas.openxmlformats.org/officeDocument/2006/relationships/customXml" Target="../ink/ink150.xml"/><Relationship Id="rId308" Type="http://schemas.openxmlformats.org/officeDocument/2006/relationships/customXml" Target="../ink/ink157.xml"/><Relationship Id="rId47" Type="http://schemas.openxmlformats.org/officeDocument/2006/relationships/image" Target="../media/image54.png"/><Relationship Id="rId89" Type="http://schemas.openxmlformats.org/officeDocument/2006/relationships/image" Target="../media/image75.png"/><Relationship Id="rId112" Type="http://schemas.openxmlformats.org/officeDocument/2006/relationships/customXml" Target="../ink/ink59.xml"/><Relationship Id="rId154" Type="http://schemas.openxmlformats.org/officeDocument/2006/relationships/customXml" Target="../ink/ink80.xml"/><Relationship Id="rId361" Type="http://schemas.openxmlformats.org/officeDocument/2006/relationships/image" Target="../media/image211.png"/><Relationship Id="rId196" Type="http://schemas.openxmlformats.org/officeDocument/2006/relationships/customXml" Target="../ink/ink101.xml"/><Relationship Id="rId417" Type="http://schemas.openxmlformats.org/officeDocument/2006/relationships/image" Target="../media/image239.png"/><Relationship Id="rId459" Type="http://schemas.openxmlformats.org/officeDocument/2006/relationships/image" Target="../media/image260.png"/><Relationship Id="rId16" Type="http://schemas.openxmlformats.org/officeDocument/2006/relationships/customXml" Target="../ink/ink11.xml"/><Relationship Id="rId221" Type="http://schemas.openxmlformats.org/officeDocument/2006/relationships/image" Target="../media/image141.png"/><Relationship Id="rId263" Type="http://schemas.openxmlformats.org/officeDocument/2006/relationships/image" Target="../media/image162.png"/><Relationship Id="rId319" Type="http://schemas.openxmlformats.org/officeDocument/2006/relationships/image" Target="../media/image190.png"/><Relationship Id="rId470" Type="http://schemas.openxmlformats.org/officeDocument/2006/relationships/customXml" Target="../ink/ink238.xml"/><Relationship Id="rId58" Type="http://schemas.openxmlformats.org/officeDocument/2006/relationships/customXml" Target="../ink/ink32.xml"/><Relationship Id="rId123" Type="http://schemas.openxmlformats.org/officeDocument/2006/relationships/image" Target="../media/image92.png"/><Relationship Id="rId330" Type="http://schemas.openxmlformats.org/officeDocument/2006/relationships/customXml" Target="../ink/ink168.xml"/><Relationship Id="rId165" Type="http://schemas.openxmlformats.org/officeDocument/2006/relationships/image" Target="../media/image113.png"/><Relationship Id="rId372" Type="http://schemas.openxmlformats.org/officeDocument/2006/relationships/customXml" Target="../ink/ink189.xml"/><Relationship Id="rId428" Type="http://schemas.openxmlformats.org/officeDocument/2006/relationships/customXml" Target="../ink/ink217.xml"/><Relationship Id="rId232" Type="http://schemas.openxmlformats.org/officeDocument/2006/relationships/customXml" Target="../ink/ink119.xml"/><Relationship Id="rId274" Type="http://schemas.openxmlformats.org/officeDocument/2006/relationships/customXml" Target="../ink/ink140.xml"/><Relationship Id="rId481" Type="http://schemas.openxmlformats.org/officeDocument/2006/relationships/image" Target="../media/image271.png"/><Relationship Id="rId27" Type="http://schemas.openxmlformats.org/officeDocument/2006/relationships/image" Target="../media/image44.png"/><Relationship Id="rId69" Type="http://schemas.openxmlformats.org/officeDocument/2006/relationships/image" Target="../media/image65.png"/><Relationship Id="rId134" Type="http://schemas.openxmlformats.org/officeDocument/2006/relationships/customXml" Target="../ink/ink70.xml"/><Relationship Id="rId80" Type="http://schemas.openxmlformats.org/officeDocument/2006/relationships/customXml" Target="../ink/ink43.xml"/><Relationship Id="rId176" Type="http://schemas.openxmlformats.org/officeDocument/2006/relationships/customXml" Target="../ink/ink91.xml"/><Relationship Id="rId341" Type="http://schemas.openxmlformats.org/officeDocument/2006/relationships/image" Target="../media/image201.png"/><Relationship Id="rId383" Type="http://schemas.openxmlformats.org/officeDocument/2006/relationships/image" Target="../media/image222.png"/><Relationship Id="rId439" Type="http://schemas.openxmlformats.org/officeDocument/2006/relationships/image" Target="../media/image250.png"/><Relationship Id="rId201" Type="http://schemas.openxmlformats.org/officeDocument/2006/relationships/image" Target="../media/image131.png"/><Relationship Id="rId243" Type="http://schemas.openxmlformats.org/officeDocument/2006/relationships/image" Target="../media/image152.png"/><Relationship Id="rId285" Type="http://schemas.openxmlformats.org/officeDocument/2006/relationships/image" Target="../media/image173.png"/><Relationship Id="rId450" Type="http://schemas.openxmlformats.org/officeDocument/2006/relationships/customXml" Target="../ink/ink228.xml"/><Relationship Id="rId38" Type="http://schemas.openxmlformats.org/officeDocument/2006/relationships/customXml" Target="../ink/ink22.xml"/><Relationship Id="rId103" Type="http://schemas.openxmlformats.org/officeDocument/2006/relationships/image" Target="../media/image82.png"/><Relationship Id="rId310" Type="http://schemas.openxmlformats.org/officeDocument/2006/relationships/customXml" Target="../ink/ink158.xml"/><Relationship Id="rId91" Type="http://schemas.openxmlformats.org/officeDocument/2006/relationships/image" Target="../media/image76.png"/><Relationship Id="rId145" Type="http://schemas.openxmlformats.org/officeDocument/2006/relationships/image" Target="../media/image103.png"/><Relationship Id="rId187" Type="http://schemas.openxmlformats.org/officeDocument/2006/relationships/image" Target="../media/image124.png"/><Relationship Id="rId352" Type="http://schemas.openxmlformats.org/officeDocument/2006/relationships/customXml" Target="../ink/ink179.xml"/><Relationship Id="rId394" Type="http://schemas.openxmlformats.org/officeDocument/2006/relationships/customXml" Target="../ink/ink200.xml"/><Relationship Id="rId408" Type="http://schemas.openxmlformats.org/officeDocument/2006/relationships/customXml" Target="../ink/ink207.xml"/><Relationship Id="rId212" Type="http://schemas.openxmlformats.org/officeDocument/2006/relationships/customXml" Target="../ink/ink109.xml"/><Relationship Id="rId254" Type="http://schemas.openxmlformats.org/officeDocument/2006/relationships/customXml" Target="../ink/ink130.xml"/><Relationship Id="rId49" Type="http://schemas.openxmlformats.org/officeDocument/2006/relationships/image" Target="../media/image55.png"/><Relationship Id="rId114" Type="http://schemas.openxmlformats.org/officeDocument/2006/relationships/customXml" Target="../ink/ink60.xml"/><Relationship Id="rId296" Type="http://schemas.openxmlformats.org/officeDocument/2006/relationships/customXml" Target="../ink/ink151.xml"/><Relationship Id="rId461" Type="http://schemas.openxmlformats.org/officeDocument/2006/relationships/image" Target="../media/image261.png"/><Relationship Id="rId60" Type="http://schemas.openxmlformats.org/officeDocument/2006/relationships/customXml" Target="../ink/ink33.xml"/><Relationship Id="rId156" Type="http://schemas.openxmlformats.org/officeDocument/2006/relationships/customXml" Target="../ink/ink81.xml"/><Relationship Id="rId198" Type="http://schemas.openxmlformats.org/officeDocument/2006/relationships/customXml" Target="../ink/ink102.xml"/><Relationship Id="rId321" Type="http://schemas.openxmlformats.org/officeDocument/2006/relationships/image" Target="../media/image191.png"/><Relationship Id="rId363" Type="http://schemas.openxmlformats.org/officeDocument/2006/relationships/image" Target="../media/image212.png"/><Relationship Id="rId419" Type="http://schemas.openxmlformats.org/officeDocument/2006/relationships/image" Target="../media/image240.png"/><Relationship Id="rId223" Type="http://schemas.openxmlformats.org/officeDocument/2006/relationships/image" Target="../media/image142.png"/><Relationship Id="rId430" Type="http://schemas.openxmlformats.org/officeDocument/2006/relationships/customXml" Target="../ink/ink218.xml"/><Relationship Id="rId18" Type="http://schemas.openxmlformats.org/officeDocument/2006/relationships/customXml" Target="../ink/ink12.xml"/><Relationship Id="rId265" Type="http://schemas.openxmlformats.org/officeDocument/2006/relationships/image" Target="../media/image163.png"/><Relationship Id="rId472" Type="http://schemas.openxmlformats.org/officeDocument/2006/relationships/customXml" Target="../ink/ink239.xml"/><Relationship Id="rId125" Type="http://schemas.openxmlformats.org/officeDocument/2006/relationships/image" Target="../media/image93.png"/><Relationship Id="rId167" Type="http://schemas.openxmlformats.org/officeDocument/2006/relationships/image" Target="../media/image114.png"/><Relationship Id="rId332" Type="http://schemas.openxmlformats.org/officeDocument/2006/relationships/customXml" Target="../ink/ink169.xml"/><Relationship Id="rId374" Type="http://schemas.openxmlformats.org/officeDocument/2006/relationships/customXml" Target="../ink/ink190.xml"/><Relationship Id="rId71" Type="http://schemas.openxmlformats.org/officeDocument/2006/relationships/image" Target="../media/image66.png"/><Relationship Id="rId234" Type="http://schemas.openxmlformats.org/officeDocument/2006/relationships/customXml" Target="../ink/ink120.xml"/><Relationship Id="rId2" Type="http://schemas.openxmlformats.org/officeDocument/2006/relationships/customXml" Target="../ink/ink4.xml"/><Relationship Id="rId29" Type="http://schemas.openxmlformats.org/officeDocument/2006/relationships/image" Target="../media/image45.png"/><Relationship Id="rId276" Type="http://schemas.openxmlformats.org/officeDocument/2006/relationships/customXml" Target="../ink/ink141.xml"/><Relationship Id="rId441" Type="http://schemas.openxmlformats.org/officeDocument/2006/relationships/image" Target="../media/image251.png"/><Relationship Id="rId40" Type="http://schemas.openxmlformats.org/officeDocument/2006/relationships/customXml" Target="../ink/ink23.xml"/><Relationship Id="rId136" Type="http://schemas.openxmlformats.org/officeDocument/2006/relationships/customXml" Target="../ink/ink71.xml"/><Relationship Id="rId178" Type="http://schemas.openxmlformats.org/officeDocument/2006/relationships/customXml" Target="../ink/ink92.xml"/><Relationship Id="rId301" Type="http://schemas.openxmlformats.org/officeDocument/2006/relationships/image" Target="../media/image181.png"/><Relationship Id="rId343" Type="http://schemas.openxmlformats.org/officeDocument/2006/relationships/image" Target="../media/image202.png"/><Relationship Id="rId82" Type="http://schemas.openxmlformats.org/officeDocument/2006/relationships/customXml" Target="../ink/ink44.xml"/><Relationship Id="rId203" Type="http://schemas.openxmlformats.org/officeDocument/2006/relationships/image" Target="../media/image132.png"/><Relationship Id="rId385" Type="http://schemas.openxmlformats.org/officeDocument/2006/relationships/image" Target="../media/image223.png"/><Relationship Id="rId245" Type="http://schemas.openxmlformats.org/officeDocument/2006/relationships/image" Target="../media/image153.png"/><Relationship Id="rId287" Type="http://schemas.openxmlformats.org/officeDocument/2006/relationships/image" Target="../media/image174.png"/><Relationship Id="rId410" Type="http://schemas.openxmlformats.org/officeDocument/2006/relationships/customXml" Target="../ink/ink208.xml"/><Relationship Id="rId452" Type="http://schemas.openxmlformats.org/officeDocument/2006/relationships/customXml" Target="../ink/ink229.xml"/><Relationship Id="rId105" Type="http://schemas.openxmlformats.org/officeDocument/2006/relationships/image" Target="../media/image83.png"/><Relationship Id="rId147" Type="http://schemas.openxmlformats.org/officeDocument/2006/relationships/image" Target="../media/image104.png"/><Relationship Id="rId312" Type="http://schemas.openxmlformats.org/officeDocument/2006/relationships/customXml" Target="../ink/ink159.xml"/><Relationship Id="rId354" Type="http://schemas.openxmlformats.org/officeDocument/2006/relationships/customXml" Target="../ink/ink180.xml"/><Relationship Id="rId51" Type="http://schemas.openxmlformats.org/officeDocument/2006/relationships/image" Target="../media/image56.png"/><Relationship Id="rId93" Type="http://schemas.openxmlformats.org/officeDocument/2006/relationships/image" Target="../media/image77.png"/><Relationship Id="rId189" Type="http://schemas.openxmlformats.org/officeDocument/2006/relationships/image" Target="../media/image125.png"/><Relationship Id="rId396" Type="http://schemas.openxmlformats.org/officeDocument/2006/relationships/customXml" Target="../ink/ink201.xml"/><Relationship Id="rId3" Type="http://schemas.openxmlformats.org/officeDocument/2006/relationships/image" Target="../media/image32.png"/><Relationship Id="rId214" Type="http://schemas.openxmlformats.org/officeDocument/2006/relationships/customXml" Target="../ink/ink110.xml"/><Relationship Id="rId235" Type="http://schemas.openxmlformats.org/officeDocument/2006/relationships/image" Target="../media/image148.png"/><Relationship Id="rId256" Type="http://schemas.openxmlformats.org/officeDocument/2006/relationships/customXml" Target="../ink/ink131.xml"/><Relationship Id="rId277" Type="http://schemas.openxmlformats.org/officeDocument/2006/relationships/image" Target="../media/image169.png"/><Relationship Id="rId298" Type="http://schemas.openxmlformats.org/officeDocument/2006/relationships/customXml" Target="../ink/ink152.xml"/><Relationship Id="rId400" Type="http://schemas.openxmlformats.org/officeDocument/2006/relationships/customXml" Target="../ink/ink203.xml"/><Relationship Id="rId421" Type="http://schemas.openxmlformats.org/officeDocument/2006/relationships/image" Target="../media/image241.png"/><Relationship Id="rId442" Type="http://schemas.openxmlformats.org/officeDocument/2006/relationships/customXml" Target="../ink/ink224.xml"/><Relationship Id="rId463" Type="http://schemas.openxmlformats.org/officeDocument/2006/relationships/image" Target="../media/image262.png"/><Relationship Id="rId116" Type="http://schemas.openxmlformats.org/officeDocument/2006/relationships/customXml" Target="../ink/ink61.xml"/><Relationship Id="rId137" Type="http://schemas.openxmlformats.org/officeDocument/2006/relationships/image" Target="../media/image99.png"/><Relationship Id="rId158" Type="http://schemas.openxmlformats.org/officeDocument/2006/relationships/customXml" Target="../ink/ink82.xml"/><Relationship Id="rId302" Type="http://schemas.openxmlformats.org/officeDocument/2006/relationships/customXml" Target="../ink/ink154.xml"/><Relationship Id="rId323" Type="http://schemas.openxmlformats.org/officeDocument/2006/relationships/image" Target="../media/image192.png"/><Relationship Id="rId344" Type="http://schemas.openxmlformats.org/officeDocument/2006/relationships/customXml" Target="../ink/ink175.xml"/><Relationship Id="rId20" Type="http://schemas.openxmlformats.org/officeDocument/2006/relationships/customXml" Target="../ink/ink13.xml"/><Relationship Id="rId41" Type="http://schemas.openxmlformats.org/officeDocument/2006/relationships/image" Target="../media/image51.png"/><Relationship Id="rId62" Type="http://schemas.openxmlformats.org/officeDocument/2006/relationships/customXml" Target="../ink/ink34.xml"/><Relationship Id="rId83" Type="http://schemas.openxmlformats.org/officeDocument/2006/relationships/image" Target="../media/image72.png"/><Relationship Id="rId179" Type="http://schemas.openxmlformats.org/officeDocument/2006/relationships/image" Target="../media/image120.png"/><Relationship Id="rId365" Type="http://schemas.openxmlformats.org/officeDocument/2006/relationships/image" Target="../media/image213.png"/><Relationship Id="rId386" Type="http://schemas.openxmlformats.org/officeDocument/2006/relationships/customXml" Target="../ink/ink196.xml"/><Relationship Id="rId190" Type="http://schemas.openxmlformats.org/officeDocument/2006/relationships/customXml" Target="../ink/ink98.xml"/><Relationship Id="rId204" Type="http://schemas.openxmlformats.org/officeDocument/2006/relationships/customXml" Target="../ink/ink105.xml"/><Relationship Id="rId225" Type="http://schemas.openxmlformats.org/officeDocument/2006/relationships/image" Target="../media/image143.png"/><Relationship Id="rId246" Type="http://schemas.openxmlformats.org/officeDocument/2006/relationships/customXml" Target="../ink/ink126.xml"/><Relationship Id="rId267" Type="http://schemas.openxmlformats.org/officeDocument/2006/relationships/image" Target="../media/image164.png"/><Relationship Id="rId288" Type="http://schemas.openxmlformats.org/officeDocument/2006/relationships/customXml" Target="../ink/ink147.xml"/><Relationship Id="rId411" Type="http://schemas.openxmlformats.org/officeDocument/2006/relationships/image" Target="../media/image236.png"/><Relationship Id="rId432" Type="http://schemas.openxmlformats.org/officeDocument/2006/relationships/customXml" Target="../ink/ink219.xml"/><Relationship Id="rId453" Type="http://schemas.openxmlformats.org/officeDocument/2006/relationships/image" Target="../media/image257.png"/><Relationship Id="rId474" Type="http://schemas.openxmlformats.org/officeDocument/2006/relationships/customXml" Target="../ink/ink240.xml"/><Relationship Id="rId106" Type="http://schemas.openxmlformats.org/officeDocument/2006/relationships/customXml" Target="../ink/ink56.xml"/><Relationship Id="rId127" Type="http://schemas.openxmlformats.org/officeDocument/2006/relationships/image" Target="../media/image94.png"/><Relationship Id="rId313" Type="http://schemas.openxmlformats.org/officeDocument/2006/relationships/image" Target="../media/image187.png"/><Relationship Id="rId10" Type="http://schemas.openxmlformats.org/officeDocument/2006/relationships/customXml" Target="../ink/ink8.xml"/><Relationship Id="rId31" Type="http://schemas.openxmlformats.org/officeDocument/2006/relationships/image" Target="../media/image46.png"/><Relationship Id="rId52" Type="http://schemas.openxmlformats.org/officeDocument/2006/relationships/customXml" Target="../ink/ink29.xml"/><Relationship Id="rId73" Type="http://schemas.openxmlformats.org/officeDocument/2006/relationships/image" Target="../media/image67.png"/><Relationship Id="rId94" Type="http://schemas.openxmlformats.org/officeDocument/2006/relationships/customXml" Target="../ink/ink50.xml"/><Relationship Id="rId148" Type="http://schemas.openxmlformats.org/officeDocument/2006/relationships/customXml" Target="../ink/ink77.xml"/><Relationship Id="rId169" Type="http://schemas.openxmlformats.org/officeDocument/2006/relationships/image" Target="../media/image115.png"/><Relationship Id="rId334" Type="http://schemas.openxmlformats.org/officeDocument/2006/relationships/customXml" Target="../ink/ink170.xml"/><Relationship Id="rId355" Type="http://schemas.openxmlformats.org/officeDocument/2006/relationships/image" Target="../media/image208.png"/><Relationship Id="rId376" Type="http://schemas.openxmlformats.org/officeDocument/2006/relationships/customXml" Target="../ink/ink191.xml"/><Relationship Id="rId397" Type="http://schemas.openxmlformats.org/officeDocument/2006/relationships/image" Target="../media/image229.png"/><Relationship Id="rId4" Type="http://schemas.openxmlformats.org/officeDocument/2006/relationships/customXml" Target="../ink/ink5.xml"/><Relationship Id="rId180" Type="http://schemas.openxmlformats.org/officeDocument/2006/relationships/customXml" Target="../ink/ink93.xml"/><Relationship Id="rId215" Type="http://schemas.openxmlformats.org/officeDocument/2006/relationships/image" Target="../media/image138.png"/><Relationship Id="rId236" Type="http://schemas.openxmlformats.org/officeDocument/2006/relationships/customXml" Target="../ink/ink121.xml"/><Relationship Id="rId257" Type="http://schemas.openxmlformats.org/officeDocument/2006/relationships/image" Target="../media/image159.png"/><Relationship Id="rId278" Type="http://schemas.openxmlformats.org/officeDocument/2006/relationships/customXml" Target="../ink/ink142.xml"/><Relationship Id="rId401" Type="http://schemas.openxmlformats.org/officeDocument/2006/relationships/image" Target="../media/image231.png"/><Relationship Id="rId422" Type="http://schemas.openxmlformats.org/officeDocument/2006/relationships/customXml" Target="../ink/ink214.xml"/><Relationship Id="rId443" Type="http://schemas.openxmlformats.org/officeDocument/2006/relationships/image" Target="../media/image252.png"/><Relationship Id="rId464" Type="http://schemas.openxmlformats.org/officeDocument/2006/relationships/customXml" Target="../ink/ink235.xml"/><Relationship Id="rId303" Type="http://schemas.openxmlformats.org/officeDocument/2006/relationships/image" Target="../media/image182.png"/><Relationship Id="rId42" Type="http://schemas.openxmlformats.org/officeDocument/2006/relationships/customXml" Target="../ink/ink24.xml"/><Relationship Id="rId84" Type="http://schemas.openxmlformats.org/officeDocument/2006/relationships/customXml" Target="../ink/ink45.xml"/><Relationship Id="rId138" Type="http://schemas.openxmlformats.org/officeDocument/2006/relationships/customXml" Target="../ink/ink72.xml"/><Relationship Id="rId345" Type="http://schemas.openxmlformats.org/officeDocument/2006/relationships/image" Target="../media/image203.png"/><Relationship Id="rId387" Type="http://schemas.openxmlformats.org/officeDocument/2006/relationships/image" Target="../media/image224.png"/><Relationship Id="rId191" Type="http://schemas.openxmlformats.org/officeDocument/2006/relationships/image" Target="../media/image126.png"/><Relationship Id="rId205" Type="http://schemas.openxmlformats.org/officeDocument/2006/relationships/image" Target="../media/image133.png"/><Relationship Id="rId247" Type="http://schemas.openxmlformats.org/officeDocument/2006/relationships/image" Target="../media/image154.png"/><Relationship Id="rId412" Type="http://schemas.openxmlformats.org/officeDocument/2006/relationships/customXml" Target="../ink/ink209.xml"/><Relationship Id="rId107" Type="http://schemas.openxmlformats.org/officeDocument/2006/relationships/image" Target="../media/image84.png"/><Relationship Id="rId289" Type="http://schemas.openxmlformats.org/officeDocument/2006/relationships/image" Target="../media/image175.png"/><Relationship Id="rId454" Type="http://schemas.openxmlformats.org/officeDocument/2006/relationships/customXml" Target="../ink/ink230.xml"/><Relationship Id="rId11" Type="http://schemas.openxmlformats.org/officeDocument/2006/relationships/image" Target="../media/image36.png"/><Relationship Id="rId53" Type="http://schemas.openxmlformats.org/officeDocument/2006/relationships/image" Target="../media/image57.png"/><Relationship Id="rId149" Type="http://schemas.openxmlformats.org/officeDocument/2006/relationships/image" Target="../media/image105.png"/><Relationship Id="rId314" Type="http://schemas.openxmlformats.org/officeDocument/2006/relationships/customXml" Target="../ink/ink160.xml"/><Relationship Id="rId356" Type="http://schemas.openxmlformats.org/officeDocument/2006/relationships/customXml" Target="../ink/ink181.xml"/><Relationship Id="rId398" Type="http://schemas.openxmlformats.org/officeDocument/2006/relationships/customXml" Target="../ink/ink202.xml"/><Relationship Id="rId95" Type="http://schemas.openxmlformats.org/officeDocument/2006/relationships/image" Target="../media/image78.png"/><Relationship Id="rId160" Type="http://schemas.openxmlformats.org/officeDocument/2006/relationships/customXml" Target="../ink/ink83.xml"/><Relationship Id="rId216" Type="http://schemas.openxmlformats.org/officeDocument/2006/relationships/customXml" Target="../ink/ink111.xml"/><Relationship Id="rId423" Type="http://schemas.openxmlformats.org/officeDocument/2006/relationships/image" Target="../media/image242.png"/><Relationship Id="rId258" Type="http://schemas.openxmlformats.org/officeDocument/2006/relationships/customXml" Target="../ink/ink132.xml"/><Relationship Id="rId465" Type="http://schemas.openxmlformats.org/officeDocument/2006/relationships/image" Target="../media/image263.png"/><Relationship Id="rId22" Type="http://schemas.openxmlformats.org/officeDocument/2006/relationships/customXml" Target="../ink/ink14.xml"/><Relationship Id="rId64" Type="http://schemas.openxmlformats.org/officeDocument/2006/relationships/customXml" Target="../ink/ink35.xml"/><Relationship Id="rId118" Type="http://schemas.openxmlformats.org/officeDocument/2006/relationships/customXml" Target="../ink/ink62.xml"/><Relationship Id="rId325" Type="http://schemas.openxmlformats.org/officeDocument/2006/relationships/image" Target="../media/image193.png"/><Relationship Id="rId367" Type="http://schemas.openxmlformats.org/officeDocument/2006/relationships/image" Target="../media/image214.png"/><Relationship Id="rId171" Type="http://schemas.openxmlformats.org/officeDocument/2006/relationships/image" Target="../media/image116.png"/><Relationship Id="rId227" Type="http://schemas.openxmlformats.org/officeDocument/2006/relationships/image" Target="../media/image144.png"/><Relationship Id="rId269" Type="http://schemas.openxmlformats.org/officeDocument/2006/relationships/image" Target="../media/image165.png"/><Relationship Id="rId434" Type="http://schemas.openxmlformats.org/officeDocument/2006/relationships/customXml" Target="../ink/ink220.xml"/><Relationship Id="rId476" Type="http://schemas.openxmlformats.org/officeDocument/2006/relationships/customXml" Target="../ink/ink241.xml"/><Relationship Id="rId33" Type="http://schemas.openxmlformats.org/officeDocument/2006/relationships/image" Target="../media/image47.png"/><Relationship Id="rId129" Type="http://schemas.openxmlformats.org/officeDocument/2006/relationships/image" Target="../media/image95.png"/><Relationship Id="rId280" Type="http://schemas.openxmlformats.org/officeDocument/2006/relationships/customXml" Target="../ink/ink143.xml"/><Relationship Id="rId336" Type="http://schemas.openxmlformats.org/officeDocument/2006/relationships/customXml" Target="../ink/ink171.xml"/><Relationship Id="rId75" Type="http://schemas.openxmlformats.org/officeDocument/2006/relationships/image" Target="../media/image68.png"/><Relationship Id="rId140" Type="http://schemas.openxmlformats.org/officeDocument/2006/relationships/customXml" Target="../ink/ink73.xml"/><Relationship Id="rId182" Type="http://schemas.openxmlformats.org/officeDocument/2006/relationships/customXml" Target="../ink/ink94.xml"/><Relationship Id="rId378" Type="http://schemas.openxmlformats.org/officeDocument/2006/relationships/customXml" Target="../ink/ink192.xml"/><Relationship Id="rId403" Type="http://schemas.openxmlformats.org/officeDocument/2006/relationships/image" Target="../media/image232.png"/><Relationship Id="rId6" Type="http://schemas.openxmlformats.org/officeDocument/2006/relationships/customXml" Target="../ink/ink6.xml"/><Relationship Id="rId238" Type="http://schemas.openxmlformats.org/officeDocument/2006/relationships/customXml" Target="../ink/ink122.xml"/><Relationship Id="rId445" Type="http://schemas.openxmlformats.org/officeDocument/2006/relationships/image" Target="../media/image253.png"/><Relationship Id="rId291" Type="http://schemas.openxmlformats.org/officeDocument/2006/relationships/image" Target="../media/image176.png"/><Relationship Id="rId305" Type="http://schemas.openxmlformats.org/officeDocument/2006/relationships/image" Target="../media/image183.png"/><Relationship Id="rId347" Type="http://schemas.openxmlformats.org/officeDocument/2006/relationships/image" Target="../media/image204.png"/><Relationship Id="rId44" Type="http://schemas.openxmlformats.org/officeDocument/2006/relationships/customXml" Target="../ink/ink25.xml"/><Relationship Id="rId86" Type="http://schemas.openxmlformats.org/officeDocument/2006/relationships/customXml" Target="../ink/ink46.xml"/><Relationship Id="rId151" Type="http://schemas.openxmlformats.org/officeDocument/2006/relationships/image" Target="../media/image106.png"/><Relationship Id="rId389" Type="http://schemas.openxmlformats.org/officeDocument/2006/relationships/image" Target="../media/image225.png"/><Relationship Id="rId193" Type="http://schemas.openxmlformats.org/officeDocument/2006/relationships/image" Target="../media/image127.png"/><Relationship Id="rId207" Type="http://schemas.openxmlformats.org/officeDocument/2006/relationships/image" Target="../media/image134.png"/><Relationship Id="rId249" Type="http://schemas.openxmlformats.org/officeDocument/2006/relationships/image" Target="../media/image155.png"/><Relationship Id="rId414" Type="http://schemas.openxmlformats.org/officeDocument/2006/relationships/customXml" Target="../ink/ink210.xml"/><Relationship Id="rId456" Type="http://schemas.openxmlformats.org/officeDocument/2006/relationships/customXml" Target="../ink/ink231.xml"/><Relationship Id="rId13" Type="http://schemas.openxmlformats.org/officeDocument/2006/relationships/image" Target="../media/image37.png"/><Relationship Id="rId109" Type="http://schemas.openxmlformats.org/officeDocument/2006/relationships/image" Target="../media/image85.png"/><Relationship Id="rId260" Type="http://schemas.openxmlformats.org/officeDocument/2006/relationships/customXml" Target="../ink/ink133.xml"/><Relationship Id="rId316" Type="http://schemas.openxmlformats.org/officeDocument/2006/relationships/customXml" Target="../ink/ink161.xml"/><Relationship Id="rId55" Type="http://schemas.openxmlformats.org/officeDocument/2006/relationships/image" Target="../media/image58.png"/><Relationship Id="rId97" Type="http://schemas.openxmlformats.org/officeDocument/2006/relationships/image" Target="../media/image79.png"/><Relationship Id="rId120" Type="http://schemas.openxmlformats.org/officeDocument/2006/relationships/customXml" Target="../ink/ink63.xml"/><Relationship Id="rId358" Type="http://schemas.openxmlformats.org/officeDocument/2006/relationships/customXml" Target="../ink/ink182.xml"/><Relationship Id="rId162" Type="http://schemas.openxmlformats.org/officeDocument/2006/relationships/customXml" Target="../ink/ink84.xml"/><Relationship Id="rId218" Type="http://schemas.openxmlformats.org/officeDocument/2006/relationships/customXml" Target="../ink/ink112.xml"/><Relationship Id="rId425" Type="http://schemas.openxmlformats.org/officeDocument/2006/relationships/image" Target="../media/image243.png"/><Relationship Id="rId467" Type="http://schemas.openxmlformats.org/officeDocument/2006/relationships/image" Target="../media/image264.png"/><Relationship Id="rId271" Type="http://schemas.openxmlformats.org/officeDocument/2006/relationships/image" Target="../media/image166.png"/><Relationship Id="rId24" Type="http://schemas.openxmlformats.org/officeDocument/2006/relationships/customXml" Target="../ink/ink15.xml"/><Relationship Id="rId66" Type="http://schemas.openxmlformats.org/officeDocument/2006/relationships/customXml" Target="../ink/ink36.xml"/><Relationship Id="rId131" Type="http://schemas.openxmlformats.org/officeDocument/2006/relationships/image" Target="../media/image96.png"/><Relationship Id="rId327" Type="http://schemas.openxmlformats.org/officeDocument/2006/relationships/image" Target="../media/image194.png"/><Relationship Id="rId369" Type="http://schemas.openxmlformats.org/officeDocument/2006/relationships/image" Target="../media/image215.png"/><Relationship Id="rId173" Type="http://schemas.openxmlformats.org/officeDocument/2006/relationships/image" Target="../media/image117.png"/><Relationship Id="rId229" Type="http://schemas.openxmlformats.org/officeDocument/2006/relationships/image" Target="../media/image145.png"/><Relationship Id="rId380" Type="http://schemas.openxmlformats.org/officeDocument/2006/relationships/customXml" Target="../ink/ink193.xml"/><Relationship Id="rId436" Type="http://schemas.openxmlformats.org/officeDocument/2006/relationships/customXml" Target="../ink/ink221.xml"/><Relationship Id="rId240" Type="http://schemas.openxmlformats.org/officeDocument/2006/relationships/customXml" Target="../ink/ink123.xml"/><Relationship Id="rId478" Type="http://schemas.openxmlformats.org/officeDocument/2006/relationships/customXml" Target="../ink/ink242.xml"/><Relationship Id="rId35" Type="http://schemas.openxmlformats.org/officeDocument/2006/relationships/image" Target="../media/image48.png"/><Relationship Id="rId77" Type="http://schemas.openxmlformats.org/officeDocument/2006/relationships/image" Target="../media/image69.png"/><Relationship Id="rId100" Type="http://schemas.openxmlformats.org/officeDocument/2006/relationships/customXml" Target="../ink/ink53.xml"/><Relationship Id="rId282" Type="http://schemas.openxmlformats.org/officeDocument/2006/relationships/customXml" Target="../ink/ink144.xml"/><Relationship Id="rId338" Type="http://schemas.openxmlformats.org/officeDocument/2006/relationships/customXml" Target="../ink/ink172.xml"/><Relationship Id="rId8" Type="http://schemas.openxmlformats.org/officeDocument/2006/relationships/customXml" Target="../ink/ink7.xml"/><Relationship Id="rId142" Type="http://schemas.openxmlformats.org/officeDocument/2006/relationships/customXml" Target="../ink/ink74.xml"/><Relationship Id="rId184" Type="http://schemas.openxmlformats.org/officeDocument/2006/relationships/customXml" Target="../ink/ink95.xml"/><Relationship Id="rId391" Type="http://schemas.openxmlformats.org/officeDocument/2006/relationships/image" Target="../media/image226.png"/><Relationship Id="rId405" Type="http://schemas.openxmlformats.org/officeDocument/2006/relationships/image" Target="../media/image233.png"/><Relationship Id="rId447" Type="http://schemas.openxmlformats.org/officeDocument/2006/relationships/image" Target="../media/image254.png"/><Relationship Id="rId251" Type="http://schemas.openxmlformats.org/officeDocument/2006/relationships/image" Target="../media/image156.png"/><Relationship Id="rId46" Type="http://schemas.openxmlformats.org/officeDocument/2006/relationships/customXml" Target="../ink/ink26.xml"/><Relationship Id="rId293" Type="http://schemas.openxmlformats.org/officeDocument/2006/relationships/image" Target="../media/image177.png"/><Relationship Id="rId307" Type="http://schemas.openxmlformats.org/officeDocument/2006/relationships/image" Target="../media/image184.png"/><Relationship Id="rId349" Type="http://schemas.openxmlformats.org/officeDocument/2006/relationships/image" Target="../media/image205.png"/><Relationship Id="rId88" Type="http://schemas.openxmlformats.org/officeDocument/2006/relationships/customXml" Target="../ink/ink47.xml"/><Relationship Id="rId111" Type="http://schemas.openxmlformats.org/officeDocument/2006/relationships/image" Target="../media/image86.png"/><Relationship Id="rId153" Type="http://schemas.openxmlformats.org/officeDocument/2006/relationships/image" Target="../media/image107.png"/><Relationship Id="rId195" Type="http://schemas.openxmlformats.org/officeDocument/2006/relationships/image" Target="../media/image128.png"/><Relationship Id="rId209" Type="http://schemas.openxmlformats.org/officeDocument/2006/relationships/image" Target="../media/image135.png"/><Relationship Id="rId360" Type="http://schemas.openxmlformats.org/officeDocument/2006/relationships/customXml" Target="../ink/ink183.xml"/><Relationship Id="rId416" Type="http://schemas.openxmlformats.org/officeDocument/2006/relationships/customXml" Target="../ink/ink211.xml"/><Relationship Id="rId220" Type="http://schemas.openxmlformats.org/officeDocument/2006/relationships/customXml" Target="../ink/ink113.xml"/><Relationship Id="rId458" Type="http://schemas.openxmlformats.org/officeDocument/2006/relationships/customXml" Target="../ink/ink232.xml"/><Relationship Id="rId15" Type="http://schemas.openxmlformats.org/officeDocument/2006/relationships/image" Target="../media/image38.png"/><Relationship Id="rId57" Type="http://schemas.openxmlformats.org/officeDocument/2006/relationships/image" Target="../media/image59.png"/><Relationship Id="rId262" Type="http://schemas.openxmlformats.org/officeDocument/2006/relationships/customXml" Target="../ink/ink134.xml"/><Relationship Id="rId318" Type="http://schemas.openxmlformats.org/officeDocument/2006/relationships/customXml" Target="../ink/ink162.xml"/><Relationship Id="rId99" Type="http://schemas.openxmlformats.org/officeDocument/2006/relationships/image" Target="../media/image80.png"/><Relationship Id="rId122" Type="http://schemas.openxmlformats.org/officeDocument/2006/relationships/customXml" Target="../ink/ink64.xml"/><Relationship Id="rId164" Type="http://schemas.openxmlformats.org/officeDocument/2006/relationships/customXml" Target="../ink/ink85.xml"/><Relationship Id="rId371" Type="http://schemas.openxmlformats.org/officeDocument/2006/relationships/image" Target="../media/image216.png"/><Relationship Id="rId427" Type="http://schemas.openxmlformats.org/officeDocument/2006/relationships/image" Target="../media/image244.png"/><Relationship Id="rId469" Type="http://schemas.openxmlformats.org/officeDocument/2006/relationships/image" Target="../media/image265.png"/><Relationship Id="rId26" Type="http://schemas.openxmlformats.org/officeDocument/2006/relationships/customXml" Target="../ink/ink16.xml"/><Relationship Id="rId231" Type="http://schemas.openxmlformats.org/officeDocument/2006/relationships/image" Target="../media/image146.png"/><Relationship Id="rId273" Type="http://schemas.openxmlformats.org/officeDocument/2006/relationships/image" Target="../media/image167.png"/><Relationship Id="rId329" Type="http://schemas.openxmlformats.org/officeDocument/2006/relationships/image" Target="../media/image195.png"/><Relationship Id="rId480" Type="http://schemas.openxmlformats.org/officeDocument/2006/relationships/customXml" Target="../ink/ink243.xml"/><Relationship Id="rId68" Type="http://schemas.openxmlformats.org/officeDocument/2006/relationships/customXml" Target="../ink/ink37.xml"/><Relationship Id="rId133" Type="http://schemas.openxmlformats.org/officeDocument/2006/relationships/image" Target="../media/image97.png"/><Relationship Id="rId175" Type="http://schemas.openxmlformats.org/officeDocument/2006/relationships/image" Target="../media/image118.png"/><Relationship Id="rId340" Type="http://schemas.openxmlformats.org/officeDocument/2006/relationships/customXml" Target="../ink/ink173.xml"/><Relationship Id="rId200" Type="http://schemas.openxmlformats.org/officeDocument/2006/relationships/customXml" Target="../ink/ink103.xml"/><Relationship Id="rId382" Type="http://schemas.openxmlformats.org/officeDocument/2006/relationships/customXml" Target="../ink/ink194.xml"/><Relationship Id="rId438" Type="http://schemas.openxmlformats.org/officeDocument/2006/relationships/customXml" Target="../ink/ink222.xml"/><Relationship Id="rId242" Type="http://schemas.openxmlformats.org/officeDocument/2006/relationships/customXml" Target="../ink/ink124.xml"/><Relationship Id="rId284" Type="http://schemas.openxmlformats.org/officeDocument/2006/relationships/customXml" Target="../ink/ink145.xml"/><Relationship Id="rId37" Type="http://schemas.openxmlformats.org/officeDocument/2006/relationships/image" Target="../media/image49.png"/><Relationship Id="rId79" Type="http://schemas.openxmlformats.org/officeDocument/2006/relationships/image" Target="../media/image70.png"/><Relationship Id="rId102" Type="http://schemas.openxmlformats.org/officeDocument/2006/relationships/customXml" Target="../ink/ink54.xml"/><Relationship Id="rId144" Type="http://schemas.openxmlformats.org/officeDocument/2006/relationships/customXml" Target="../ink/ink75.xml"/><Relationship Id="rId90" Type="http://schemas.openxmlformats.org/officeDocument/2006/relationships/customXml" Target="../ink/ink48.xml"/><Relationship Id="rId186" Type="http://schemas.openxmlformats.org/officeDocument/2006/relationships/customXml" Target="../ink/ink96.xml"/><Relationship Id="rId351" Type="http://schemas.openxmlformats.org/officeDocument/2006/relationships/image" Target="../media/image206.png"/><Relationship Id="rId393" Type="http://schemas.openxmlformats.org/officeDocument/2006/relationships/image" Target="../media/image227.png"/><Relationship Id="rId407" Type="http://schemas.openxmlformats.org/officeDocument/2006/relationships/image" Target="../media/image234.png"/><Relationship Id="rId449" Type="http://schemas.openxmlformats.org/officeDocument/2006/relationships/image" Target="../media/image255.png"/><Relationship Id="rId211" Type="http://schemas.openxmlformats.org/officeDocument/2006/relationships/image" Target="../media/image136.png"/><Relationship Id="rId253" Type="http://schemas.openxmlformats.org/officeDocument/2006/relationships/image" Target="../media/image157.png"/><Relationship Id="rId295" Type="http://schemas.openxmlformats.org/officeDocument/2006/relationships/image" Target="../media/image178.png"/><Relationship Id="rId309" Type="http://schemas.openxmlformats.org/officeDocument/2006/relationships/image" Target="../media/image185.png"/><Relationship Id="rId460" Type="http://schemas.openxmlformats.org/officeDocument/2006/relationships/customXml" Target="../ink/ink233.xml"/><Relationship Id="rId48" Type="http://schemas.openxmlformats.org/officeDocument/2006/relationships/customXml" Target="../ink/ink27.xml"/><Relationship Id="rId113" Type="http://schemas.openxmlformats.org/officeDocument/2006/relationships/image" Target="../media/image87.png"/><Relationship Id="rId320" Type="http://schemas.openxmlformats.org/officeDocument/2006/relationships/customXml" Target="../ink/ink163.xml"/><Relationship Id="rId155" Type="http://schemas.openxmlformats.org/officeDocument/2006/relationships/image" Target="../media/image108.png"/><Relationship Id="rId197" Type="http://schemas.openxmlformats.org/officeDocument/2006/relationships/image" Target="../media/image129.png"/><Relationship Id="rId362" Type="http://schemas.openxmlformats.org/officeDocument/2006/relationships/customXml" Target="../ink/ink184.xml"/><Relationship Id="rId418" Type="http://schemas.openxmlformats.org/officeDocument/2006/relationships/customXml" Target="../ink/ink212.xml"/><Relationship Id="rId222" Type="http://schemas.openxmlformats.org/officeDocument/2006/relationships/customXml" Target="../ink/ink114.xml"/><Relationship Id="rId264" Type="http://schemas.openxmlformats.org/officeDocument/2006/relationships/customXml" Target="../ink/ink135.xml"/><Relationship Id="rId471" Type="http://schemas.openxmlformats.org/officeDocument/2006/relationships/image" Target="../media/image266.png"/><Relationship Id="rId17" Type="http://schemas.openxmlformats.org/officeDocument/2006/relationships/image" Target="../media/image39.png"/><Relationship Id="rId59" Type="http://schemas.openxmlformats.org/officeDocument/2006/relationships/image" Target="../media/image60.png"/><Relationship Id="rId124" Type="http://schemas.openxmlformats.org/officeDocument/2006/relationships/customXml" Target="../ink/ink65.xml"/><Relationship Id="rId70" Type="http://schemas.openxmlformats.org/officeDocument/2006/relationships/customXml" Target="../ink/ink38.xml"/><Relationship Id="rId166" Type="http://schemas.openxmlformats.org/officeDocument/2006/relationships/customXml" Target="../ink/ink86.xml"/><Relationship Id="rId331" Type="http://schemas.openxmlformats.org/officeDocument/2006/relationships/image" Target="../media/image196.png"/><Relationship Id="rId373" Type="http://schemas.openxmlformats.org/officeDocument/2006/relationships/image" Target="../media/image217.png"/><Relationship Id="rId429" Type="http://schemas.openxmlformats.org/officeDocument/2006/relationships/image" Target="../media/image245.png"/><Relationship Id="rId1" Type="http://schemas.openxmlformats.org/officeDocument/2006/relationships/slideLayout" Target="../slideLayouts/slideLayout2.xml"/><Relationship Id="rId233" Type="http://schemas.openxmlformats.org/officeDocument/2006/relationships/image" Target="../media/image147.png"/><Relationship Id="rId440" Type="http://schemas.openxmlformats.org/officeDocument/2006/relationships/customXml" Target="../ink/ink223.xml"/><Relationship Id="rId28" Type="http://schemas.openxmlformats.org/officeDocument/2006/relationships/customXml" Target="../ink/ink17.xml"/><Relationship Id="rId275" Type="http://schemas.openxmlformats.org/officeDocument/2006/relationships/image" Target="../media/image168.png"/><Relationship Id="rId300" Type="http://schemas.openxmlformats.org/officeDocument/2006/relationships/customXml" Target="../ink/ink153.xml"/><Relationship Id="rId81" Type="http://schemas.openxmlformats.org/officeDocument/2006/relationships/image" Target="../media/image71.png"/><Relationship Id="rId135" Type="http://schemas.openxmlformats.org/officeDocument/2006/relationships/image" Target="../media/image98.png"/><Relationship Id="rId177" Type="http://schemas.openxmlformats.org/officeDocument/2006/relationships/image" Target="../media/image119.png"/><Relationship Id="rId342" Type="http://schemas.openxmlformats.org/officeDocument/2006/relationships/customXml" Target="../ink/ink174.xml"/><Relationship Id="rId384" Type="http://schemas.openxmlformats.org/officeDocument/2006/relationships/customXml" Target="../ink/ink195.xml"/><Relationship Id="rId202" Type="http://schemas.openxmlformats.org/officeDocument/2006/relationships/customXml" Target="../ink/ink104.xml"/><Relationship Id="rId244" Type="http://schemas.openxmlformats.org/officeDocument/2006/relationships/customXml" Target="../ink/ink125.xml"/><Relationship Id="rId39" Type="http://schemas.openxmlformats.org/officeDocument/2006/relationships/image" Target="../media/image50.png"/><Relationship Id="rId286" Type="http://schemas.openxmlformats.org/officeDocument/2006/relationships/customXml" Target="../ink/ink146.xml"/><Relationship Id="rId451" Type="http://schemas.openxmlformats.org/officeDocument/2006/relationships/image" Target="../media/image256.png"/><Relationship Id="rId50" Type="http://schemas.openxmlformats.org/officeDocument/2006/relationships/customXml" Target="../ink/ink28.xml"/><Relationship Id="rId104" Type="http://schemas.openxmlformats.org/officeDocument/2006/relationships/customXml" Target="../ink/ink55.xml"/><Relationship Id="rId146" Type="http://schemas.openxmlformats.org/officeDocument/2006/relationships/customXml" Target="../ink/ink76.xml"/><Relationship Id="rId188" Type="http://schemas.openxmlformats.org/officeDocument/2006/relationships/customXml" Target="../ink/ink97.xml"/><Relationship Id="rId311" Type="http://schemas.openxmlformats.org/officeDocument/2006/relationships/image" Target="../media/image186.png"/><Relationship Id="rId353" Type="http://schemas.openxmlformats.org/officeDocument/2006/relationships/image" Target="../media/image207.png"/><Relationship Id="rId395" Type="http://schemas.openxmlformats.org/officeDocument/2006/relationships/image" Target="../media/image228.png"/><Relationship Id="rId409" Type="http://schemas.openxmlformats.org/officeDocument/2006/relationships/image" Target="../media/image235.png"/><Relationship Id="rId92" Type="http://schemas.openxmlformats.org/officeDocument/2006/relationships/customXml" Target="../ink/ink49.xml"/><Relationship Id="rId213" Type="http://schemas.openxmlformats.org/officeDocument/2006/relationships/image" Target="../media/image137.png"/><Relationship Id="rId420" Type="http://schemas.openxmlformats.org/officeDocument/2006/relationships/customXml" Target="../ink/ink213.xml"/><Relationship Id="rId255" Type="http://schemas.openxmlformats.org/officeDocument/2006/relationships/image" Target="../media/image158.png"/><Relationship Id="rId297" Type="http://schemas.openxmlformats.org/officeDocument/2006/relationships/image" Target="../media/image179.png"/><Relationship Id="rId462" Type="http://schemas.openxmlformats.org/officeDocument/2006/relationships/customXml" Target="../ink/ink234.xml"/><Relationship Id="rId115" Type="http://schemas.openxmlformats.org/officeDocument/2006/relationships/image" Target="../media/image88.png"/><Relationship Id="rId157" Type="http://schemas.openxmlformats.org/officeDocument/2006/relationships/image" Target="../media/image109.png"/><Relationship Id="rId322" Type="http://schemas.openxmlformats.org/officeDocument/2006/relationships/customXml" Target="../ink/ink164.xml"/><Relationship Id="rId364" Type="http://schemas.openxmlformats.org/officeDocument/2006/relationships/customXml" Target="../ink/ink185.xml"/><Relationship Id="rId61" Type="http://schemas.openxmlformats.org/officeDocument/2006/relationships/image" Target="../media/image61.png"/><Relationship Id="rId199" Type="http://schemas.openxmlformats.org/officeDocument/2006/relationships/image" Target="../media/image130.png"/><Relationship Id="rId19" Type="http://schemas.openxmlformats.org/officeDocument/2006/relationships/image" Target="../media/image40.png"/><Relationship Id="rId224" Type="http://schemas.openxmlformats.org/officeDocument/2006/relationships/customXml" Target="../ink/ink115.xml"/><Relationship Id="rId266" Type="http://schemas.openxmlformats.org/officeDocument/2006/relationships/customXml" Target="../ink/ink136.xml"/><Relationship Id="rId431" Type="http://schemas.openxmlformats.org/officeDocument/2006/relationships/image" Target="../media/image246.png"/><Relationship Id="rId473" Type="http://schemas.openxmlformats.org/officeDocument/2006/relationships/image" Target="../media/image267.png"/><Relationship Id="rId30" Type="http://schemas.openxmlformats.org/officeDocument/2006/relationships/customXml" Target="../ink/ink18.xml"/><Relationship Id="rId126" Type="http://schemas.openxmlformats.org/officeDocument/2006/relationships/customXml" Target="../ink/ink66.xml"/><Relationship Id="rId168" Type="http://schemas.openxmlformats.org/officeDocument/2006/relationships/customXml" Target="../ink/ink87.xml"/><Relationship Id="rId333" Type="http://schemas.openxmlformats.org/officeDocument/2006/relationships/image" Target="../media/image197.png"/><Relationship Id="rId72" Type="http://schemas.openxmlformats.org/officeDocument/2006/relationships/customXml" Target="../ink/ink39.xml"/><Relationship Id="rId375" Type="http://schemas.openxmlformats.org/officeDocument/2006/relationships/image" Target="../media/image218.png"/></Relationships>
</file>

<file path=ppt/slides/_rels/slide1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customXml" Target="../ink/ink24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customXml" Target="../ink/ink24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customXml" Target="../ink/ink24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customXml" Target="../ink/ink249.xml"/><Relationship Id="rId4" Type="http://schemas.openxmlformats.org/officeDocument/2006/relationships/hyperlink" Target="https://code.visualstudio.com/download" TargetMode="External"/></Relationships>
</file>

<file path=ppt/slides/_rels/slide26.xml.rels><?xml version="1.0" encoding="UTF-8" standalone="yes"?>
<Relationships xmlns="http://schemas.openxmlformats.org/package/2006/relationships"><Relationship Id="rId117" Type="http://schemas.openxmlformats.org/officeDocument/2006/relationships/image" Target="../media/image338.png"/><Relationship Id="rId21" Type="http://schemas.openxmlformats.org/officeDocument/2006/relationships/image" Target="../media/image290.png"/><Relationship Id="rId42" Type="http://schemas.openxmlformats.org/officeDocument/2006/relationships/customXml" Target="../ink/ink269.xml"/><Relationship Id="rId63" Type="http://schemas.openxmlformats.org/officeDocument/2006/relationships/image" Target="../media/image311.png"/><Relationship Id="rId84" Type="http://schemas.openxmlformats.org/officeDocument/2006/relationships/customXml" Target="../ink/ink290.xml"/><Relationship Id="rId138" Type="http://schemas.openxmlformats.org/officeDocument/2006/relationships/customXml" Target="../ink/ink317.xml"/><Relationship Id="rId107" Type="http://schemas.openxmlformats.org/officeDocument/2006/relationships/image" Target="../media/image333.png"/><Relationship Id="rId11" Type="http://schemas.openxmlformats.org/officeDocument/2006/relationships/image" Target="../media/image285.png"/><Relationship Id="rId32" Type="http://schemas.openxmlformats.org/officeDocument/2006/relationships/customXml" Target="../ink/ink264.xml"/><Relationship Id="rId37" Type="http://schemas.openxmlformats.org/officeDocument/2006/relationships/image" Target="../media/image298.png"/><Relationship Id="rId53" Type="http://schemas.openxmlformats.org/officeDocument/2006/relationships/image" Target="../media/image306.png"/><Relationship Id="rId58" Type="http://schemas.openxmlformats.org/officeDocument/2006/relationships/customXml" Target="../ink/ink277.xml"/><Relationship Id="rId74" Type="http://schemas.openxmlformats.org/officeDocument/2006/relationships/customXml" Target="../ink/ink285.xml"/><Relationship Id="rId79" Type="http://schemas.openxmlformats.org/officeDocument/2006/relationships/image" Target="../media/image319.png"/><Relationship Id="rId102" Type="http://schemas.openxmlformats.org/officeDocument/2006/relationships/customXml" Target="../ink/ink299.xml"/><Relationship Id="rId123" Type="http://schemas.openxmlformats.org/officeDocument/2006/relationships/image" Target="../media/image341.png"/><Relationship Id="rId128" Type="http://schemas.openxmlformats.org/officeDocument/2006/relationships/customXml" Target="../ink/ink312.xml"/><Relationship Id="rId5" Type="http://schemas.openxmlformats.org/officeDocument/2006/relationships/image" Target="../media/image146.png"/><Relationship Id="rId90" Type="http://schemas.openxmlformats.org/officeDocument/2006/relationships/customXml" Target="../ink/ink293.xml"/><Relationship Id="rId95" Type="http://schemas.openxmlformats.org/officeDocument/2006/relationships/image" Target="../media/image327.png"/><Relationship Id="rId22" Type="http://schemas.openxmlformats.org/officeDocument/2006/relationships/customXml" Target="../ink/ink259.xml"/><Relationship Id="rId27" Type="http://schemas.openxmlformats.org/officeDocument/2006/relationships/image" Target="../media/image293.png"/><Relationship Id="rId43" Type="http://schemas.openxmlformats.org/officeDocument/2006/relationships/image" Target="../media/image301.png"/><Relationship Id="rId48" Type="http://schemas.openxmlformats.org/officeDocument/2006/relationships/customXml" Target="../ink/ink272.xml"/><Relationship Id="rId64" Type="http://schemas.openxmlformats.org/officeDocument/2006/relationships/customXml" Target="../ink/ink280.xml"/><Relationship Id="rId69" Type="http://schemas.openxmlformats.org/officeDocument/2006/relationships/image" Target="../media/image314.png"/><Relationship Id="rId113" Type="http://schemas.openxmlformats.org/officeDocument/2006/relationships/image" Target="../media/image336.png"/><Relationship Id="rId118" Type="http://schemas.openxmlformats.org/officeDocument/2006/relationships/customXml" Target="../ink/ink307.xml"/><Relationship Id="rId134" Type="http://schemas.openxmlformats.org/officeDocument/2006/relationships/customXml" Target="../ink/ink315.xml"/><Relationship Id="rId139" Type="http://schemas.openxmlformats.org/officeDocument/2006/relationships/image" Target="../media/image349.png"/><Relationship Id="rId80" Type="http://schemas.openxmlformats.org/officeDocument/2006/relationships/customXml" Target="../ink/ink288.xml"/><Relationship Id="rId85" Type="http://schemas.openxmlformats.org/officeDocument/2006/relationships/image" Target="../media/image322.png"/><Relationship Id="rId12" Type="http://schemas.openxmlformats.org/officeDocument/2006/relationships/customXml" Target="../ink/ink254.xml"/><Relationship Id="rId17" Type="http://schemas.openxmlformats.org/officeDocument/2006/relationships/image" Target="../media/image288.png"/><Relationship Id="rId33" Type="http://schemas.openxmlformats.org/officeDocument/2006/relationships/image" Target="../media/image296.png"/><Relationship Id="rId38" Type="http://schemas.openxmlformats.org/officeDocument/2006/relationships/customXml" Target="../ink/ink267.xml"/><Relationship Id="rId59" Type="http://schemas.openxmlformats.org/officeDocument/2006/relationships/image" Target="../media/image309.png"/><Relationship Id="rId103" Type="http://schemas.openxmlformats.org/officeDocument/2006/relationships/image" Target="../media/image331.png"/><Relationship Id="rId108" Type="http://schemas.openxmlformats.org/officeDocument/2006/relationships/customXml" Target="../ink/ink302.xml"/><Relationship Id="rId124" Type="http://schemas.openxmlformats.org/officeDocument/2006/relationships/customXml" Target="../ink/ink310.xml"/><Relationship Id="rId129" Type="http://schemas.openxmlformats.org/officeDocument/2006/relationships/image" Target="../media/image344.png"/><Relationship Id="rId54" Type="http://schemas.openxmlformats.org/officeDocument/2006/relationships/customXml" Target="../ink/ink275.xml"/><Relationship Id="rId70" Type="http://schemas.openxmlformats.org/officeDocument/2006/relationships/customXml" Target="../ink/ink283.xml"/><Relationship Id="rId75" Type="http://schemas.openxmlformats.org/officeDocument/2006/relationships/image" Target="../media/image317.png"/><Relationship Id="rId91" Type="http://schemas.openxmlformats.org/officeDocument/2006/relationships/image" Target="../media/image325.png"/><Relationship Id="rId96" Type="http://schemas.openxmlformats.org/officeDocument/2006/relationships/customXml" Target="../ink/ink296.xml"/><Relationship Id="rId140" Type="http://schemas.openxmlformats.org/officeDocument/2006/relationships/customXml" Target="../ink/ink318.xml"/><Relationship Id="rId1" Type="http://schemas.openxmlformats.org/officeDocument/2006/relationships/slideLayout" Target="../slideLayouts/slideLayout2.xml"/><Relationship Id="rId6" Type="http://schemas.openxmlformats.org/officeDocument/2006/relationships/customXml" Target="../ink/ink251.xml"/><Relationship Id="rId23" Type="http://schemas.openxmlformats.org/officeDocument/2006/relationships/image" Target="../media/image291.png"/><Relationship Id="rId28" Type="http://schemas.openxmlformats.org/officeDocument/2006/relationships/customXml" Target="../ink/ink262.xml"/><Relationship Id="rId49" Type="http://schemas.openxmlformats.org/officeDocument/2006/relationships/image" Target="../media/image304.png"/><Relationship Id="rId114" Type="http://schemas.openxmlformats.org/officeDocument/2006/relationships/customXml" Target="../ink/ink305.xml"/><Relationship Id="rId119" Type="http://schemas.openxmlformats.org/officeDocument/2006/relationships/image" Target="../media/image339.png"/><Relationship Id="rId44" Type="http://schemas.openxmlformats.org/officeDocument/2006/relationships/customXml" Target="../ink/ink270.xml"/><Relationship Id="rId60" Type="http://schemas.openxmlformats.org/officeDocument/2006/relationships/customXml" Target="../ink/ink278.xml"/><Relationship Id="rId65" Type="http://schemas.openxmlformats.org/officeDocument/2006/relationships/image" Target="../media/image312.png"/><Relationship Id="rId81" Type="http://schemas.openxmlformats.org/officeDocument/2006/relationships/image" Target="../media/image320.png"/><Relationship Id="rId86" Type="http://schemas.openxmlformats.org/officeDocument/2006/relationships/customXml" Target="../ink/ink291.xml"/><Relationship Id="rId130" Type="http://schemas.openxmlformats.org/officeDocument/2006/relationships/customXml" Target="../ink/ink313.xml"/><Relationship Id="rId135" Type="http://schemas.openxmlformats.org/officeDocument/2006/relationships/image" Target="../media/image347.png"/><Relationship Id="rId13" Type="http://schemas.openxmlformats.org/officeDocument/2006/relationships/image" Target="../media/image286.png"/><Relationship Id="rId18" Type="http://schemas.openxmlformats.org/officeDocument/2006/relationships/customXml" Target="../ink/ink257.xml"/><Relationship Id="rId39" Type="http://schemas.openxmlformats.org/officeDocument/2006/relationships/image" Target="../media/image299.png"/><Relationship Id="rId109" Type="http://schemas.openxmlformats.org/officeDocument/2006/relationships/image" Target="../media/image334.png"/><Relationship Id="rId34" Type="http://schemas.openxmlformats.org/officeDocument/2006/relationships/customXml" Target="../ink/ink265.xml"/><Relationship Id="rId50" Type="http://schemas.openxmlformats.org/officeDocument/2006/relationships/customXml" Target="../ink/ink273.xml"/><Relationship Id="rId55" Type="http://schemas.openxmlformats.org/officeDocument/2006/relationships/image" Target="../media/image307.png"/><Relationship Id="rId76" Type="http://schemas.openxmlformats.org/officeDocument/2006/relationships/customXml" Target="../ink/ink286.xml"/><Relationship Id="rId97" Type="http://schemas.openxmlformats.org/officeDocument/2006/relationships/image" Target="../media/image328.png"/><Relationship Id="rId104" Type="http://schemas.openxmlformats.org/officeDocument/2006/relationships/customXml" Target="../ink/ink300.xml"/><Relationship Id="rId120" Type="http://schemas.openxmlformats.org/officeDocument/2006/relationships/customXml" Target="../ink/ink308.xml"/><Relationship Id="rId125" Type="http://schemas.openxmlformats.org/officeDocument/2006/relationships/image" Target="../media/image342.png"/><Relationship Id="rId141" Type="http://schemas.openxmlformats.org/officeDocument/2006/relationships/image" Target="../media/image350.png"/><Relationship Id="rId7" Type="http://schemas.openxmlformats.org/officeDocument/2006/relationships/image" Target="../media/image283.png"/><Relationship Id="rId71" Type="http://schemas.openxmlformats.org/officeDocument/2006/relationships/image" Target="../media/image315.png"/><Relationship Id="rId92" Type="http://schemas.openxmlformats.org/officeDocument/2006/relationships/customXml" Target="../ink/ink294.xml"/><Relationship Id="rId2" Type="http://schemas.openxmlformats.org/officeDocument/2006/relationships/image" Target="../media/image282.png"/><Relationship Id="rId29" Type="http://schemas.openxmlformats.org/officeDocument/2006/relationships/image" Target="../media/image294.png"/><Relationship Id="rId24" Type="http://schemas.openxmlformats.org/officeDocument/2006/relationships/customXml" Target="../ink/ink260.xml"/><Relationship Id="rId40" Type="http://schemas.openxmlformats.org/officeDocument/2006/relationships/customXml" Target="../ink/ink268.xml"/><Relationship Id="rId45" Type="http://schemas.openxmlformats.org/officeDocument/2006/relationships/image" Target="../media/image302.png"/><Relationship Id="rId66" Type="http://schemas.openxmlformats.org/officeDocument/2006/relationships/customXml" Target="../ink/ink281.xml"/><Relationship Id="rId87" Type="http://schemas.openxmlformats.org/officeDocument/2006/relationships/image" Target="../media/image323.png"/><Relationship Id="rId110" Type="http://schemas.openxmlformats.org/officeDocument/2006/relationships/customXml" Target="../ink/ink303.xml"/><Relationship Id="rId115" Type="http://schemas.openxmlformats.org/officeDocument/2006/relationships/image" Target="../media/image337.png"/><Relationship Id="rId131" Type="http://schemas.openxmlformats.org/officeDocument/2006/relationships/image" Target="../media/image345.png"/><Relationship Id="rId136" Type="http://schemas.openxmlformats.org/officeDocument/2006/relationships/customXml" Target="../ink/ink316.xml"/><Relationship Id="rId61" Type="http://schemas.openxmlformats.org/officeDocument/2006/relationships/image" Target="../media/image310.png"/><Relationship Id="rId82" Type="http://schemas.openxmlformats.org/officeDocument/2006/relationships/customXml" Target="../ink/ink289.xml"/><Relationship Id="rId19" Type="http://schemas.openxmlformats.org/officeDocument/2006/relationships/image" Target="../media/image289.png"/><Relationship Id="rId14" Type="http://schemas.openxmlformats.org/officeDocument/2006/relationships/customXml" Target="../ink/ink255.xml"/><Relationship Id="rId30" Type="http://schemas.openxmlformats.org/officeDocument/2006/relationships/customXml" Target="../ink/ink263.xml"/><Relationship Id="rId35" Type="http://schemas.openxmlformats.org/officeDocument/2006/relationships/image" Target="../media/image297.png"/><Relationship Id="rId56" Type="http://schemas.openxmlformats.org/officeDocument/2006/relationships/customXml" Target="../ink/ink276.xml"/><Relationship Id="rId77" Type="http://schemas.openxmlformats.org/officeDocument/2006/relationships/image" Target="../media/image318.png"/><Relationship Id="rId100" Type="http://schemas.openxmlformats.org/officeDocument/2006/relationships/customXml" Target="../ink/ink298.xml"/><Relationship Id="rId105" Type="http://schemas.openxmlformats.org/officeDocument/2006/relationships/image" Target="../media/image332.png"/><Relationship Id="rId126" Type="http://schemas.openxmlformats.org/officeDocument/2006/relationships/customXml" Target="../ink/ink311.xml"/><Relationship Id="rId8" Type="http://schemas.openxmlformats.org/officeDocument/2006/relationships/customXml" Target="../ink/ink252.xml"/><Relationship Id="rId51" Type="http://schemas.openxmlformats.org/officeDocument/2006/relationships/image" Target="../media/image305.png"/><Relationship Id="rId72" Type="http://schemas.openxmlformats.org/officeDocument/2006/relationships/customXml" Target="../ink/ink284.xml"/><Relationship Id="rId93" Type="http://schemas.openxmlformats.org/officeDocument/2006/relationships/image" Target="../media/image326.png"/><Relationship Id="rId98" Type="http://schemas.openxmlformats.org/officeDocument/2006/relationships/customXml" Target="../ink/ink297.xml"/><Relationship Id="rId121" Type="http://schemas.openxmlformats.org/officeDocument/2006/relationships/image" Target="../media/image340.png"/><Relationship Id="rId3" Type="http://schemas.openxmlformats.org/officeDocument/2006/relationships/hyperlink" Target="https://github.com/soyuztechnologies/BTP_Architect_Training/blob/master/Day%201/helloworld.zip" TargetMode="External"/><Relationship Id="rId25" Type="http://schemas.openxmlformats.org/officeDocument/2006/relationships/image" Target="../media/image292.png"/><Relationship Id="rId46" Type="http://schemas.openxmlformats.org/officeDocument/2006/relationships/customXml" Target="../ink/ink271.xml"/><Relationship Id="rId67" Type="http://schemas.openxmlformats.org/officeDocument/2006/relationships/image" Target="../media/image313.png"/><Relationship Id="rId116" Type="http://schemas.openxmlformats.org/officeDocument/2006/relationships/customXml" Target="../ink/ink306.xml"/><Relationship Id="rId137" Type="http://schemas.openxmlformats.org/officeDocument/2006/relationships/image" Target="../media/image348.png"/><Relationship Id="rId20" Type="http://schemas.openxmlformats.org/officeDocument/2006/relationships/customXml" Target="../ink/ink258.xml"/><Relationship Id="rId41" Type="http://schemas.openxmlformats.org/officeDocument/2006/relationships/image" Target="../media/image300.png"/><Relationship Id="rId62" Type="http://schemas.openxmlformats.org/officeDocument/2006/relationships/customXml" Target="../ink/ink279.xml"/><Relationship Id="rId83" Type="http://schemas.openxmlformats.org/officeDocument/2006/relationships/image" Target="../media/image321.png"/><Relationship Id="rId88" Type="http://schemas.openxmlformats.org/officeDocument/2006/relationships/customXml" Target="../ink/ink292.xml"/><Relationship Id="rId111" Type="http://schemas.openxmlformats.org/officeDocument/2006/relationships/image" Target="../media/image335.png"/><Relationship Id="rId132" Type="http://schemas.openxmlformats.org/officeDocument/2006/relationships/customXml" Target="../ink/ink314.xml"/><Relationship Id="rId15" Type="http://schemas.openxmlformats.org/officeDocument/2006/relationships/image" Target="../media/image287.png"/><Relationship Id="rId36" Type="http://schemas.openxmlformats.org/officeDocument/2006/relationships/customXml" Target="../ink/ink266.xml"/><Relationship Id="rId57" Type="http://schemas.openxmlformats.org/officeDocument/2006/relationships/image" Target="../media/image308.png"/><Relationship Id="rId106" Type="http://schemas.openxmlformats.org/officeDocument/2006/relationships/customXml" Target="../ink/ink301.xml"/><Relationship Id="rId127" Type="http://schemas.openxmlformats.org/officeDocument/2006/relationships/image" Target="../media/image343.png"/><Relationship Id="rId10" Type="http://schemas.openxmlformats.org/officeDocument/2006/relationships/customXml" Target="../ink/ink253.xml"/><Relationship Id="rId31" Type="http://schemas.openxmlformats.org/officeDocument/2006/relationships/image" Target="../media/image295.png"/><Relationship Id="rId52" Type="http://schemas.openxmlformats.org/officeDocument/2006/relationships/customXml" Target="../ink/ink274.xml"/><Relationship Id="rId73" Type="http://schemas.openxmlformats.org/officeDocument/2006/relationships/image" Target="../media/image316.png"/><Relationship Id="rId78" Type="http://schemas.openxmlformats.org/officeDocument/2006/relationships/customXml" Target="../ink/ink287.xml"/><Relationship Id="rId94" Type="http://schemas.openxmlformats.org/officeDocument/2006/relationships/customXml" Target="../ink/ink295.xml"/><Relationship Id="rId99" Type="http://schemas.openxmlformats.org/officeDocument/2006/relationships/image" Target="../media/image329.png"/><Relationship Id="rId101" Type="http://schemas.openxmlformats.org/officeDocument/2006/relationships/image" Target="../media/image330.png"/><Relationship Id="rId122" Type="http://schemas.openxmlformats.org/officeDocument/2006/relationships/customXml" Target="../ink/ink309.xml"/><Relationship Id="rId4" Type="http://schemas.openxmlformats.org/officeDocument/2006/relationships/customXml" Target="../ink/ink250.xml"/><Relationship Id="rId9" Type="http://schemas.openxmlformats.org/officeDocument/2006/relationships/image" Target="../media/image284.png"/><Relationship Id="rId26" Type="http://schemas.openxmlformats.org/officeDocument/2006/relationships/customXml" Target="../ink/ink261.xml"/><Relationship Id="rId47" Type="http://schemas.openxmlformats.org/officeDocument/2006/relationships/image" Target="../media/image303.png"/><Relationship Id="rId68" Type="http://schemas.openxmlformats.org/officeDocument/2006/relationships/customXml" Target="../ink/ink282.xml"/><Relationship Id="rId89" Type="http://schemas.openxmlformats.org/officeDocument/2006/relationships/image" Target="../media/image324.png"/><Relationship Id="rId112" Type="http://schemas.openxmlformats.org/officeDocument/2006/relationships/customXml" Target="../ink/ink304.xml"/><Relationship Id="rId133" Type="http://schemas.openxmlformats.org/officeDocument/2006/relationships/image" Target="../media/image346.png"/><Relationship Id="rId16" Type="http://schemas.openxmlformats.org/officeDocument/2006/relationships/customXml" Target="../ink/ink256.xml"/></Relationships>
</file>

<file path=ppt/slides/_rels/slide27.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2.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53.png"/><Relationship Id="rId4" Type="http://schemas.openxmlformats.org/officeDocument/2006/relationships/hyperlink" Target="http://www.dribbb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59.jpeg"/><Relationship Id="rId3" Type="http://schemas.openxmlformats.org/officeDocument/2006/relationships/image" Target="../media/image354.jpeg"/><Relationship Id="rId7" Type="http://schemas.openxmlformats.org/officeDocument/2006/relationships/image" Target="../media/image358.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57.tiff"/><Relationship Id="rId5" Type="http://schemas.openxmlformats.org/officeDocument/2006/relationships/image" Target="../media/image356.tiff"/><Relationship Id="rId4" Type="http://schemas.openxmlformats.org/officeDocument/2006/relationships/image" Target="../media/image355.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hyperlink" Target="https://discovery-center.cloud.sap/serviceCatalog?" TargetMode="External"/><Relationship Id="rId9" Type="http://schemas.openxmlformats.org/officeDocument/2006/relationships/customXml" Target="../ink/ink1.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DFCFCE0E-FA29-0F8B-24BD-3FFA4FAD9C31}"/>
                  </a:ext>
                </a:extLst>
              </p14:cNvPr>
              <p14:cNvContentPartPr/>
              <p14:nvPr/>
            </p14:nvContentPartPr>
            <p14:xfrm>
              <a:off x="164880" y="872280"/>
              <a:ext cx="10847520" cy="5572440"/>
            </p14:xfrm>
          </p:contentPart>
        </mc:Choice>
        <mc:Fallback>
          <p:pic>
            <p:nvPicPr>
              <p:cNvPr id="17" name="Ink 16">
                <a:extLst>
                  <a:ext uri="{FF2B5EF4-FFF2-40B4-BE49-F238E27FC236}">
                    <a16:creationId xmlns:a16="http://schemas.microsoft.com/office/drawing/2014/main" id="{DFCFCE0E-FA29-0F8B-24BD-3FFA4FAD9C31}"/>
                  </a:ext>
                </a:extLst>
              </p:cNvPr>
              <p:cNvPicPr/>
              <p:nvPr/>
            </p:nvPicPr>
            <p:blipFill>
              <a:blip r:embed="rId3"/>
              <a:stretch>
                <a:fillRect/>
              </a:stretch>
            </p:blipFill>
            <p:spPr>
              <a:xfrm>
                <a:off x="155520" y="862920"/>
                <a:ext cx="10866240" cy="5591160"/>
              </a:xfrm>
              <a:prstGeom prst="rect">
                <a:avLst/>
              </a:prstGeom>
            </p:spPr>
          </p:pic>
        </mc:Fallback>
      </mc:AlternateContent>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34E214A-9A0C-8C8E-42D5-EA815631CBDE}"/>
                  </a:ext>
                </a:extLst>
              </p14:cNvPr>
              <p14:cNvContentPartPr/>
              <p14:nvPr/>
            </p14:nvContentPartPr>
            <p14:xfrm>
              <a:off x="4529520" y="4937760"/>
              <a:ext cx="3017160" cy="1349280"/>
            </p14:xfrm>
          </p:contentPart>
        </mc:Choice>
        <mc:Fallback>
          <p:pic>
            <p:nvPicPr>
              <p:cNvPr id="3" name="Ink 2">
                <a:extLst>
                  <a:ext uri="{FF2B5EF4-FFF2-40B4-BE49-F238E27FC236}">
                    <a16:creationId xmlns:a16="http://schemas.microsoft.com/office/drawing/2014/main" id="{B34E214A-9A0C-8C8E-42D5-EA815631CBDE}"/>
                  </a:ext>
                </a:extLst>
              </p:cNvPr>
              <p:cNvPicPr/>
              <p:nvPr/>
            </p:nvPicPr>
            <p:blipFill>
              <a:blip r:embed="rId5"/>
              <a:stretch>
                <a:fillRect/>
              </a:stretch>
            </p:blipFill>
            <p:spPr>
              <a:xfrm>
                <a:off x="4520160" y="4928400"/>
                <a:ext cx="3035880" cy="1368000"/>
              </a:xfrm>
              <a:prstGeom prst="rect">
                <a:avLst/>
              </a:prstGeom>
            </p:spPr>
          </p:pic>
        </mc:Fallback>
      </mc:AlternateContent>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8959-7436-C5C0-630E-5E4CBCD0550B}"/>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272" name="Ink 271">
                <a:extLst>
                  <a:ext uri="{FF2B5EF4-FFF2-40B4-BE49-F238E27FC236}">
                    <a16:creationId xmlns:a16="http://schemas.microsoft.com/office/drawing/2014/main" id="{8DF9373E-E97E-633E-C1A4-56D6659CD0DA}"/>
                  </a:ext>
                </a:extLst>
              </p14:cNvPr>
              <p14:cNvContentPartPr/>
              <p14:nvPr/>
            </p14:nvContentPartPr>
            <p14:xfrm>
              <a:off x="9572190" y="5413521"/>
              <a:ext cx="82800" cy="211320"/>
            </p14:xfrm>
          </p:contentPart>
        </mc:Choice>
        <mc:Fallback>
          <p:pic>
            <p:nvPicPr>
              <p:cNvPr id="272" name="Ink 271">
                <a:extLst>
                  <a:ext uri="{FF2B5EF4-FFF2-40B4-BE49-F238E27FC236}">
                    <a16:creationId xmlns:a16="http://schemas.microsoft.com/office/drawing/2014/main" id="{8DF9373E-E97E-633E-C1A4-56D6659CD0DA}"/>
                  </a:ext>
                </a:extLst>
              </p:cNvPr>
              <p:cNvPicPr/>
              <p:nvPr/>
            </p:nvPicPr>
            <p:blipFill>
              <a:blip r:embed="rId3"/>
              <a:stretch>
                <a:fillRect/>
              </a:stretch>
            </p:blipFill>
            <p:spPr>
              <a:xfrm>
                <a:off x="9554550" y="5395521"/>
                <a:ext cx="118440" cy="246960"/>
              </a:xfrm>
              <a:prstGeom prst="rect">
                <a:avLst/>
              </a:prstGeom>
            </p:spPr>
          </p:pic>
        </mc:Fallback>
      </mc:AlternateContent>
      <p:grpSp>
        <p:nvGrpSpPr>
          <p:cNvPr id="293" name="Group 292">
            <a:extLst>
              <a:ext uri="{FF2B5EF4-FFF2-40B4-BE49-F238E27FC236}">
                <a16:creationId xmlns:a16="http://schemas.microsoft.com/office/drawing/2014/main" id="{84FD783A-A8B8-4134-4410-44ECA6D92697}"/>
              </a:ext>
            </a:extLst>
          </p:cNvPr>
          <p:cNvGrpSpPr/>
          <p:nvPr/>
        </p:nvGrpSpPr>
        <p:grpSpPr>
          <a:xfrm>
            <a:off x="336390" y="941241"/>
            <a:ext cx="11004840" cy="5764680"/>
            <a:chOff x="336390" y="941241"/>
            <a:chExt cx="11004840" cy="576468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7D60FA7-8FAA-C915-FE0F-FBBCF710D4C6}"/>
                    </a:ext>
                  </a:extLst>
                </p14:cNvPr>
                <p14:cNvContentPartPr/>
                <p14:nvPr/>
              </p14:nvContentPartPr>
              <p14:xfrm>
                <a:off x="3496830" y="1097841"/>
                <a:ext cx="43200" cy="209160"/>
              </p14:xfrm>
            </p:contentPart>
          </mc:Choice>
          <mc:Fallback>
            <p:pic>
              <p:nvPicPr>
                <p:cNvPr id="3" name="Ink 2">
                  <a:extLst>
                    <a:ext uri="{FF2B5EF4-FFF2-40B4-BE49-F238E27FC236}">
                      <a16:creationId xmlns:a16="http://schemas.microsoft.com/office/drawing/2014/main" id="{E7D60FA7-8FAA-C915-FE0F-FBBCF710D4C6}"/>
                    </a:ext>
                  </a:extLst>
                </p:cNvPr>
                <p:cNvPicPr/>
                <p:nvPr/>
              </p:nvPicPr>
              <p:blipFill>
                <a:blip r:embed="rId5"/>
                <a:stretch>
                  <a:fillRect/>
                </a:stretch>
              </p:blipFill>
              <p:spPr>
                <a:xfrm>
                  <a:off x="3479190" y="1079841"/>
                  <a:ext cx="788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B261E6D-B1B4-0DF0-ECC3-D102F0D5D71B}"/>
                    </a:ext>
                  </a:extLst>
                </p14:cNvPr>
                <p14:cNvContentPartPr/>
                <p14:nvPr/>
              </p14:nvContentPartPr>
              <p14:xfrm>
                <a:off x="3365790" y="1090641"/>
                <a:ext cx="187560" cy="222120"/>
              </p14:xfrm>
            </p:contentPart>
          </mc:Choice>
          <mc:Fallback>
            <p:pic>
              <p:nvPicPr>
                <p:cNvPr id="4" name="Ink 3">
                  <a:extLst>
                    <a:ext uri="{FF2B5EF4-FFF2-40B4-BE49-F238E27FC236}">
                      <a16:creationId xmlns:a16="http://schemas.microsoft.com/office/drawing/2014/main" id="{2B261E6D-B1B4-0DF0-ECC3-D102F0D5D71B}"/>
                    </a:ext>
                  </a:extLst>
                </p:cNvPr>
                <p:cNvPicPr/>
                <p:nvPr/>
              </p:nvPicPr>
              <p:blipFill>
                <a:blip r:embed="rId7"/>
                <a:stretch>
                  <a:fillRect/>
                </a:stretch>
              </p:blipFill>
              <p:spPr>
                <a:xfrm>
                  <a:off x="3348150" y="1072641"/>
                  <a:ext cx="2232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239B5991-9F02-E7E8-2858-C381E2FE86A1}"/>
                    </a:ext>
                  </a:extLst>
                </p14:cNvPr>
                <p14:cNvContentPartPr/>
                <p14:nvPr/>
              </p14:nvContentPartPr>
              <p14:xfrm>
                <a:off x="3589350" y="1149681"/>
                <a:ext cx="88560" cy="106200"/>
              </p14:xfrm>
            </p:contentPart>
          </mc:Choice>
          <mc:Fallback>
            <p:pic>
              <p:nvPicPr>
                <p:cNvPr id="5" name="Ink 4">
                  <a:extLst>
                    <a:ext uri="{FF2B5EF4-FFF2-40B4-BE49-F238E27FC236}">
                      <a16:creationId xmlns:a16="http://schemas.microsoft.com/office/drawing/2014/main" id="{239B5991-9F02-E7E8-2858-C381E2FE86A1}"/>
                    </a:ext>
                  </a:extLst>
                </p:cNvPr>
                <p:cNvPicPr/>
                <p:nvPr/>
              </p:nvPicPr>
              <p:blipFill>
                <a:blip r:embed="rId9"/>
                <a:stretch>
                  <a:fillRect/>
                </a:stretch>
              </p:blipFill>
              <p:spPr>
                <a:xfrm>
                  <a:off x="3571710" y="1132041"/>
                  <a:ext cx="1242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DAC5038-D738-6FB3-80BE-6082872B11E8}"/>
                    </a:ext>
                  </a:extLst>
                </p14:cNvPr>
                <p14:cNvContentPartPr/>
                <p14:nvPr/>
              </p14:nvContentPartPr>
              <p14:xfrm>
                <a:off x="3737670" y="1128081"/>
                <a:ext cx="91800" cy="97560"/>
              </p14:xfrm>
            </p:contentPart>
          </mc:Choice>
          <mc:Fallback>
            <p:pic>
              <p:nvPicPr>
                <p:cNvPr id="6" name="Ink 5">
                  <a:extLst>
                    <a:ext uri="{FF2B5EF4-FFF2-40B4-BE49-F238E27FC236}">
                      <a16:creationId xmlns:a16="http://schemas.microsoft.com/office/drawing/2014/main" id="{5DAC5038-D738-6FB3-80BE-6082872B11E8}"/>
                    </a:ext>
                  </a:extLst>
                </p:cNvPr>
                <p:cNvPicPr/>
                <p:nvPr/>
              </p:nvPicPr>
              <p:blipFill>
                <a:blip r:embed="rId11"/>
                <a:stretch>
                  <a:fillRect/>
                </a:stretch>
              </p:blipFill>
              <p:spPr>
                <a:xfrm>
                  <a:off x="3719670" y="1110081"/>
                  <a:ext cx="1274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DBD4FACD-1FDB-B734-ACBE-78018C429AEF}"/>
                    </a:ext>
                  </a:extLst>
                </p14:cNvPr>
                <p14:cNvContentPartPr/>
                <p14:nvPr/>
              </p14:nvContentPartPr>
              <p14:xfrm>
                <a:off x="3225390" y="941241"/>
                <a:ext cx="780480" cy="484200"/>
              </p14:xfrm>
            </p:contentPart>
          </mc:Choice>
          <mc:Fallback>
            <p:pic>
              <p:nvPicPr>
                <p:cNvPr id="7" name="Ink 6">
                  <a:extLst>
                    <a:ext uri="{FF2B5EF4-FFF2-40B4-BE49-F238E27FC236}">
                      <a16:creationId xmlns:a16="http://schemas.microsoft.com/office/drawing/2014/main" id="{DBD4FACD-1FDB-B734-ACBE-78018C429AEF}"/>
                    </a:ext>
                  </a:extLst>
                </p:cNvPr>
                <p:cNvPicPr/>
                <p:nvPr/>
              </p:nvPicPr>
              <p:blipFill>
                <a:blip r:embed="rId13"/>
                <a:stretch>
                  <a:fillRect/>
                </a:stretch>
              </p:blipFill>
              <p:spPr>
                <a:xfrm>
                  <a:off x="3207750" y="923601"/>
                  <a:ext cx="81612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8F493B65-FF60-1853-150D-982FEBEA79A2}"/>
                    </a:ext>
                  </a:extLst>
                </p14:cNvPr>
                <p14:cNvContentPartPr/>
                <p14:nvPr/>
              </p14:nvContentPartPr>
              <p14:xfrm>
                <a:off x="2687190" y="1174521"/>
                <a:ext cx="588600" cy="37800"/>
              </p14:xfrm>
            </p:contentPart>
          </mc:Choice>
          <mc:Fallback>
            <p:pic>
              <p:nvPicPr>
                <p:cNvPr id="8" name="Ink 7">
                  <a:extLst>
                    <a:ext uri="{FF2B5EF4-FFF2-40B4-BE49-F238E27FC236}">
                      <a16:creationId xmlns:a16="http://schemas.microsoft.com/office/drawing/2014/main" id="{8F493B65-FF60-1853-150D-982FEBEA79A2}"/>
                    </a:ext>
                  </a:extLst>
                </p:cNvPr>
                <p:cNvPicPr/>
                <p:nvPr/>
              </p:nvPicPr>
              <p:blipFill>
                <a:blip r:embed="rId15"/>
                <a:stretch>
                  <a:fillRect/>
                </a:stretch>
              </p:blipFill>
              <p:spPr>
                <a:xfrm>
                  <a:off x="2669190" y="1156881"/>
                  <a:ext cx="6242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A714FC8D-FB27-359E-4595-4B3A1D3E27C2}"/>
                    </a:ext>
                  </a:extLst>
                </p14:cNvPr>
                <p14:cNvContentPartPr/>
                <p14:nvPr/>
              </p14:nvContentPartPr>
              <p14:xfrm>
                <a:off x="2624190" y="1134561"/>
                <a:ext cx="129960" cy="167040"/>
              </p14:xfrm>
            </p:contentPart>
          </mc:Choice>
          <mc:Fallback>
            <p:pic>
              <p:nvPicPr>
                <p:cNvPr id="9" name="Ink 8">
                  <a:extLst>
                    <a:ext uri="{FF2B5EF4-FFF2-40B4-BE49-F238E27FC236}">
                      <a16:creationId xmlns:a16="http://schemas.microsoft.com/office/drawing/2014/main" id="{A714FC8D-FB27-359E-4595-4B3A1D3E27C2}"/>
                    </a:ext>
                  </a:extLst>
                </p:cNvPr>
                <p:cNvPicPr/>
                <p:nvPr/>
              </p:nvPicPr>
              <p:blipFill>
                <a:blip r:embed="rId17"/>
                <a:stretch>
                  <a:fillRect/>
                </a:stretch>
              </p:blipFill>
              <p:spPr>
                <a:xfrm>
                  <a:off x="2606550" y="1116921"/>
                  <a:ext cx="1656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1B6CF0D-C965-A5F3-901E-B5144299947E}"/>
                    </a:ext>
                  </a:extLst>
                </p14:cNvPr>
                <p14:cNvContentPartPr/>
                <p14:nvPr/>
              </p14:nvContentPartPr>
              <p14:xfrm>
                <a:off x="1713750" y="1171281"/>
                <a:ext cx="265680" cy="217440"/>
              </p14:xfrm>
            </p:contentPart>
          </mc:Choice>
          <mc:Fallback>
            <p:pic>
              <p:nvPicPr>
                <p:cNvPr id="10" name="Ink 9">
                  <a:extLst>
                    <a:ext uri="{FF2B5EF4-FFF2-40B4-BE49-F238E27FC236}">
                      <a16:creationId xmlns:a16="http://schemas.microsoft.com/office/drawing/2014/main" id="{A1B6CF0D-C965-A5F3-901E-B5144299947E}"/>
                    </a:ext>
                  </a:extLst>
                </p:cNvPr>
                <p:cNvPicPr/>
                <p:nvPr/>
              </p:nvPicPr>
              <p:blipFill>
                <a:blip r:embed="rId19"/>
                <a:stretch>
                  <a:fillRect/>
                </a:stretch>
              </p:blipFill>
              <p:spPr>
                <a:xfrm>
                  <a:off x="1695750" y="1153641"/>
                  <a:ext cx="3013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1FD8D8DC-44C9-936D-CBD2-E41BF2F18C17}"/>
                    </a:ext>
                  </a:extLst>
                </p14:cNvPr>
                <p14:cNvContentPartPr/>
                <p14:nvPr/>
              </p14:nvContentPartPr>
              <p14:xfrm>
                <a:off x="2006070" y="1152921"/>
                <a:ext cx="119160" cy="191880"/>
              </p14:xfrm>
            </p:contentPart>
          </mc:Choice>
          <mc:Fallback>
            <p:pic>
              <p:nvPicPr>
                <p:cNvPr id="11" name="Ink 10">
                  <a:extLst>
                    <a:ext uri="{FF2B5EF4-FFF2-40B4-BE49-F238E27FC236}">
                      <a16:creationId xmlns:a16="http://schemas.microsoft.com/office/drawing/2014/main" id="{1FD8D8DC-44C9-936D-CBD2-E41BF2F18C17}"/>
                    </a:ext>
                  </a:extLst>
                </p:cNvPr>
                <p:cNvPicPr/>
                <p:nvPr/>
              </p:nvPicPr>
              <p:blipFill>
                <a:blip r:embed="rId21"/>
                <a:stretch>
                  <a:fillRect/>
                </a:stretch>
              </p:blipFill>
              <p:spPr>
                <a:xfrm>
                  <a:off x="1988430" y="1135281"/>
                  <a:ext cx="1548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6DCA5217-B26E-79A5-5A90-3B2E0FED2880}"/>
                    </a:ext>
                  </a:extLst>
                </p14:cNvPr>
                <p14:cNvContentPartPr/>
                <p14:nvPr/>
              </p14:nvContentPartPr>
              <p14:xfrm>
                <a:off x="2048550" y="1148961"/>
                <a:ext cx="239400" cy="193680"/>
              </p14:xfrm>
            </p:contentPart>
          </mc:Choice>
          <mc:Fallback>
            <p:pic>
              <p:nvPicPr>
                <p:cNvPr id="12" name="Ink 11">
                  <a:extLst>
                    <a:ext uri="{FF2B5EF4-FFF2-40B4-BE49-F238E27FC236}">
                      <a16:creationId xmlns:a16="http://schemas.microsoft.com/office/drawing/2014/main" id="{6DCA5217-B26E-79A5-5A90-3B2E0FED2880}"/>
                    </a:ext>
                  </a:extLst>
                </p:cNvPr>
                <p:cNvPicPr/>
                <p:nvPr/>
              </p:nvPicPr>
              <p:blipFill>
                <a:blip r:embed="rId23"/>
                <a:stretch>
                  <a:fillRect/>
                </a:stretch>
              </p:blipFill>
              <p:spPr>
                <a:xfrm>
                  <a:off x="2030550" y="1130961"/>
                  <a:ext cx="2750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7C00D066-F253-6BEE-F354-6F8CA11DAFE7}"/>
                    </a:ext>
                  </a:extLst>
                </p14:cNvPr>
                <p14:cNvContentPartPr/>
                <p14:nvPr/>
              </p14:nvContentPartPr>
              <p14:xfrm>
                <a:off x="1649310" y="1021881"/>
                <a:ext cx="805320" cy="506880"/>
              </p14:xfrm>
            </p:contentPart>
          </mc:Choice>
          <mc:Fallback>
            <p:pic>
              <p:nvPicPr>
                <p:cNvPr id="13" name="Ink 12">
                  <a:extLst>
                    <a:ext uri="{FF2B5EF4-FFF2-40B4-BE49-F238E27FC236}">
                      <a16:creationId xmlns:a16="http://schemas.microsoft.com/office/drawing/2014/main" id="{7C00D066-F253-6BEE-F354-6F8CA11DAFE7}"/>
                    </a:ext>
                  </a:extLst>
                </p:cNvPr>
                <p:cNvPicPr/>
                <p:nvPr/>
              </p:nvPicPr>
              <p:blipFill>
                <a:blip r:embed="rId25"/>
                <a:stretch>
                  <a:fillRect/>
                </a:stretch>
              </p:blipFill>
              <p:spPr>
                <a:xfrm>
                  <a:off x="1631310" y="1004241"/>
                  <a:ext cx="84096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AFDBE1E6-D1DA-C2B3-89A0-358239343F8A}"/>
                    </a:ext>
                  </a:extLst>
                </p14:cNvPr>
                <p14:cNvContentPartPr/>
                <p14:nvPr/>
              </p14:nvContentPartPr>
              <p14:xfrm>
                <a:off x="2231790" y="1406001"/>
                <a:ext cx="1182960" cy="229320"/>
              </p14:xfrm>
            </p:contentPart>
          </mc:Choice>
          <mc:Fallback>
            <p:pic>
              <p:nvPicPr>
                <p:cNvPr id="14" name="Ink 13">
                  <a:extLst>
                    <a:ext uri="{FF2B5EF4-FFF2-40B4-BE49-F238E27FC236}">
                      <a16:creationId xmlns:a16="http://schemas.microsoft.com/office/drawing/2014/main" id="{AFDBE1E6-D1DA-C2B3-89A0-358239343F8A}"/>
                    </a:ext>
                  </a:extLst>
                </p:cNvPr>
                <p:cNvPicPr/>
                <p:nvPr/>
              </p:nvPicPr>
              <p:blipFill>
                <a:blip r:embed="rId27"/>
                <a:stretch>
                  <a:fillRect/>
                </a:stretch>
              </p:blipFill>
              <p:spPr>
                <a:xfrm>
                  <a:off x="2213790" y="1388361"/>
                  <a:ext cx="12186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AF385245-99A7-1D41-9A1A-76730D059291}"/>
                    </a:ext>
                  </a:extLst>
                </p14:cNvPr>
                <p14:cNvContentPartPr/>
                <p14:nvPr/>
              </p14:nvContentPartPr>
              <p14:xfrm>
                <a:off x="3333030" y="1414281"/>
                <a:ext cx="89280" cy="127440"/>
              </p14:xfrm>
            </p:contentPart>
          </mc:Choice>
          <mc:Fallback>
            <p:pic>
              <p:nvPicPr>
                <p:cNvPr id="15" name="Ink 14">
                  <a:extLst>
                    <a:ext uri="{FF2B5EF4-FFF2-40B4-BE49-F238E27FC236}">
                      <a16:creationId xmlns:a16="http://schemas.microsoft.com/office/drawing/2014/main" id="{AF385245-99A7-1D41-9A1A-76730D059291}"/>
                    </a:ext>
                  </a:extLst>
                </p:cNvPr>
                <p:cNvPicPr/>
                <p:nvPr/>
              </p:nvPicPr>
              <p:blipFill>
                <a:blip r:embed="rId29"/>
                <a:stretch>
                  <a:fillRect/>
                </a:stretch>
              </p:blipFill>
              <p:spPr>
                <a:xfrm>
                  <a:off x="3315030" y="1396641"/>
                  <a:ext cx="1249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4D5CAC34-7545-1885-03C3-5DAE11743F4A}"/>
                    </a:ext>
                  </a:extLst>
                </p14:cNvPr>
                <p14:cNvContentPartPr/>
                <p14:nvPr/>
              </p14:nvContentPartPr>
              <p14:xfrm>
                <a:off x="3956550" y="1412121"/>
                <a:ext cx="49680" cy="11160"/>
              </p14:xfrm>
            </p:contentPart>
          </mc:Choice>
          <mc:Fallback>
            <p:pic>
              <p:nvPicPr>
                <p:cNvPr id="17" name="Ink 16">
                  <a:extLst>
                    <a:ext uri="{FF2B5EF4-FFF2-40B4-BE49-F238E27FC236}">
                      <a16:creationId xmlns:a16="http://schemas.microsoft.com/office/drawing/2014/main" id="{4D5CAC34-7545-1885-03C3-5DAE11743F4A}"/>
                    </a:ext>
                  </a:extLst>
                </p:cNvPr>
                <p:cNvPicPr/>
                <p:nvPr/>
              </p:nvPicPr>
              <p:blipFill>
                <a:blip r:embed="rId31"/>
                <a:stretch>
                  <a:fillRect/>
                </a:stretch>
              </p:blipFill>
              <p:spPr>
                <a:xfrm>
                  <a:off x="3938910" y="1394481"/>
                  <a:ext cx="85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C237BEDD-6AAC-08F4-5092-A79165D39AE8}"/>
                    </a:ext>
                  </a:extLst>
                </p14:cNvPr>
                <p14:cNvContentPartPr/>
                <p14:nvPr/>
              </p14:nvContentPartPr>
              <p14:xfrm>
                <a:off x="3990390" y="1408881"/>
                <a:ext cx="9000" cy="120240"/>
              </p14:xfrm>
            </p:contentPart>
          </mc:Choice>
          <mc:Fallback>
            <p:pic>
              <p:nvPicPr>
                <p:cNvPr id="18" name="Ink 17">
                  <a:extLst>
                    <a:ext uri="{FF2B5EF4-FFF2-40B4-BE49-F238E27FC236}">
                      <a16:creationId xmlns:a16="http://schemas.microsoft.com/office/drawing/2014/main" id="{C237BEDD-6AAC-08F4-5092-A79165D39AE8}"/>
                    </a:ext>
                  </a:extLst>
                </p:cNvPr>
                <p:cNvPicPr/>
                <p:nvPr/>
              </p:nvPicPr>
              <p:blipFill>
                <a:blip r:embed="rId33"/>
                <a:stretch>
                  <a:fillRect/>
                </a:stretch>
              </p:blipFill>
              <p:spPr>
                <a:xfrm>
                  <a:off x="3972750" y="1391241"/>
                  <a:ext cx="44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04090FF0-4F5D-1757-D97C-70828614AD69}"/>
                    </a:ext>
                  </a:extLst>
                </p14:cNvPr>
                <p14:cNvContentPartPr/>
                <p14:nvPr/>
              </p14:nvContentPartPr>
              <p14:xfrm>
                <a:off x="4060230" y="1421121"/>
                <a:ext cx="110520" cy="114480"/>
              </p14:xfrm>
            </p:contentPart>
          </mc:Choice>
          <mc:Fallback>
            <p:pic>
              <p:nvPicPr>
                <p:cNvPr id="19" name="Ink 18">
                  <a:extLst>
                    <a:ext uri="{FF2B5EF4-FFF2-40B4-BE49-F238E27FC236}">
                      <a16:creationId xmlns:a16="http://schemas.microsoft.com/office/drawing/2014/main" id="{04090FF0-4F5D-1757-D97C-70828614AD69}"/>
                    </a:ext>
                  </a:extLst>
                </p:cNvPr>
                <p:cNvPicPr/>
                <p:nvPr/>
              </p:nvPicPr>
              <p:blipFill>
                <a:blip r:embed="rId35"/>
                <a:stretch>
                  <a:fillRect/>
                </a:stretch>
              </p:blipFill>
              <p:spPr>
                <a:xfrm>
                  <a:off x="4042230" y="1403481"/>
                  <a:ext cx="1461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C393AA4D-A671-6DBE-B0DD-F6E7CE9C995C}"/>
                    </a:ext>
                  </a:extLst>
                </p14:cNvPr>
                <p14:cNvContentPartPr/>
                <p14:nvPr/>
              </p14:nvContentPartPr>
              <p14:xfrm>
                <a:off x="4226190" y="1391241"/>
                <a:ext cx="102240" cy="133920"/>
              </p14:xfrm>
            </p:contentPart>
          </mc:Choice>
          <mc:Fallback>
            <p:pic>
              <p:nvPicPr>
                <p:cNvPr id="20" name="Ink 19">
                  <a:extLst>
                    <a:ext uri="{FF2B5EF4-FFF2-40B4-BE49-F238E27FC236}">
                      <a16:creationId xmlns:a16="http://schemas.microsoft.com/office/drawing/2014/main" id="{C393AA4D-A671-6DBE-B0DD-F6E7CE9C995C}"/>
                    </a:ext>
                  </a:extLst>
                </p:cNvPr>
                <p:cNvPicPr/>
                <p:nvPr/>
              </p:nvPicPr>
              <p:blipFill>
                <a:blip r:embed="rId37"/>
                <a:stretch>
                  <a:fillRect/>
                </a:stretch>
              </p:blipFill>
              <p:spPr>
                <a:xfrm>
                  <a:off x="4208190" y="1373241"/>
                  <a:ext cx="137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7CCB70C-81D9-3E4B-8D04-82994778E576}"/>
                    </a:ext>
                  </a:extLst>
                </p14:cNvPr>
                <p14:cNvContentPartPr/>
                <p14:nvPr/>
              </p14:nvContentPartPr>
              <p14:xfrm>
                <a:off x="4391430" y="1357041"/>
                <a:ext cx="102240" cy="149760"/>
              </p14:xfrm>
            </p:contentPart>
          </mc:Choice>
          <mc:Fallback>
            <p:pic>
              <p:nvPicPr>
                <p:cNvPr id="21" name="Ink 20">
                  <a:extLst>
                    <a:ext uri="{FF2B5EF4-FFF2-40B4-BE49-F238E27FC236}">
                      <a16:creationId xmlns:a16="http://schemas.microsoft.com/office/drawing/2014/main" id="{D7CCB70C-81D9-3E4B-8D04-82994778E576}"/>
                    </a:ext>
                  </a:extLst>
                </p:cNvPr>
                <p:cNvPicPr/>
                <p:nvPr/>
              </p:nvPicPr>
              <p:blipFill>
                <a:blip r:embed="rId39"/>
                <a:stretch>
                  <a:fillRect/>
                </a:stretch>
              </p:blipFill>
              <p:spPr>
                <a:xfrm>
                  <a:off x="4373430" y="1339401"/>
                  <a:ext cx="1378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658DA4C7-93E9-B333-55B1-63BB443EDF10}"/>
                    </a:ext>
                  </a:extLst>
                </p14:cNvPr>
                <p14:cNvContentPartPr/>
                <p14:nvPr/>
              </p14:nvContentPartPr>
              <p14:xfrm>
                <a:off x="4699590" y="1410321"/>
                <a:ext cx="160200" cy="4320"/>
              </p14:xfrm>
            </p:contentPart>
          </mc:Choice>
          <mc:Fallback>
            <p:pic>
              <p:nvPicPr>
                <p:cNvPr id="23" name="Ink 22">
                  <a:extLst>
                    <a:ext uri="{FF2B5EF4-FFF2-40B4-BE49-F238E27FC236}">
                      <a16:creationId xmlns:a16="http://schemas.microsoft.com/office/drawing/2014/main" id="{658DA4C7-93E9-B333-55B1-63BB443EDF10}"/>
                    </a:ext>
                  </a:extLst>
                </p:cNvPr>
                <p:cNvPicPr/>
                <p:nvPr/>
              </p:nvPicPr>
              <p:blipFill>
                <a:blip r:embed="rId41"/>
                <a:stretch>
                  <a:fillRect/>
                </a:stretch>
              </p:blipFill>
              <p:spPr>
                <a:xfrm>
                  <a:off x="4681950" y="1392321"/>
                  <a:ext cx="195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A06F7482-8885-C011-29A7-0681E927B319}"/>
                    </a:ext>
                  </a:extLst>
                </p14:cNvPr>
                <p14:cNvContentPartPr/>
                <p14:nvPr/>
              </p14:nvContentPartPr>
              <p14:xfrm>
                <a:off x="5127270" y="1324641"/>
                <a:ext cx="10080" cy="189720"/>
              </p14:xfrm>
            </p:contentPart>
          </mc:Choice>
          <mc:Fallback>
            <p:pic>
              <p:nvPicPr>
                <p:cNvPr id="24" name="Ink 23">
                  <a:extLst>
                    <a:ext uri="{FF2B5EF4-FFF2-40B4-BE49-F238E27FC236}">
                      <a16:creationId xmlns:a16="http://schemas.microsoft.com/office/drawing/2014/main" id="{A06F7482-8885-C011-29A7-0681E927B319}"/>
                    </a:ext>
                  </a:extLst>
                </p:cNvPr>
                <p:cNvPicPr/>
                <p:nvPr/>
              </p:nvPicPr>
              <p:blipFill>
                <a:blip r:embed="rId43"/>
                <a:stretch>
                  <a:fillRect/>
                </a:stretch>
              </p:blipFill>
              <p:spPr>
                <a:xfrm>
                  <a:off x="5109630" y="1306641"/>
                  <a:ext cx="457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C8A58E1A-0F94-0A29-49EC-17A9016A008A}"/>
                    </a:ext>
                  </a:extLst>
                </p14:cNvPr>
                <p14:cNvContentPartPr/>
                <p14:nvPr/>
              </p14:nvContentPartPr>
              <p14:xfrm>
                <a:off x="5239230" y="1352001"/>
                <a:ext cx="100440" cy="142920"/>
              </p14:xfrm>
            </p:contentPart>
          </mc:Choice>
          <mc:Fallback>
            <p:pic>
              <p:nvPicPr>
                <p:cNvPr id="25" name="Ink 24">
                  <a:extLst>
                    <a:ext uri="{FF2B5EF4-FFF2-40B4-BE49-F238E27FC236}">
                      <a16:creationId xmlns:a16="http://schemas.microsoft.com/office/drawing/2014/main" id="{C8A58E1A-0F94-0A29-49EC-17A9016A008A}"/>
                    </a:ext>
                  </a:extLst>
                </p:cNvPr>
                <p:cNvPicPr/>
                <p:nvPr/>
              </p:nvPicPr>
              <p:blipFill>
                <a:blip r:embed="rId45"/>
                <a:stretch>
                  <a:fillRect/>
                </a:stretch>
              </p:blipFill>
              <p:spPr>
                <a:xfrm>
                  <a:off x="5221590" y="1334001"/>
                  <a:ext cx="1360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65EE8DBB-2296-6CDC-AA6C-A99B3435BEE6}"/>
                    </a:ext>
                  </a:extLst>
                </p14:cNvPr>
                <p14:cNvContentPartPr/>
                <p14:nvPr/>
              </p14:nvContentPartPr>
              <p14:xfrm>
                <a:off x="5407350" y="1366401"/>
                <a:ext cx="110520" cy="126000"/>
              </p14:xfrm>
            </p:contentPart>
          </mc:Choice>
          <mc:Fallback>
            <p:pic>
              <p:nvPicPr>
                <p:cNvPr id="26" name="Ink 25">
                  <a:extLst>
                    <a:ext uri="{FF2B5EF4-FFF2-40B4-BE49-F238E27FC236}">
                      <a16:creationId xmlns:a16="http://schemas.microsoft.com/office/drawing/2014/main" id="{65EE8DBB-2296-6CDC-AA6C-A99B3435BEE6}"/>
                    </a:ext>
                  </a:extLst>
                </p:cNvPr>
                <p:cNvPicPr/>
                <p:nvPr/>
              </p:nvPicPr>
              <p:blipFill>
                <a:blip r:embed="rId47"/>
                <a:stretch>
                  <a:fillRect/>
                </a:stretch>
              </p:blipFill>
              <p:spPr>
                <a:xfrm>
                  <a:off x="5389350" y="1348761"/>
                  <a:ext cx="1461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5F5FA0B1-7D03-1C26-D76F-DB2491BDDC51}"/>
                    </a:ext>
                  </a:extLst>
                </p14:cNvPr>
                <p14:cNvContentPartPr/>
                <p14:nvPr/>
              </p14:nvContentPartPr>
              <p14:xfrm>
                <a:off x="5525790" y="1344081"/>
                <a:ext cx="161640" cy="148680"/>
              </p14:xfrm>
            </p:contentPart>
          </mc:Choice>
          <mc:Fallback>
            <p:pic>
              <p:nvPicPr>
                <p:cNvPr id="27" name="Ink 26">
                  <a:extLst>
                    <a:ext uri="{FF2B5EF4-FFF2-40B4-BE49-F238E27FC236}">
                      <a16:creationId xmlns:a16="http://schemas.microsoft.com/office/drawing/2014/main" id="{5F5FA0B1-7D03-1C26-D76F-DB2491BDDC51}"/>
                    </a:ext>
                  </a:extLst>
                </p:cNvPr>
                <p:cNvPicPr/>
                <p:nvPr/>
              </p:nvPicPr>
              <p:blipFill>
                <a:blip r:embed="rId49"/>
                <a:stretch>
                  <a:fillRect/>
                </a:stretch>
              </p:blipFill>
              <p:spPr>
                <a:xfrm>
                  <a:off x="5508150" y="1326441"/>
                  <a:ext cx="1972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AD497DC2-EA64-DEED-1E15-491925AA98AB}"/>
                    </a:ext>
                  </a:extLst>
                </p14:cNvPr>
                <p14:cNvContentPartPr/>
                <p14:nvPr/>
              </p14:nvContentPartPr>
              <p14:xfrm>
                <a:off x="5611830" y="1267761"/>
                <a:ext cx="35280" cy="298440"/>
              </p14:xfrm>
            </p:contentPart>
          </mc:Choice>
          <mc:Fallback>
            <p:pic>
              <p:nvPicPr>
                <p:cNvPr id="28" name="Ink 27">
                  <a:extLst>
                    <a:ext uri="{FF2B5EF4-FFF2-40B4-BE49-F238E27FC236}">
                      <a16:creationId xmlns:a16="http://schemas.microsoft.com/office/drawing/2014/main" id="{AD497DC2-EA64-DEED-1E15-491925AA98AB}"/>
                    </a:ext>
                  </a:extLst>
                </p:cNvPr>
                <p:cNvPicPr/>
                <p:nvPr/>
              </p:nvPicPr>
              <p:blipFill>
                <a:blip r:embed="rId51"/>
                <a:stretch>
                  <a:fillRect/>
                </a:stretch>
              </p:blipFill>
              <p:spPr>
                <a:xfrm>
                  <a:off x="5594190" y="1249761"/>
                  <a:ext cx="709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CC879F79-D53D-C219-435C-FC86125402C6}"/>
                    </a:ext>
                  </a:extLst>
                </p14:cNvPr>
                <p14:cNvContentPartPr/>
                <p14:nvPr/>
              </p14:nvContentPartPr>
              <p14:xfrm>
                <a:off x="3979590" y="1672761"/>
                <a:ext cx="136080" cy="140040"/>
              </p14:xfrm>
            </p:contentPart>
          </mc:Choice>
          <mc:Fallback>
            <p:pic>
              <p:nvPicPr>
                <p:cNvPr id="29" name="Ink 28">
                  <a:extLst>
                    <a:ext uri="{FF2B5EF4-FFF2-40B4-BE49-F238E27FC236}">
                      <a16:creationId xmlns:a16="http://schemas.microsoft.com/office/drawing/2014/main" id="{CC879F79-D53D-C219-435C-FC86125402C6}"/>
                    </a:ext>
                  </a:extLst>
                </p:cNvPr>
                <p:cNvPicPr/>
                <p:nvPr/>
              </p:nvPicPr>
              <p:blipFill>
                <a:blip r:embed="rId53"/>
                <a:stretch>
                  <a:fillRect/>
                </a:stretch>
              </p:blipFill>
              <p:spPr>
                <a:xfrm>
                  <a:off x="3961590" y="1654761"/>
                  <a:ext cx="1717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6BE8687A-E8A8-0B52-0D6F-BF1EC54F56D3}"/>
                    </a:ext>
                  </a:extLst>
                </p14:cNvPr>
                <p14:cNvContentPartPr/>
                <p14:nvPr/>
              </p14:nvContentPartPr>
              <p14:xfrm>
                <a:off x="4137990" y="1707321"/>
                <a:ext cx="135360" cy="106200"/>
              </p14:xfrm>
            </p:contentPart>
          </mc:Choice>
          <mc:Fallback>
            <p:pic>
              <p:nvPicPr>
                <p:cNvPr id="30" name="Ink 29">
                  <a:extLst>
                    <a:ext uri="{FF2B5EF4-FFF2-40B4-BE49-F238E27FC236}">
                      <a16:creationId xmlns:a16="http://schemas.microsoft.com/office/drawing/2014/main" id="{6BE8687A-E8A8-0B52-0D6F-BF1EC54F56D3}"/>
                    </a:ext>
                  </a:extLst>
                </p:cNvPr>
                <p:cNvPicPr/>
                <p:nvPr/>
              </p:nvPicPr>
              <p:blipFill>
                <a:blip r:embed="rId55"/>
                <a:stretch>
                  <a:fillRect/>
                </a:stretch>
              </p:blipFill>
              <p:spPr>
                <a:xfrm>
                  <a:off x="4120350" y="1689321"/>
                  <a:ext cx="1710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F29E97F6-81E1-0C03-A691-105915DE7EA7}"/>
                    </a:ext>
                  </a:extLst>
                </p14:cNvPr>
                <p14:cNvContentPartPr/>
                <p14:nvPr/>
              </p14:nvContentPartPr>
              <p14:xfrm>
                <a:off x="4333830" y="1688961"/>
                <a:ext cx="75240" cy="131400"/>
              </p14:xfrm>
            </p:contentPart>
          </mc:Choice>
          <mc:Fallback>
            <p:pic>
              <p:nvPicPr>
                <p:cNvPr id="31" name="Ink 30">
                  <a:extLst>
                    <a:ext uri="{FF2B5EF4-FFF2-40B4-BE49-F238E27FC236}">
                      <a16:creationId xmlns:a16="http://schemas.microsoft.com/office/drawing/2014/main" id="{F29E97F6-81E1-0C03-A691-105915DE7EA7}"/>
                    </a:ext>
                  </a:extLst>
                </p:cNvPr>
                <p:cNvPicPr/>
                <p:nvPr/>
              </p:nvPicPr>
              <p:blipFill>
                <a:blip r:embed="rId57"/>
                <a:stretch>
                  <a:fillRect/>
                </a:stretch>
              </p:blipFill>
              <p:spPr>
                <a:xfrm>
                  <a:off x="4316190" y="1671321"/>
                  <a:ext cx="110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BDCE3EF9-774E-E917-B4B7-1EF0ED4DFAE9}"/>
                    </a:ext>
                  </a:extLst>
                </p14:cNvPr>
                <p14:cNvContentPartPr/>
                <p14:nvPr/>
              </p14:nvContentPartPr>
              <p14:xfrm>
                <a:off x="4466670" y="1640361"/>
                <a:ext cx="169560" cy="168480"/>
              </p14:xfrm>
            </p:contentPart>
          </mc:Choice>
          <mc:Fallback>
            <p:pic>
              <p:nvPicPr>
                <p:cNvPr id="32" name="Ink 31">
                  <a:extLst>
                    <a:ext uri="{FF2B5EF4-FFF2-40B4-BE49-F238E27FC236}">
                      <a16:creationId xmlns:a16="http://schemas.microsoft.com/office/drawing/2014/main" id="{BDCE3EF9-774E-E917-B4B7-1EF0ED4DFAE9}"/>
                    </a:ext>
                  </a:extLst>
                </p:cNvPr>
                <p:cNvPicPr/>
                <p:nvPr/>
              </p:nvPicPr>
              <p:blipFill>
                <a:blip r:embed="rId59"/>
                <a:stretch>
                  <a:fillRect/>
                </a:stretch>
              </p:blipFill>
              <p:spPr>
                <a:xfrm>
                  <a:off x="4448670" y="1622361"/>
                  <a:ext cx="2052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3CCD8457-A3B0-A210-D813-364F378C54D7}"/>
                    </a:ext>
                  </a:extLst>
                </p14:cNvPr>
                <p14:cNvContentPartPr/>
                <p14:nvPr/>
              </p14:nvContentPartPr>
              <p14:xfrm>
                <a:off x="4772310" y="1703001"/>
                <a:ext cx="145440" cy="15120"/>
              </p14:xfrm>
            </p:contentPart>
          </mc:Choice>
          <mc:Fallback>
            <p:pic>
              <p:nvPicPr>
                <p:cNvPr id="33" name="Ink 32">
                  <a:extLst>
                    <a:ext uri="{FF2B5EF4-FFF2-40B4-BE49-F238E27FC236}">
                      <a16:creationId xmlns:a16="http://schemas.microsoft.com/office/drawing/2014/main" id="{3CCD8457-A3B0-A210-D813-364F378C54D7}"/>
                    </a:ext>
                  </a:extLst>
                </p:cNvPr>
                <p:cNvPicPr/>
                <p:nvPr/>
              </p:nvPicPr>
              <p:blipFill>
                <a:blip r:embed="rId61"/>
                <a:stretch>
                  <a:fillRect/>
                </a:stretch>
              </p:blipFill>
              <p:spPr>
                <a:xfrm>
                  <a:off x="4754310" y="1685001"/>
                  <a:ext cx="1810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A39C2C55-FDD0-7860-4FAF-681654737611}"/>
                    </a:ext>
                  </a:extLst>
                </p14:cNvPr>
                <p14:cNvContentPartPr/>
                <p14:nvPr/>
              </p14:nvContentPartPr>
              <p14:xfrm>
                <a:off x="5022150" y="1641081"/>
                <a:ext cx="160200" cy="178920"/>
              </p14:xfrm>
            </p:contentPart>
          </mc:Choice>
          <mc:Fallback>
            <p:pic>
              <p:nvPicPr>
                <p:cNvPr id="34" name="Ink 33">
                  <a:extLst>
                    <a:ext uri="{FF2B5EF4-FFF2-40B4-BE49-F238E27FC236}">
                      <a16:creationId xmlns:a16="http://schemas.microsoft.com/office/drawing/2014/main" id="{A39C2C55-FDD0-7860-4FAF-681654737611}"/>
                    </a:ext>
                  </a:extLst>
                </p:cNvPr>
                <p:cNvPicPr/>
                <p:nvPr/>
              </p:nvPicPr>
              <p:blipFill>
                <a:blip r:embed="rId63"/>
                <a:stretch>
                  <a:fillRect/>
                </a:stretch>
              </p:blipFill>
              <p:spPr>
                <a:xfrm>
                  <a:off x="5004150" y="1623081"/>
                  <a:ext cx="1958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678CC716-AE04-2FDE-F08F-2E717012EFA6}"/>
                    </a:ext>
                  </a:extLst>
                </p14:cNvPr>
                <p14:cNvContentPartPr/>
                <p14:nvPr/>
              </p14:nvContentPartPr>
              <p14:xfrm>
                <a:off x="5114310" y="1655121"/>
                <a:ext cx="254520" cy="156960"/>
              </p14:xfrm>
            </p:contentPart>
          </mc:Choice>
          <mc:Fallback>
            <p:pic>
              <p:nvPicPr>
                <p:cNvPr id="35" name="Ink 34">
                  <a:extLst>
                    <a:ext uri="{FF2B5EF4-FFF2-40B4-BE49-F238E27FC236}">
                      <a16:creationId xmlns:a16="http://schemas.microsoft.com/office/drawing/2014/main" id="{678CC716-AE04-2FDE-F08F-2E717012EFA6}"/>
                    </a:ext>
                  </a:extLst>
                </p:cNvPr>
                <p:cNvPicPr/>
                <p:nvPr/>
              </p:nvPicPr>
              <p:blipFill>
                <a:blip r:embed="rId65"/>
                <a:stretch>
                  <a:fillRect/>
                </a:stretch>
              </p:blipFill>
              <p:spPr>
                <a:xfrm>
                  <a:off x="5096670" y="1637481"/>
                  <a:ext cx="2901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8EF72D2C-30CC-A69F-D462-13D6BF4C5561}"/>
                    </a:ext>
                  </a:extLst>
                </p14:cNvPr>
                <p14:cNvContentPartPr/>
                <p14:nvPr/>
              </p14:nvContentPartPr>
              <p14:xfrm>
                <a:off x="5380710" y="1634961"/>
                <a:ext cx="154440" cy="145440"/>
              </p14:xfrm>
            </p:contentPart>
          </mc:Choice>
          <mc:Fallback>
            <p:pic>
              <p:nvPicPr>
                <p:cNvPr id="36" name="Ink 35">
                  <a:extLst>
                    <a:ext uri="{FF2B5EF4-FFF2-40B4-BE49-F238E27FC236}">
                      <a16:creationId xmlns:a16="http://schemas.microsoft.com/office/drawing/2014/main" id="{8EF72D2C-30CC-A69F-D462-13D6BF4C5561}"/>
                    </a:ext>
                  </a:extLst>
                </p:cNvPr>
                <p:cNvPicPr/>
                <p:nvPr/>
              </p:nvPicPr>
              <p:blipFill>
                <a:blip r:embed="rId67"/>
                <a:stretch>
                  <a:fillRect/>
                </a:stretch>
              </p:blipFill>
              <p:spPr>
                <a:xfrm>
                  <a:off x="5363070" y="1616961"/>
                  <a:ext cx="1900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C4CF9073-EBB9-3F5F-F429-60B42602AA20}"/>
                    </a:ext>
                  </a:extLst>
                </p14:cNvPr>
                <p14:cNvContentPartPr/>
                <p14:nvPr/>
              </p14:nvContentPartPr>
              <p14:xfrm>
                <a:off x="5439750" y="1588161"/>
                <a:ext cx="36360" cy="286920"/>
              </p14:xfrm>
            </p:contentPart>
          </mc:Choice>
          <mc:Fallback>
            <p:pic>
              <p:nvPicPr>
                <p:cNvPr id="37" name="Ink 36">
                  <a:extLst>
                    <a:ext uri="{FF2B5EF4-FFF2-40B4-BE49-F238E27FC236}">
                      <a16:creationId xmlns:a16="http://schemas.microsoft.com/office/drawing/2014/main" id="{C4CF9073-EBB9-3F5F-F429-60B42602AA20}"/>
                    </a:ext>
                  </a:extLst>
                </p:cNvPr>
                <p:cNvPicPr/>
                <p:nvPr/>
              </p:nvPicPr>
              <p:blipFill>
                <a:blip r:embed="rId69"/>
                <a:stretch>
                  <a:fillRect/>
                </a:stretch>
              </p:blipFill>
              <p:spPr>
                <a:xfrm>
                  <a:off x="5421750" y="1570161"/>
                  <a:ext cx="720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2DA92A2A-FB71-42C9-5CB9-466F086322F3}"/>
                    </a:ext>
                  </a:extLst>
                </p14:cNvPr>
                <p14:cNvContentPartPr/>
                <p14:nvPr/>
              </p14:nvContentPartPr>
              <p14:xfrm>
                <a:off x="5612190" y="1662321"/>
                <a:ext cx="125280" cy="140760"/>
              </p14:xfrm>
            </p:contentPart>
          </mc:Choice>
          <mc:Fallback>
            <p:pic>
              <p:nvPicPr>
                <p:cNvPr id="38" name="Ink 37">
                  <a:extLst>
                    <a:ext uri="{FF2B5EF4-FFF2-40B4-BE49-F238E27FC236}">
                      <a16:creationId xmlns:a16="http://schemas.microsoft.com/office/drawing/2014/main" id="{2DA92A2A-FB71-42C9-5CB9-466F086322F3}"/>
                    </a:ext>
                  </a:extLst>
                </p:cNvPr>
                <p:cNvPicPr/>
                <p:nvPr/>
              </p:nvPicPr>
              <p:blipFill>
                <a:blip r:embed="rId71"/>
                <a:stretch>
                  <a:fillRect/>
                </a:stretch>
              </p:blipFill>
              <p:spPr>
                <a:xfrm>
                  <a:off x="5594550" y="1644321"/>
                  <a:ext cx="1609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id="{46D4CF94-8520-8063-0B51-B52C833D0D9F}"/>
                    </a:ext>
                  </a:extLst>
                </p14:cNvPr>
                <p14:cNvContentPartPr/>
                <p14:nvPr/>
              </p14:nvContentPartPr>
              <p14:xfrm>
                <a:off x="5634870" y="1647561"/>
                <a:ext cx="86040" cy="155160"/>
              </p14:xfrm>
            </p:contentPart>
          </mc:Choice>
          <mc:Fallback>
            <p:pic>
              <p:nvPicPr>
                <p:cNvPr id="39" name="Ink 38">
                  <a:extLst>
                    <a:ext uri="{FF2B5EF4-FFF2-40B4-BE49-F238E27FC236}">
                      <a16:creationId xmlns:a16="http://schemas.microsoft.com/office/drawing/2014/main" id="{46D4CF94-8520-8063-0B51-B52C833D0D9F}"/>
                    </a:ext>
                  </a:extLst>
                </p:cNvPr>
                <p:cNvPicPr/>
                <p:nvPr/>
              </p:nvPicPr>
              <p:blipFill>
                <a:blip r:embed="rId73"/>
                <a:stretch>
                  <a:fillRect/>
                </a:stretch>
              </p:blipFill>
              <p:spPr>
                <a:xfrm>
                  <a:off x="5616870" y="1629921"/>
                  <a:ext cx="1216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Ink 39">
                  <a:extLst>
                    <a:ext uri="{FF2B5EF4-FFF2-40B4-BE49-F238E27FC236}">
                      <a16:creationId xmlns:a16="http://schemas.microsoft.com/office/drawing/2014/main" id="{3B981A30-1B00-B1AC-0A84-0D66639304AA}"/>
                    </a:ext>
                  </a:extLst>
                </p14:cNvPr>
                <p14:cNvContentPartPr/>
                <p14:nvPr/>
              </p14:nvContentPartPr>
              <p14:xfrm>
                <a:off x="5814150" y="1640361"/>
                <a:ext cx="165240" cy="171360"/>
              </p14:xfrm>
            </p:contentPart>
          </mc:Choice>
          <mc:Fallback>
            <p:pic>
              <p:nvPicPr>
                <p:cNvPr id="40" name="Ink 39">
                  <a:extLst>
                    <a:ext uri="{FF2B5EF4-FFF2-40B4-BE49-F238E27FC236}">
                      <a16:creationId xmlns:a16="http://schemas.microsoft.com/office/drawing/2014/main" id="{3B981A30-1B00-B1AC-0A84-0D66639304AA}"/>
                    </a:ext>
                  </a:extLst>
                </p:cNvPr>
                <p:cNvPicPr/>
                <p:nvPr/>
              </p:nvPicPr>
              <p:blipFill>
                <a:blip r:embed="rId75"/>
                <a:stretch>
                  <a:fillRect/>
                </a:stretch>
              </p:blipFill>
              <p:spPr>
                <a:xfrm>
                  <a:off x="5796510" y="1622361"/>
                  <a:ext cx="200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Ink 40">
                  <a:extLst>
                    <a:ext uri="{FF2B5EF4-FFF2-40B4-BE49-F238E27FC236}">
                      <a16:creationId xmlns:a16="http://schemas.microsoft.com/office/drawing/2014/main" id="{E4A3F37E-793F-AFF4-64CB-0255AEC61A12}"/>
                    </a:ext>
                  </a:extLst>
                </p14:cNvPr>
                <p14:cNvContentPartPr/>
                <p14:nvPr/>
              </p14:nvContentPartPr>
              <p14:xfrm>
                <a:off x="6093870" y="1661241"/>
                <a:ext cx="124200" cy="97560"/>
              </p14:xfrm>
            </p:contentPart>
          </mc:Choice>
          <mc:Fallback>
            <p:pic>
              <p:nvPicPr>
                <p:cNvPr id="41" name="Ink 40">
                  <a:extLst>
                    <a:ext uri="{FF2B5EF4-FFF2-40B4-BE49-F238E27FC236}">
                      <a16:creationId xmlns:a16="http://schemas.microsoft.com/office/drawing/2014/main" id="{E4A3F37E-793F-AFF4-64CB-0255AEC61A12}"/>
                    </a:ext>
                  </a:extLst>
                </p:cNvPr>
                <p:cNvPicPr/>
                <p:nvPr/>
              </p:nvPicPr>
              <p:blipFill>
                <a:blip r:embed="rId77"/>
                <a:stretch>
                  <a:fillRect/>
                </a:stretch>
              </p:blipFill>
              <p:spPr>
                <a:xfrm>
                  <a:off x="6076230" y="1643601"/>
                  <a:ext cx="1598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Ink 41">
                  <a:extLst>
                    <a:ext uri="{FF2B5EF4-FFF2-40B4-BE49-F238E27FC236}">
                      <a16:creationId xmlns:a16="http://schemas.microsoft.com/office/drawing/2014/main" id="{44C1A215-8741-A2E4-20FA-FDDE2A15B960}"/>
                    </a:ext>
                  </a:extLst>
                </p14:cNvPr>
                <p14:cNvContentPartPr/>
                <p14:nvPr/>
              </p14:nvContentPartPr>
              <p14:xfrm>
                <a:off x="6414630" y="1624521"/>
                <a:ext cx="6840" cy="174960"/>
              </p14:xfrm>
            </p:contentPart>
          </mc:Choice>
          <mc:Fallback>
            <p:pic>
              <p:nvPicPr>
                <p:cNvPr id="42" name="Ink 41">
                  <a:extLst>
                    <a:ext uri="{FF2B5EF4-FFF2-40B4-BE49-F238E27FC236}">
                      <a16:creationId xmlns:a16="http://schemas.microsoft.com/office/drawing/2014/main" id="{44C1A215-8741-A2E4-20FA-FDDE2A15B960}"/>
                    </a:ext>
                  </a:extLst>
                </p:cNvPr>
                <p:cNvPicPr/>
                <p:nvPr/>
              </p:nvPicPr>
              <p:blipFill>
                <a:blip r:embed="rId79"/>
                <a:stretch>
                  <a:fillRect/>
                </a:stretch>
              </p:blipFill>
              <p:spPr>
                <a:xfrm>
                  <a:off x="6396990" y="1606521"/>
                  <a:ext cx="424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Ink 42">
                  <a:extLst>
                    <a:ext uri="{FF2B5EF4-FFF2-40B4-BE49-F238E27FC236}">
                      <a16:creationId xmlns:a16="http://schemas.microsoft.com/office/drawing/2014/main" id="{042DF7BB-453A-2B39-A838-274AD8206C47}"/>
                    </a:ext>
                  </a:extLst>
                </p14:cNvPr>
                <p14:cNvContentPartPr/>
                <p14:nvPr/>
              </p14:nvContentPartPr>
              <p14:xfrm>
                <a:off x="6485550" y="1633521"/>
                <a:ext cx="297360" cy="142200"/>
              </p14:xfrm>
            </p:contentPart>
          </mc:Choice>
          <mc:Fallback>
            <p:pic>
              <p:nvPicPr>
                <p:cNvPr id="43" name="Ink 42">
                  <a:extLst>
                    <a:ext uri="{FF2B5EF4-FFF2-40B4-BE49-F238E27FC236}">
                      <a16:creationId xmlns:a16="http://schemas.microsoft.com/office/drawing/2014/main" id="{042DF7BB-453A-2B39-A838-274AD8206C47}"/>
                    </a:ext>
                  </a:extLst>
                </p:cNvPr>
                <p:cNvPicPr/>
                <p:nvPr/>
              </p:nvPicPr>
              <p:blipFill>
                <a:blip r:embed="rId81"/>
                <a:stretch>
                  <a:fillRect/>
                </a:stretch>
              </p:blipFill>
              <p:spPr>
                <a:xfrm>
                  <a:off x="6467550" y="1615881"/>
                  <a:ext cx="3330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Ink 43">
                  <a:extLst>
                    <a:ext uri="{FF2B5EF4-FFF2-40B4-BE49-F238E27FC236}">
                      <a16:creationId xmlns:a16="http://schemas.microsoft.com/office/drawing/2014/main" id="{81DA6650-E904-4530-15FD-B0BF10ED1DFE}"/>
                    </a:ext>
                  </a:extLst>
                </p14:cNvPr>
                <p14:cNvContentPartPr/>
                <p14:nvPr/>
              </p14:nvContentPartPr>
              <p14:xfrm>
                <a:off x="6806310" y="1623801"/>
                <a:ext cx="124920" cy="174240"/>
              </p14:xfrm>
            </p:contentPart>
          </mc:Choice>
          <mc:Fallback>
            <p:pic>
              <p:nvPicPr>
                <p:cNvPr id="44" name="Ink 43">
                  <a:extLst>
                    <a:ext uri="{FF2B5EF4-FFF2-40B4-BE49-F238E27FC236}">
                      <a16:creationId xmlns:a16="http://schemas.microsoft.com/office/drawing/2014/main" id="{81DA6650-E904-4530-15FD-B0BF10ED1DFE}"/>
                    </a:ext>
                  </a:extLst>
                </p:cNvPr>
                <p:cNvPicPr/>
                <p:nvPr/>
              </p:nvPicPr>
              <p:blipFill>
                <a:blip r:embed="rId83"/>
                <a:stretch>
                  <a:fillRect/>
                </a:stretch>
              </p:blipFill>
              <p:spPr>
                <a:xfrm>
                  <a:off x="6788310" y="1606161"/>
                  <a:ext cx="1605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Ink 44">
                  <a:extLst>
                    <a:ext uri="{FF2B5EF4-FFF2-40B4-BE49-F238E27FC236}">
                      <a16:creationId xmlns:a16="http://schemas.microsoft.com/office/drawing/2014/main" id="{2BDD65D2-36A3-9EE5-FAAE-16B91EF28666}"/>
                    </a:ext>
                  </a:extLst>
                </p14:cNvPr>
                <p14:cNvContentPartPr/>
                <p14:nvPr/>
              </p14:nvContentPartPr>
              <p14:xfrm>
                <a:off x="6832230" y="1546401"/>
                <a:ext cx="68400" cy="272160"/>
              </p14:xfrm>
            </p:contentPart>
          </mc:Choice>
          <mc:Fallback>
            <p:pic>
              <p:nvPicPr>
                <p:cNvPr id="45" name="Ink 44">
                  <a:extLst>
                    <a:ext uri="{FF2B5EF4-FFF2-40B4-BE49-F238E27FC236}">
                      <a16:creationId xmlns:a16="http://schemas.microsoft.com/office/drawing/2014/main" id="{2BDD65D2-36A3-9EE5-FAAE-16B91EF28666}"/>
                    </a:ext>
                  </a:extLst>
                </p:cNvPr>
                <p:cNvPicPr/>
                <p:nvPr/>
              </p:nvPicPr>
              <p:blipFill>
                <a:blip r:embed="rId85"/>
                <a:stretch>
                  <a:fillRect/>
                </a:stretch>
              </p:blipFill>
              <p:spPr>
                <a:xfrm>
                  <a:off x="6814590" y="1528401"/>
                  <a:ext cx="1040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FF7234F2-84DF-3C29-A987-DCF66CC34B68}"/>
                    </a:ext>
                  </a:extLst>
                </p14:cNvPr>
                <p14:cNvContentPartPr/>
                <p14:nvPr/>
              </p14:nvContentPartPr>
              <p14:xfrm>
                <a:off x="3823710" y="1587441"/>
                <a:ext cx="1009800" cy="412920"/>
              </p14:xfrm>
            </p:contentPart>
          </mc:Choice>
          <mc:Fallback>
            <p:pic>
              <p:nvPicPr>
                <p:cNvPr id="48" name="Ink 47">
                  <a:extLst>
                    <a:ext uri="{FF2B5EF4-FFF2-40B4-BE49-F238E27FC236}">
                      <a16:creationId xmlns:a16="http://schemas.microsoft.com/office/drawing/2014/main" id="{FF7234F2-84DF-3C29-A987-DCF66CC34B68}"/>
                    </a:ext>
                  </a:extLst>
                </p:cNvPr>
                <p:cNvPicPr/>
                <p:nvPr/>
              </p:nvPicPr>
              <p:blipFill>
                <a:blip r:embed="rId87"/>
                <a:stretch>
                  <a:fillRect/>
                </a:stretch>
              </p:blipFill>
              <p:spPr>
                <a:xfrm>
                  <a:off x="3805710" y="1569441"/>
                  <a:ext cx="10454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50B24316-E6C6-C122-2054-E58DAEAF11B0}"/>
                    </a:ext>
                  </a:extLst>
                </p14:cNvPr>
                <p14:cNvContentPartPr/>
                <p14:nvPr/>
              </p14:nvContentPartPr>
              <p14:xfrm>
                <a:off x="2016870" y="1615881"/>
                <a:ext cx="120960" cy="775440"/>
              </p14:xfrm>
            </p:contentPart>
          </mc:Choice>
          <mc:Fallback>
            <p:pic>
              <p:nvPicPr>
                <p:cNvPr id="50" name="Ink 49">
                  <a:extLst>
                    <a:ext uri="{FF2B5EF4-FFF2-40B4-BE49-F238E27FC236}">
                      <a16:creationId xmlns:a16="http://schemas.microsoft.com/office/drawing/2014/main" id="{50B24316-E6C6-C122-2054-E58DAEAF11B0}"/>
                    </a:ext>
                  </a:extLst>
                </p:cNvPr>
                <p:cNvPicPr/>
                <p:nvPr/>
              </p:nvPicPr>
              <p:blipFill>
                <a:blip r:embed="rId89"/>
                <a:stretch>
                  <a:fillRect/>
                </a:stretch>
              </p:blipFill>
              <p:spPr>
                <a:xfrm>
                  <a:off x="1999230" y="1597881"/>
                  <a:ext cx="156600" cy="81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42EE0BA8-05C1-8E07-59B2-4F69B68033B4}"/>
                    </a:ext>
                  </a:extLst>
                </p14:cNvPr>
                <p14:cNvContentPartPr/>
                <p14:nvPr/>
              </p14:nvContentPartPr>
              <p14:xfrm>
                <a:off x="2013630" y="2344881"/>
                <a:ext cx="206280" cy="68040"/>
              </p14:xfrm>
            </p:contentPart>
          </mc:Choice>
          <mc:Fallback>
            <p:pic>
              <p:nvPicPr>
                <p:cNvPr id="51" name="Ink 50">
                  <a:extLst>
                    <a:ext uri="{FF2B5EF4-FFF2-40B4-BE49-F238E27FC236}">
                      <a16:creationId xmlns:a16="http://schemas.microsoft.com/office/drawing/2014/main" id="{42EE0BA8-05C1-8E07-59B2-4F69B68033B4}"/>
                    </a:ext>
                  </a:extLst>
                </p:cNvPr>
                <p:cNvPicPr/>
                <p:nvPr/>
              </p:nvPicPr>
              <p:blipFill>
                <a:blip r:embed="rId91"/>
                <a:stretch>
                  <a:fillRect/>
                </a:stretch>
              </p:blipFill>
              <p:spPr>
                <a:xfrm>
                  <a:off x="1995990" y="2327241"/>
                  <a:ext cx="2419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9" name="Ink 88">
                  <a:extLst>
                    <a:ext uri="{FF2B5EF4-FFF2-40B4-BE49-F238E27FC236}">
                      <a16:creationId xmlns:a16="http://schemas.microsoft.com/office/drawing/2014/main" id="{87180C19-8C25-9016-EB7F-0428E3569F6C}"/>
                    </a:ext>
                  </a:extLst>
                </p14:cNvPr>
                <p14:cNvContentPartPr/>
                <p14:nvPr/>
              </p14:nvContentPartPr>
              <p14:xfrm>
                <a:off x="7008270" y="2340561"/>
                <a:ext cx="251280" cy="265320"/>
              </p14:xfrm>
            </p:contentPart>
          </mc:Choice>
          <mc:Fallback>
            <p:pic>
              <p:nvPicPr>
                <p:cNvPr id="89" name="Ink 88">
                  <a:extLst>
                    <a:ext uri="{FF2B5EF4-FFF2-40B4-BE49-F238E27FC236}">
                      <a16:creationId xmlns:a16="http://schemas.microsoft.com/office/drawing/2014/main" id="{87180C19-8C25-9016-EB7F-0428E3569F6C}"/>
                    </a:ext>
                  </a:extLst>
                </p:cNvPr>
                <p:cNvPicPr/>
                <p:nvPr/>
              </p:nvPicPr>
              <p:blipFill>
                <a:blip r:embed="rId93"/>
                <a:stretch>
                  <a:fillRect/>
                </a:stretch>
              </p:blipFill>
              <p:spPr>
                <a:xfrm>
                  <a:off x="6990270" y="2322561"/>
                  <a:ext cx="2869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0" name="Ink 89">
                  <a:extLst>
                    <a:ext uri="{FF2B5EF4-FFF2-40B4-BE49-F238E27FC236}">
                      <a16:creationId xmlns:a16="http://schemas.microsoft.com/office/drawing/2014/main" id="{2CC06BA1-27C1-05DB-D652-6A02A8AB2E53}"/>
                    </a:ext>
                  </a:extLst>
                </p14:cNvPr>
                <p14:cNvContentPartPr/>
                <p14:nvPr/>
              </p14:nvContentPartPr>
              <p14:xfrm>
                <a:off x="7293390" y="2343801"/>
                <a:ext cx="47520" cy="263520"/>
              </p14:xfrm>
            </p:contentPart>
          </mc:Choice>
          <mc:Fallback>
            <p:pic>
              <p:nvPicPr>
                <p:cNvPr id="90" name="Ink 89">
                  <a:extLst>
                    <a:ext uri="{FF2B5EF4-FFF2-40B4-BE49-F238E27FC236}">
                      <a16:creationId xmlns:a16="http://schemas.microsoft.com/office/drawing/2014/main" id="{2CC06BA1-27C1-05DB-D652-6A02A8AB2E53}"/>
                    </a:ext>
                  </a:extLst>
                </p:cNvPr>
                <p:cNvPicPr/>
                <p:nvPr/>
              </p:nvPicPr>
              <p:blipFill>
                <a:blip r:embed="rId95"/>
                <a:stretch>
                  <a:fillRect/>
                </a:stretch>
              </p:blipFill>
              <p:spPr>
                <a:xfrm>
                  <a:off x="7275390" y="2325801"/>
                  <a:ext cx="8316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1" name="Ink 90">
                  <a:extLst>
                    <a:ext uri="{FF2B5EF4-FFF2-40B4-BE49-F238E27FC236}">
                      <a16:creationId xmlns:a16="http://schemas.microsoft.com/office/drawing/2014/main" id="{8A87D3E8-7377-B512-E40B-4637C4585E0E}"/>
                    </a:ext>
                  </a:extLst>
                </p14:cNvPr>
                <p14:cNvContentPartPr/>
                <p14:nvPr/>
              </p14:nvContentPartPr>
              <p14:xfrm>
                <a:off x="7289070" y="2458281"/>
                <a:ext cx="195480" cy="155880"/>
              </p14:xfrm>
            </p:contentPart>
          </mc:Choice>
          <mc:Fallback>
            <p:pic>
              <p:nvPicPr>
                <p:cNvPr id="91" name="Ink 90">
                  <a:extLst>
                    <a:ext uri="{FF2B5EF4-FFF2-40B4-BE49-F238E27FC236}">
                      <a16:creationId xmlns:a16="http://schemas.microsoft.com/office/drawing/2014/main" id="{8A87D3E8-7377-B512-E40B-4637C4585E0E}"/>
                    </a:ext>
                  </a:extLst>
                </p:cNvPr>
                <p:cNvPicPr/>
                <p:nvPr/>
              </p:nvPicPr>
              <p:blipFill>
                <a:blip r:embed="rId97"/>
                <a:stretch>
                  <a:fillRect/>
                </a:stretch>
              </p:blipFill>
              <p:spPr>
                <a:xfrm>
                  <a:off x="7271070" y="2440641"/>
                  <a:ext cx="2311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2" name="Ink 91">
                  <a:extLst>
                    <a:ext uri="{FF2B5EF4-FFF2-40B4-BE49-F238E27FC236}">
                      <a16:creationId xmlns:a16="http://schemas.microsoft.com/office/drawing/2014/main" id="{6FD918A3-3AB2-A9E6-4DB4-DDB49498C54D}"/>
                    </a:ext>
                  </a:extLst>
                </p14:cNvPr>
                <p14:cNvContentPartPr/>
                <p14:nvPr/>
              </p14:nvContentPartPr>
              <p14:xfrm>
                <a:off x="7502910" y="2449281"/>
                <a:ext cx="128520" cy="139320"/>
              </p14:xfrm>
            </p:contentPart>
          </mc:Choice>
          <mc:Fallback>
            <p:pic>
              <p:nvPicPr>
                <p:cNvPr id="92" name="Ink 91">
                  <a:extLst>
                    <a:ext uri="{FF2B5EF4-FFF2-40B4-BE49-F238E27FC236}">
                      <a16:creationId xmlns:a16="http://schemas.microsoft.com/office/drawing/2014/main" id="{6FD918A3-3AB2-A9E6-4DB4-DDB49498C54D}"/>
                    </a:ext>
                  </a:extLst>
                </p:cNvPr>
                <p:cNvPicPr/>
                <p:nvPr/>
              </p:nvPicPr>
              <p:blipFill>
                <a:blip r:embed="rId99"/>
                <a:stretch>
                  <a:fillRect/>
                </a:stretch>
              </p:blipFill>
              <p:spPr>
                <a:xfrm>
                  <a:off x="7484910" y="2431281"/>
                  <a:ext cx="1641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3" name="Ink 92">
                  <a:extLst>
                    <a:ext uri="{FF2B5EF4-FFF2-40B4-BE49-F238E27FC236}">
                      <a16:creationId xmlns:a16="http://schemas.microsoft.com/office/drawing/2014/main" id="{70D05518-417B-C58B-D774-6F6B2F8DD11F}"/>
                    </a:ext>
                  </a:extLst>
                </p14:cNvPr>
                <p14:cNvContentPartPr/>
                <p14:nvPr/>
              </p14:nvContentPartPr>
              <p14:xfrm>
                <a:off x="7699830" y="2430201"/>
                <a:ext cx="271800" cy="321480"/>
              </p14:xfrm>
            </p:contentPart>
          </mc:Choice>
          <mc:Fallback>
            <p:pic>
              <p:nvPicPr>
                <p:cNvPr id="93" name="Ink 92">
                  <a:extLst>
                    <a:ext uri="{FF2B5EF4-FFF2-40B4-BE49-F238E27FC236}">
                      <a16:creationId xmlns:a16="http://schemas.microsoft.com/office/drawing/2014/main" id="{70D05518-417B-C58B-D774-6F6B2F8DD11F}"/>
                    </a:ext>
                  </a:extLst>
                </p:cNvPr>
                <p:cNvPicPr/>
                <p:nvPr/>
              </p:nvPicPr>
              <p:blipFill>
                <a:blip r:embed="rId101"/>
                <a:stretch>
                  <a:fillRect/>
                </a:stretch>
              </p:blipFill>
              <p:spPr>
                <a:xfrm>
                  <a:off x="7681830" y="2412201"/>
                  <a:ext cx="3074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4" name="Ink 93">
                  <a:extLst>
                    <a:ext uri="{FF2B5EF4-FFF2-40B4-BE49-F238E27FC236}">
                      <a16:creationId xmlns:a16="http://schemas.microsoft.com/office/drawing/2014/main" id="{FA6F3F51-5779-A75C-807B-2F6F2796E689}"/>
                    </a:ext>
                  </a:extLst>
                </p14:cNvPr>
                <p14:cNvContentPartPr/>
                <p14:nvPr/>
              </p14:nvContentPartPr>
              <p14:xfrm>
                <a:off x="8061630" y="2458641"/>
                <a:ext cx="114120" cy="173520"/>
              </p14:xfrm>
            </p:contentPart>
          </mc:Choice>
          <mc:Fallback>
            <p:pic>
              <p:nvPicPr>
                <p:cNvPr id="94" name="Ink 93">
                  <a:extLst>
                    <a:ext uri="{FF2B5EF4-FFF2-40B4-BE49-F238E27FC236}">
                      <a16:creationId xmlns:a16="http://schemas.microsoft.com/office/drawing/2014/main" id="{FA6F3F51-5779-A75C-807B-2F6F2796E689}"/>
                    </a:ext>
                  </a:extLst>
                </p:cNvPr>
                <p:cNvPicPr/>
                <p:nvPr/>
              </p:nvPicPr>
              <p:blipFill>
                <a:blip r:embed="rId103"/>
                <a:stretch>
                  <a:fillRect/>
                </a:stretch>
              </p:blipFill>
              <p:spPr>
                <a:xfrm>
                  <a:off x="8043990" y="2440641"/>
                  <a:ext cx="1497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6" name="Ink 95">
                  <a:extLst>
                    <a:ext uri="{FF2B5EF4-FFF2-40B4-BE49-F238E27FC236}">
                      <a16:creationId xmlns:a16="http://schemas.microsoft.com/office/drawing/2014/main" id="{CA881108-7450-6A60-79A1-900803F0C2BF}"/>
                    </a:ext>
                  </a:extLst>
                </p14:cNvPr>
                <p14:cNvContentPartPr/>
                <p14:nvPr/>
              </p14:nvContentPartPr>
              <p14:xfrm>
                <a:off x="10169790" y="1987761"/>
                <a:ext cx="59760" cy="431280"/>
              </p14:xfrm>
            </p:contentPart>
          </mc:Choice>
          <mc:Fallback>
            <p:pic>
              <p:nvPicPr>
                <p:cNvPr id="96" name="Ink 95">
                  <a:extLst>
                    <a:ext uri="{FF2B5EF4-FFF2-40B4-BE49-F238E27FC236}">
                      <a16:creationId xmlns:a16="http://schemas.microsoft.com/office/drawing/2014/main" id="{CA881108-7450-6A60-79A1-900803F0C2BF}"/>
                    </a:ext>
                  </a:extLst>
                </p:cNvPr>
                <p:cNvPicPr/>
                <p:nvPr/>
              </p:nvPicPr>
              <p:blipFill>
                <a:blip r:embed="rId105"/>
                <a:stretch>
                  <a:fillRect/>
                </a:stretch>
              </p:blipFill>
              <p:spPr>
                <a:xfrm>
                  <a:off x="10151790" y="1970121"/>
                  <a:ext cx="9540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7" name="Ink 96">
                  <a:extLst>
                    <a:ext uri="{FF2B5EF4-FFF2-40B4-BE49-F238E27FC236}">
                      <a16:creationId xmlns:a16="http://schemas.microsoft.com/office/drawing/2014/main" id="{D6139E16-B345-2141-7F9E-403BD7D8A067}"/>
                    </a:ext>
                  </a:extLst>
                </p14:cNvPr>
                <p14:cNvContentPartPr/>
                <p14:nvPr/>
              </p14:nvContentPartPr>
              <p14:xfrm>
                <a:off x="10166550" y="1977681"/>
                <a:ext cx="546480" cy="450360"/>
              </p14:xfrm>
            </p:contentPart>
          </mc:Choice>
          <mc:Fallback>
            <p:pic>
              <p:nvPicPr>
                <p:cNvPr id="97" name="Ink 96">
                  <a:extLst>
                    <a:ext uri="{FF2B5EF4-FFF2-40B4-BE49-F238E27FC236}">
                      <a16:creationId xmlns:a16="http://schemas.microsoft.com/office/drawing/2014/main" id="{D6139E16-B345-2141-7F9E-403BD7D8A067}"/>
                    </a:ext>
                  </a:extLst>
                </p:cNvPr>
                <p:cNvPicPr/>
                <p:nvPr/>
              </p:nvPicPr>
              <p:blipFill>
                <a:blip r:embed="rId107"/>
                <a:stretch>
                  <a:fillRect/>
                </a:stretch>
              </p:blipFill>
              <p:spPr>
                <a:xfrm>
                  <a:off x="10148910" y="1959681"/>
                  <a:ext cx="58212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8" name="Ink 97">
                  <a:extLst>
                    <a:ext uri="{FF2B5EF4-FFF2-40B4-BE49-F238E27FC236}">
                      <a16:creationId xmlns:a16="http://schemas.microsoft.com/office/drawing/2014/main" id="{AB1F2FD2-AB9C-AF7E-E83A-C74AB2C11CAF}"/>
                    </a:ext>
                  </a:extLst>
                </p14:cNvPr>
                <p14:cNvContentPartPr/>
                <p14:nvPr/>
              </p14:nvContentPartPr>
              <p14:xfrm>
                <a:off x="10414230" y="2336241"/>
                <a:ext cx="320040" cy="228240"/>
              </p14:xfrm>
            </p:contentPart>
          </mc:Choice>
          <mc:Fallback>
            <p:pic>
              <p:nvPicPr>
                <p:cNvPr id="98" name="Ink 97">
                  <a:extLst>
                    <a:ext uri="{FF2B5EF4-FFF2-40B4-BE49-F238E27FC236}">
                      <a16:creationId xmlns:a16="http://schemas.microsoft.com/office/drawing/2014/main" id="{AB1F2FD2-AB9C-AF7E-E83A-C74AB2C11CAF}"/>
                    </a:ext>
                  </a:extLst>
                </p:cNvPr>
                <p:cNvPicPr/>
                <p:nvPr/>
              </p:nvPicPr>
              <p:blipFill>
                <a:blip r:embed="rId109"/>
                <a:stretch>
                  <a:fillRect/>
                </a:stretch>
              </p:blipFill>
              <p:spPr>
                <a:xfrm>
                  <a:off x="10396230" y="2318241"/>
                  <a:ext cx="3556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9" name="Ink 98">
                  <a:extLst>
                    <a:ext uri="{FF2B5EF4-FFF2-40B4-BE49-F238E27FC236}">
                      <a16:creationId xmlns:a16="http://schemas.microsoft.com/office/drawing/2014/main" id="{9385844D-1548-5B40-0088-1141DD8DEB8B}"/>
                    </a:ext>
                  </a:extLst>
                </p14:cNvPr>
                <p14:cNvContentPartPr/>
                <p14:nvPr/>
              </p14:nvContentPartPr>
              <p14:xfrm>
                <a:off x="10705470" y="2048601"/>
                <a:ext cx="228600" cy="482400"/>
              </p14:xfrm>
            </p:contentPart>
          </mc:Choice>
          <mc:Fallback>
            <p:pic>
              <p:nvPicPr>
                <p:cNvPr id="99" name="Ink 98">
                  <a:extLst>
                    <a:ext uri="{FF2B5EF4-FFF2-40B4-BE49-F238E27FC236}">
                      <a16:creationId xmlns:a16="http://schemas.microsoft.com/office/drawing/2014/main" id="{9385844D-1548-5B40-0088-1141DD8DEB8B}"/>
                    </a:ext>
                  </a:extLst>
                </p:cNvPr>
                <p:cNvPicPr/>
                <p:nvPr/>
              </p:nvPicPr>
              <p:blipFill>
                <a:blip r:embed="rId111"/>
                <a:stretch>
                  <a:fillRect/>
                </a:stretch>
              </p:blipFill>
              <p:spPr>
                <a:xfrm>
                  <a:off x="10687830" y="2030601"/>
                  <a:ext cx="264240" cy="518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0" name="Ink 99">
                  <a:extLst>
                    <a:ext uri="{FF2B5EF4-FFF2-40B4-BE49-F238E27FC236}">
                      <a16:creationId xmlns:a16="http://schemas.microsoft.com/office/drawing/2014/main" id="{9FB78B68-02D5-B740-ED3F-166BC47F3A1B}"/>
                    </a:ext>
                  </a:extLst>
                </p14:cNvPr>
                <p14:cNvContentPartPr/>
                <p14:nvPr/>
              </p14:nvContentPartPr>
              <p14:xfrm>
                <a:off x="8666070" y="2302401"/>
                <a:ext cx="1525320" cy="153360"/>
              </p14:xfrm>
            </p:contentPart>
          </mc:Choice>
          <mc:Fallback>
            <p:pic>
              <p:nvPicPr>
                <p:cNvPr id="100" name="Ink 99">
                  <a:extLst>
                    <a:ext uri="{FF2B5EF4-FFF2-40B4-BE49-F238E27FC236}">
                      <a16:creationId xmlns:a16="http://schemas.microsoft.com/office/drawing/2014/main" id="{9FB78B68-02D5-B740-ED3F-166BC47F3A1B}"/>
                    </a:ext>
                  </a:extLst>
                </p:cNvPr>
                <p:cNvPicPr/>
                <p:nvPr/>
              </p:nvPicPr>
              <p:blipFill>
                <a:blip r:embed="rId113"/>
                <a:stretch>
                  <a:fillRect/>
                </a:stretch>
              </p:blipFill>
              <p:spPr>
                <a:xfrm>
                  <a:off x="8648430" y="2284761"/>
                  <a:ext cx="15609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1" name="Ink 100">
                  <a:extLst>
                    <a:ext uri="{FF2B5EF4-FFF2-40B4-BE49-F238E27FC236}">
                      <a16:creationId xmlns:a16="http://schemas.microsoft.com/office/drawing/2014/main" id="{24D29536-3875-C028-40F0-EA5943CFCCC3}"/>
                    </a:ext>
                  </a:extLst>
                </p14:cNvPr>
                <p14:cNvContentPartPr/>
                <p14:nvPr/>
              </p14:nvContentPartPr>
              <p14:xfrm>
                <a:off x="8646630" y="2358561"/>
                <a:ext cx="48960" cy="141480"/>
              </p14:xfrm>
            </p:contentPart>
          </mc:Choice>
          <mc:Fallback>
            <p:pic>
              <p:nvPicPr>
                <p:cNvPr id="101" name="Ink 100">
                  <a:extLst>
                    <a:ext uri="{FF2B5EF4-FFF2-40B4-BE49-F238E27FC236}">
                      <a16:creationId xmlns:a16="http://schemas.microsoft.com/office/drawing/2014/main" id="{24D29536-3875-C028-40F0-EA5943CFCCC3}"/>
                    </a:ext>
                  </a:extLst>
                </p:cNvPr>
                <p:cNvPicPr/>
                <p:nvPr/>
              </p:nvPicPr>
              <p:blipFill>
                <a:blip r:embed="rId115"/>
                <a:stretch>
                  <a:fillRect/>
                </a:stretch>
              </p:blipFill>
              <p:spPr>
                <a:xfrm>
                  <a:off x="8628630" y="2340561"/>
                  <a:ext cx="84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2" name="Ink 101">
                  <a:extLst>
                    <a:ext uri="{FF2B5EF4-FFF2-40B4-BE49-F238E27FC236}">
                      <a16:creationId xmlns:a16="http://schemas.microsoft.com/office/drawing/2014/main" id="{9E53C6A9-FBD2-0DB2-F7B6-F9E1EE7495F2}"/>
                    </a:ext>
                  </a:extLst>
                </p14:cNvPr>
                <p14:cNvContentPartPr/>
                <p14:nvPr/>
              </p14:nvContentPartPr>
              <p14:xfrm>
                <a:off x="8441070" y="2318961"/>
                <a:ext cx="563400" cy="388800"/>
              </p14:xfrm>
            </p:contentPart>
          </mc:Choice>
          <mc:Fallback>
            <p:pic>
              <p:nvPicPr>
                <p:cNvPr id="102" name="Ink 101">
                  <a:extLst>
                    <a:ext uri="{FF2B5EF4-FFF2-40B4-BE49-F238E27FC236}">
                      <a16:creationId xmlns:a16="http://schemas.microsoft.com/office/drawing/2014/main" id="{9E53C6A9-FBD2-0DB2-F7B6-F9E1EE7495F2}"/>
                    </a:ext>
                  </a:extLst>
                </p:cNvPr>
                <p:cNvPicPr/>
                <p:nvPr/>
              </p:nvPicPr>
              <p:blipFill>
                <a:blip r:embed="rId117"/>
                <a:stretch>
                  <a:fillRect/>
                </a:stretch>
              </p:blipFill>
              <p:spPr>
                <a:xfrm>
                  <a:off x="8423070" y="2300961"/>
                  <a:ext cx="59904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4" name="Ink 103">
                  <a:extLst>
                    <a:ext uri="{FF2B5EF4-FFF2-40B4-BE49-F238E27FC236}">
                      <a16:creationId xmlns:a16="http://schemas.microsoft.com/office/drawing/2014/main" id="{154EE4A6-39D7-5663-EBC6-13FDDCAAB727}"/>
                    </a:ext>
                  </a:extLst>
                </p14:cNvPr>
                <p14:cNvContentPartPr/>
                <p14:nvPr/>
              </p14:nvContentPartPr>
              <p14:xfrm>
                <a:off x="7120590" y="3081801"/>
                <a:ext cx="25560" cy="261720"/>
              </p14:xfrm>
            </p:contentPart>
          </mc:Choice>
          <mc:Fallback>
            <p:pic>
              <p:nvPicPr>
                <p:cNvPr id="104" name="Ink 103">
                  <a:extLst>
                    <a:ext uri="{FF2B5EF4-FFF2-40B4-BE49-F238E27FC236}">
                      <a16:creationId xmlns:a16="http://schemas.microsoft.com/office/drawing/2014/main" id="{154EE4A6-39D7-5663-EBC6-13FDDCAAB727}"/>
                    </a:ext>
                  </a:extLst>
                </p:cNvPr>
                <p:cNvPicPr/>
                <p:nvPr/>
              </p:nvPicPr>
              <p:blipFill>
                <a:blip r:embed="rId119"/>
                <a:stretch>
                  <a:fillRect/>
                </a:stretch>
              </p:blipFill>
              <p:spPr>
                <a:xfrm>
                  <a:off x="7102950" y="3063801"/>
                  <a:ext cx="612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5" name="Ink 104">
                  <a:extLst>
                    <a:ext uri="{FF2B5EF4-FFF2-40B4-BE49-F238E27FC236}">
                      <a16:creationId xmlns:a16="http://schemas.microsoft.com/office/drawing/2014/main" id="{77BE0F60-CFC7-FA59-2154-B118A6023E2A}"/>
                    </a:ext>
                  </a:extLst>
                </p14:cNvPr>
                <p14:cNvContentPartPr/>
                <p14:nvPr/>
              </p14:nvContentPartPr>
              <p14:xfrm>
                <a:off x="7104390" y="2933841"/>
                <a:ext cx="177480" cy="399960"/>
              </p14:xfrm>
            </p:contentPart>
          </mc:Choice>
          <mc:Fallback>
            <p:pic>
              <p:nvPicPr>
                <p:cNvPr id="105" name="Ink 104">
                  <a:extLst>
                    <a:ext uri="{FF2B5EF4-FFF2-40B4-BE49-F238E27FC236}">
                      <a16:creationId xmlns:a16="http://schemas.microsoft.com/office/drawing/2014/main" id="{77BE0F60-CFC7-FA59-2154-B118A6023E2A}"/>
                    </a:ext>
                  </a:extLst>
                </p:cNvPr>
                <p:cNvPicPr/>
                <p:nvPr/>
              </p:nvPicPr>
              <p:blipFill>
                <a:blip r:embed="rId121"/>
                <a:stretch>
                  <a:fillRect/>
                </a:stretch>
              </p:blipFill>
              <p:spPr>
                <a:xfrm>
                  <a:off x="7086750" y="2916201"/>
                  <a:ext cx="21312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6" name="Ink 105">
                  <a:extLst>
                    <a:ext uri="{FF2B5EF4-FFF2-40B4-BE49-F238E27FC236}">
                      <a16:creationId xmlns:a16="http://schemas.microsoft.com/office/drawing/2014/main" id="{C95ECB33-A886-8110-94F4-B0B96B891D11}"/>
                    </a:ext>
                  </a:extLst>
                </p14:cNvPr>
                <p14:cNvContentPartPr/>
                <p14:nvPr/>
              </p14:nvContentPartPr>
              <p14:xfrm>
                <a:off x="7304190" y="3157041"/>
                <a:ext cx="107280" cy="124920"/>
              </p14:xfrm>
            </p:contentPart>
          </mc:Choice>
          <mc:Fallback>
            <p:pic>
              <p:nvPicPr>
                <p:cNvPr id="106" name="Ink 105">
                  <a:extLst>
                    <a:ext uri="{FF2B5EF4-FFF2-40B4-BE49-F238E27FC236}">
                      <a16:creationId xmlns:a16="http://schemas.microsoft.com/office/drawing/2014/main" id="{C95ECB33-A886-8110-94F4-B0B96B891D11}"/>
                    </a:ext>
                  </a:extLst>
                </p:cNvPr>
                <p:cNvPicPr/>
                <p:nvPr/>
              </p:nvPicPr>
              <p:blipFill>
                <a:blip r:embed="rId123"/>
                <a:stretch>
                  <a:fillRect/>
                </a:stretch>
              </p:blipFill>
              <p:spPr>
                <a:xfrm>
                  <a:off x="7286550" y="3139041"/>
                  <a:ext cx="142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7" name="Ink 106">
                  <a:extLst>
                    <a:ext uri="{FF2B5EF4-FFF2-40B4-BE49-F238E27FC236}">
                      <a16:creationId xmlns:a16="http://schemas.microsoft.com/office/drawing/2014/main" id="{6E2A6767-E501-A409-41D5-CA3A90B00361}"/>
                    </a:ext>
                  </a:extLst>
                </p14:cNvPr>
                <p14:cNvContentPartPr/>
                <p14:nvPr/>
              </p14:nvContentPartPr>
              <p14:xfrm>
                <a:off x="7452150" y="3149121"/>
                <a:ext cx="95040" cy="139320"/>
              </p14:xfrm>
            </p:contentPart>
          </mc:Choice>
          <mc:Fallback>
            <p:pic>
              <p:nvPicPr>
                <p:cNvPr id="107" name="Ink 106">
                  <a:extLst>
                    <a:ext uri="{FF2B5EF4-FFF2-40B4-BE49-F238E27FC236}">
                      <a16:creationId xmlns:a16="http://schemas.microsoft.com/office/drawing/2014/main" id="{6E2A6767-E501-A409-41D5-CA3A90B00361}"/>
                    </a:ext>
                  </a:extLst>
                </p:cNvPr>
                <p:cNvPicPr/>
                <p:nvPr/>
              </p:nvPicPr>
              <p:blipFill>
                <a:blip r:embed="rId125"/>
                <a:stretch>
                  <a:fillRect/>
                </a:stretch>
              </p:blipFill>
              <p:spPr>
                <a:xfrm>
                  <a:off x="7434510" y="3131481"/>
                  <a:ext cx="1306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8" name="Ink 107">
                  <a:extLst>
                    <a:ext uri="{FF2B5EF4-FFF2-40B4-BE49-F238E27FC236}">
                      <a16:creationId xmlns:a16="http://schemas.microsoft.com/office/drawing/2014/main" id="{56B58F98-322C-9E98-72DA-4C72B814E9CD}"/>
                    </a:ext>
                  </a:extLst>
                </p14:cNvPr>
                <p14:cNvContentPartPr/>
                <p14:nvPr/>
              </p14:nvContentPartPr>
              <p14:xfrm>
                <a:off x="7619190" y="3013401"/>
                <a:ext cx="35280" cy="242640"/>
              </p14:xfrm>
            </p:contentPart>
          </mc:Choice>
          <mc:Fallback>
            <p:pic>
              <p:nvPicPr>
                <p:cNvPr id="108" name="Ink 107">
                  <a:extLst>
                    <a:ext uri="{FF2B5EF4-FFF2-40B4-BE49-F238E27FC236}">
                      <a16:creationId xmlns:a16="http://schemas.microsoft.com/office/drawing/2014/main" id="{56B58F98-322C-9E98-72DA-4C72B814E9CD}"/>
                    </a:ext>
                  </a:extLst>
                </p:cNvPr>
                <p:cNvPicPr/>
                <p:nvPr/>
              </p:nvPicPr>
              <p:blipFill>
                <a:blip r:embed="rId127"/>
                <a:stretch>
                  <a:fillRect/>
                </a:stretch>
              </p:blipFill>
              <p:spPr>
                <a:xfrm>
                  <a:off x="7601190" y="2995761"/>
                  <a:ext cx="709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9" name="Ink 108">
                  <a:extLst>
                    <a:ext uri="{FF2B5EF4-FFF2-40B4-BE49-F238E27FC236}">
                      <a16:creationId xmlns:a16="http://schemas.microsoft.com/office/drawing/2014/main" id="{3871E8A8-A82D-0E0E-015B-916CE0492770}"/>
                    </a:ext>
                  </a:extLst>
                </p14:cNvPr>
                <p14:cNvContentPartPr/>
                <p14:nvPr/>
              </p14:nvContentPartPr>
              <p14:xfrm>
                <a:off x="7604070" y="3011601"/>
                <a:ext cx="226800" cy="265680"/>
              </p14:xfrm>
            </p:contentPart>
          </mc:Choice>
          <mc:Fallback>
            <p:pic>
              <p:nvPicPr>
                <p:cNvPr id="109" name="Ink 108">
                  <a:extLst>
                    <a:ext uri="{FF2B5EF4-FFF2-40B4-BE49-F238E27FC236}">
                      <a16:creationId xmlns:a16="http://schemas.microsoft.com/office/drawing/2014/main" id="{3871E8A8-A82D-0E0E-015B-916CE0492770}"/>
                    </a:ext>
                  </a:extLst>
                </p:cNvPr>
                <p:cNvPicPr/>
                <p:nvPr/>
              </p:nvPicPr>
              <p:blipFill>
                <a:blip r:embed="rId129"/>
                <a:stretch>
                  <a:fillRect/>
                </a:stretch>
              </p:blipFill>
              <p:spPr>
                <a:xfrm>
                  <a:off x="7586070" y="2993601"/>
                  <a:ext cx="2624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0" name="Ink 109">
                  <a:extLst>
                    <a:ext uri="{FF2B5EF4-FFF2-40B4-BE49-F238E27FC236}">
                      <a16:creationId xmlns:a16="http://schemas.microsoft.com/office/drawing/2014/main" id="{CF65E500-C440-A02C-EBA2-B489A243B732}"/>
                    </a:ext>
                  </a:extLst>
                </p14:cNvPr>
                <p14:cNvContentPartPr/>
                <p14:nvPr/>
              </p14:nvContentPartPr>
              <p14:xfrm>
                <a:off x="7910790" y="3109881"/>
                <a:ext cx="388800" cy="183960"/>
              </p14:xfrm>
            </p:contentPart>
          </mc:Choice>
          <mc:Fallback>
            <p:pic>
              <p:nvPicPr>
                <p:cNvPr id="110" name="Ink 109">
                  <a:extLst>
                    <a:ext uri="{FF2B5EF4-FFF2-40B4-BE49-F238E27FC236}">
                      <a16:creationId xmlns:a16="http://schemas.microsoft.com/office/drawing/2014/main" id="{CF65E500-C440-A02C-EBA2-B489A243B732}"/>
                    </a:ext>
                  </a:extLst>
                </p:cNvPr>
                <p:cNvPicPr/>
                <p:nvPr/>
              </p:nvPicPr>
              <p:blipFill>
                <a:blip r:embed="rId131"/>
                <a:stretch>
                  <a:fillRect/>
                </a:stretch>
              </p:blipFill>
              <p:spPr>
                <a:xfrm>
                  <a:off x="7893150" y="3092241"/>
                  <a:ext cx="4244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2" name="Ink 111">
                  <a:extLst>
                    <a:ext uri="{FF2B5EF4-FFF2-40B4-BE49-F238E27FC236}">
                      <a16:creationId xmlns:a16="http://schemas.microsoft.com/office/drawing/2014/main" id="{BC3FE002-FB24-54B2-2120-F095EAA751F3}"/>
                    </a:ext>
                  </a:extLst>
                </p14:cNvPr>
                <p14:cNvContentPartPr/>
                <p14:nvPr/>
              </p14:nvContentPartPr>
              <p14:xfrm>
                <a:off x="8565630" y="3056961"/>
                <a:ext cx="131760" cy="268200"/>
              </p14:xfrm>
            </p:contentPart>
          </mc:Choice>
          <mc:Fallback>
            <p:pic>
              <p:nvPicPr>
                <p:cNvPr id="112" name="Ink 111">
                  <a:extLst>
                    <a:ext uri="{FF2B5EF4-FFF2-40B4-BE49-F238E27FC236}">
                      <a16:creationId xmlns:a16="http://schemas.microsoft.com/office/drawing/2014/main" id="{BC3FE002-FB24-54B2-2120-F095EAA751F3}"/>
                    </a:ext>
                  </a:extLst>
                </p:cNvPr>
                <p:cNvPicPr/>
                <p:nvPr/>
              </p:nvPicPr>
              <p:blipFill>
                <a:blip r:embed="rId133"/>
                <a:stretch>
                  <a:fillRect/>
                </a:stretch>
              </p:blipFill>
              <p:spPr>
                <a:xfrm>
                  <a:off x="8547630" y="3039321"/>
                  <a:ext cx="1674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3" name="Ink 112">
                  <a:extLst>
                    <a:ext uri="{FF2B5EF4-FFF2-40B4-BE49-F238E27FC236}">
                      <a16:creationId xmlns:a16="http://schemas.microsoft.com/office/drawing/2014/main" id="{9995AA81-8596-1345-B9D5-4A4F1400F56A}"/>
                    </a:ext>
                  </a:extLst>
                </p14:cNvPr>
                <p14:cNvContentPartPr/>
                <p14:nvPr/>
              </p14:nvContentPartPr>
              <p14:xfrm>
                <a:off x="8725110" y="3065241"/>
                <a:ext cx="77760" cy="218160"/>
              </p14:xfrm>
            </p:contentPart>
          </mc:Choice>
          <mc:Fallback>
            <p:pic>
              <p:nvPicPr>
                <p:cNvPr id="113" name="Ink 112">
                  <a:extLst>
                    <a:ext uri="{FF2B5EF4-FFF2-40B4-BE49-F238E27FC236}">
                      <a16:creationId xmlns:a16="http://schemas.microsoft.com/office/drawing/2014/main" id="{9995AA81-8596-1345-B9D5-4A4F1400F56A}"/>
                    </a:ext>
                  </a:extLst>
                </p:cNvPr>
                <p:cNvPicPr/>
                <p:nvPr/>
              </p:nvPicPr>
              <p:blipFill>
                <a:blip r:embed="rId135"/>
                <a:stretch>
                  <a:fillRect/>
                </a:stretch>
              </p:blipFill>
              <p:spPr>
                <a:xfrm>
                  <a:off x="8707110" y="3047601"/>
                  <a:ext cx="1134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4" name="Ink 113">
                  <a:extLst>
                    <a:ext uri="{FF2B5EF4-FFF2-40B4-BE49-F238E27FC236}">
                      <a16:creationId xmlns:a16="http://schemas.microsoft.com/office/drawing/2014/main" id="{B35CFE5B-9D81-5BE8-48D1-3BF2E6A5B6A3}"/>
                    </a:ext>
                  </a:extLst>
                </p14:cNvPr>
                <p14:cNvContentPartPr/>
                <p14:nvPr/>
              </p14:nvContentPartPr>
              <p14:xfrm>
                <a:off x="8765790" y="3094761"/>
                <a:ext cx="282960" cy="170640"/>
              </p14:xfrm>
            </p:contentPart>
          </mc:Choice>
          <mc:Fallback>
            <p:pic>
              <p:nvPicPr>
                <p:cNvPr id="114" name="Ink 113">
                  <a:extLst>
                    <a:ext uri="{FF2B5EF4-FFF2-40B4-BE49-F238E27FC236}">
                      <a16:creationId xmlns:a16="http://schemas.microsoft.com/office/drawing/2014/main" id="{B35CFE5B-9D81-5BE8-48D1-3BF2E6A5B6A3}"/>
                    </a:ext>
                  </a:extLst>
                </p:cNvPr>
                <p:cNvPicPr/>
                <p:nvPr/>
              </p:nvPicPr>
              <p:blipFill>
                <a:blip r:embed="rId137"/>
                <a:stretch>
                  <a:fillRect/>
                </a:stretch>
              </p:blipFill>
              <p:spPr>
                <a:xfrm>
                  <a:off x="8747790" y="3076761"/>
                  <a:ext cx="3186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6" name="Ink 115">
                  <a:extLst>
                    <a:ext uri="{FF2B5EF4-FFF2-40B4-BE49-F238E27FC236}">
                      <a16:creationId xmlns:a16="http://schemas.microsoft.com/office/drawing/2014/main" id="{AA4A3EA6-011D-D39F-38EE-ECE49F79FAE0}"/>
                    </a:ext>
                  </a:extLst>
                </p14:cNvPr>
                <p14:cNvContentPartPr/>
                <p14:nvPr/>
              </p14:nvContentPartPr>
              <p14:xfrm>
                <a:off x="9048750" y="2673561"/>
                <a:ext cx="397080" cy="218880"/>
              </p14:xfrm>
            </p:contentPart>
          </mc:Choice>
          <mc:Fallback>
            <p:pic>
              <p:nvPicPr>
                <p:cNvPr id="116" name="Ink 115">
                  <a:extLst>
                    <a:ext uri="{FF2B5EF4-FFF2-40B4-BE49-F238E27FC236}">
                      <a16:creationId xmlns:a16="http://schemas.microsoft.com/office/drawing/2014/main" id="{AA4A3EA6-011D-D39F-38EE-ECE49F79FAE0}"/>
                    </a:ext>
                  </a:extLst>
                </p:cNvPr>
                <p:cNvPicPr/>
                <p:nvPr/>
              </p:nvPicPr>
              <p:blipFill>
                <a:blip r:embed="rId139"/>
                <a:stretch>
                  <a:fillRect/>
                </a:stretch>
              </p:blipFill>
              <p:spPr>
                <a:xfrm>
                  <a:off x="9031110" y="2655561"/>
                  <a:ext cx="432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7" name="Ink 116">
                  <a:extLst>
                    <a:ext uri="{FF2B5EF4-FFF2-40B4-BE49-F238E27FC236}">
                      <a16:creationId xmlns:a16="http://schemas.microsoft.com/office/drawing/2014/main" id="{3F4EA9DB-0AF2-7855-F327-70041DE5FB5C}"/>
                    </a:ext>
                  </a:extLst>
                </p14:cNvPr>
                <p14:cNvContentPartPr/>
                <p14:nvPr/>
              </p14:nvContentPartPr>
              <p14:xfrm>
                <a:off x="9394350" y="2900361"/>
                <a:ext cx="84600" cy="16920"/>
              </p14:xfrm>
            </p:contentPart>
          </mc:Choice>
          <mc:Fallback>
            <p:pic>
              <p:nvPicPr>
                <p:cNvPr id="117" name="Ink 116">
                  <a:extLst>
                    <a:ext uri="{FF2B5EF4-FFF2-40B4-BE49-F238E27FC236}">
                      <a16:creationId xmlns:a16="http://schemas.microsoft.com/office/drawing/2014/main" id="{3F4EA9DB-0AF2-7855-F327-70041DE5FB5C}"/>
                    </a:ext>
                  </a:extLst>
                </p:cNvPr>
                <p:cNvPicPr/>
                <p:nvPr/>
              </p:nvPicPr>
              <p:blipFill>
                <a:blip r:embed="rId141"/>
                <a:stretch>
                  <a:fillRect/>
                </a:stretch>
              </p:blipFill>
              <p:spPr>
                <a:xfrm>
                  <a:off x="9376350" y="2882361"/>
                  <a:ext cx="1202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8" name="Ink 117">
                  <a:extLst>
                    <a:ext uri="{FF2B5EF4-FFF2-40B4-BE49-F238E27FC236}">
                      <a16:creationId xmlns:a16="http://schemas.microsoft.com/office/drawing/2014/main" id="{702D5295-5E76-624C-EFC0-E7D8AC66CFF3}"/>
                    </a:ext>
                  </a:extLst>
                </p14:cNvPr>
                <p14:cNvContentPartPr/>
                <p14:nvPr/>
              </p14:nvContentPartPr>
              <p14:xfrm>
                <a:off x="9580110" y="2916561"/>
                <a:ext cx="248040" cy="140040"/>
              </p14:xfrm>
            </p:contentPart>
          </mc:Choice>
          <mc:Fallback>
            <p:pic>
              <p:nvPicPr>
                <p:cNvPr id="118" name="Ink 117">
                  <a:extLst>
                    <a:ext uri="{FF2B5EF4-FFF2-40B4-BE49-F238E27FC236}">
                      <a16:creationId xmlns:a16="http://schemas.microsoft.com/office/drawing/2014/main" id="{702D5295-5E76-624C-EFC0-E7D8AC66CFF3}"/>
                    </a:ext>
                  </a:extLst>
                </p:cNvPr>
                <p:cNvPicPr/>
                <p:nvPr/>
              </p:nvPicPr>
              <p:blipFill>
                <a:blip r:embed="rId143"/>
                <a:stretch>
                  <a:fillRect/>
                </a:stretch>
              </p:blipFill>
              <p:spPr>
                <a:xfrm>
                  <a:off x="9562470" y="2898561"/>
                  <a:ext cx="2836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9" name="Ink 118">
                  <a:extLst>
                    <a:ext uri="{FF2B5EF4-FFF2-40B4-BE49-F238E27FC236}">
                      <a16:creationId xmlns:a16="http://schemas.microsoft.com/office/drawing/2014/main" id="{392DD394-6046-C05B-44C9-740FFC0B15CC}"/>
                    </a:ext>
                  </a:extLst>
                </p14:cNvPr>
                <p14:cNvContentPartPr/>
                <p14:nvPr/>
              </p14:nvContentPartPr>
              <p14:xfrm>
                <a:off x="9771270" y="3052641"/>
                <a:ext cx="124200" cy="70560"/>
              </p14:xfrm>
            </p:contentPart>
          </mc:Choice>
          <mc:Fallback>
            <p:pic>
              <p:nvPicPr>
                <p:cNvPr id="119" name="Ink 118">
                  <a:extLst>
                    <a:ext uri="{FF2B5EF4-FFF2-40B4-BE49-F238E27FC236}">
                      <a16:creationId xmlns:a16="http://schemas.microsoft.com/office/drawing/2014/main" id="{392DD394-6046-C05B-44C9-740FFC0B15CC}"/>
                    </a:ext>
                  </a:extLst>
                </p:cNvPr>
                <p:cNvPicPr/>
                <p:nvPr/>
              </p:nvPicPr>
              <p:blipFill>
                <a:blip r:embed="rId145"/>
                <a:stretch>
                  <a:fillRect/>
                </a:stretch>
              </p:blipFill>
              <p:spPr>
                <a:xfrm>
                  <a:off x="9753630" y="3034641"/>
                  <a:ext cx="1598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0" name="Ink 119">
                  <a:extLst>
                    <a:ext uri="{FF2B5EF4-FFF2-40B4-BE49-F238E27FC236}">
                      <a16:creationId xmlns:a16="http://schemas.microsoft.com/office/drawing/2014/main" id="{65F1D66D-700D-5DA6-D5EA-EA57DD34BAD9}"/>
                    </a:ext>
                  </a:extLst>
                </p14:cNvPr>
                <p14:cNvContentPartPr/>
                <p14:nvPr/>
              </p14:nvContentPartPr>
              <p14:xfrm>
                <a:off x="9507750" y="3115641"/>
                <a:ext cx="361800" cy="185040"/>
              </p14:xfrm>
            </p:contentPart>
          </mc:Choice>
          <mc:Fallback>
            <p:pic>
              <p:nvPicPr>
                <p:cNvPr id="120" name="Ink 119">
                  <a:extLst>
                    <a:ext uri="{FF2B5EF4-FFF2-40B4-BE49-F238E27FC236}">
                      <a16:creationId xmlns:a16="http://schemas.microsoft.com/office/drawing/2014/main" id="{65F1D66D-700D-5DA6-D5EA-EA57DD34BAD9}"/>
                    </a:ext>
                  </a:extLst>
                </p:cNvPr>
                <p:cNvPicPr/>
                <p:nvPr/>
              </p:nvPicPr>
              <p:blipFill>
                <a:blip r:embed="rId147"/>
                <a:stretch>
                  <a:fillRect/>
                </a:stretch>
              </p:blipFill>
              <p:spPr>
                <a:xfrm>
                  <a:off x="9489750" y="3097641"/>
                  <a:ext cx="397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2" name="Ink 121">
                  <a:extLst>
                    <a:ext uri="{FF2B5EF4-FFF2-40B4-BE49-F238E27FC236}">
                      <a16:creationId xmlns:a16="http://schemas.microsoft.com/office/drawing/2014/main" id="{A01E0C03-C7B4-2C2C-3011-1EE31D4E2FE3}"/>
                    </a:ext>
                  </a:extLst>
                </p14:cNvPr>
                <p14:cNvContentPartPr/>
                <p14:nvPr/>
              </p14:nvContentPartPr>
              <p14:xfrm>
                <a:off x="8504070" y="3414801"/>
                <a:ext cx="507600" cy="22320"/>
              </p14:xfrm>
            </p:contentPart>
          </mc:Choice>
          <mc:Fallback>
            <p:pic>
              <p:nvPicPr>
                <p:cNvPr id="122" name="Ink 121">
                  <a:extLst>
                    <a:ext uri="{FF2B5EF4-FFF2-40B4-BE49-F238E27FC236}">
                      <a16:creationId xmlns:a16="http://schemas.microsoft.com/office/drawing/2014/main" id="{A01E0C03-C7B4-2C2C-3011-1EE31D4E2FE3}"/>
                    </a:ext>
                  </a:extLst>
                </p:cNvPr>
                <p:cNvPicPr/>
                <p:nvPr/>
              </p:nvPicPr>
              <p:blipFill>
                <a:blip r:embed="rId149"/>
                <a:stretch>
                  <a:fillRect/>
                </a:stretch>
              </p:blipFill>
              <p:spPr>
                <a:xfrm>
                  <a:off x="8486430" y="3396801"/>
                  <a:ext cx="5432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4" name="Ink 123">
                  <a:extLst>
                    <a:ext uri="{FF2B5EF4-FFF2-40B4-BE49-F238E27FC236}">
                      <a16:creationId xmlns:a16="http://schemas.microsoft.com/office/drawing/2014/main" id="{0EAD752F-6051-6B2F-DEA8-063EB7DEABF4}"/>
                    </a:ext>
                  </a:extLst>
                </p14:cNvPr>
                <p14:cNvContentPartPr/>
                <p14:nvPr/>
              </p14:nvContentPartPr>
              <p14:xfrm>
                <a:off x="6630270" y="2518401"/>
                <a:ext cx="241920" cy="29880"/>
              </p14:xfrm>
            </p:contentPart>
          </mc:Choice>
          <mc:Fallback>
            <p:pic>
              <p:nvPicPr>
                <p:cNvPr id="124" name="Ink 123">
                  <a:extLst>
                    <a:ext uri="{FF2B5EF4-FFF2-40B4-BE49-F238E27FC236}">
                      <a16:creationId xmlns:a16="http://schemas.microsoft.com/office/drawing/2014/main" id="{0EAD752F-6051-6B2F-DEA8-063EB7DEABF4}"/>
                    </a:ext>
                  </a:extLst>
                </p:cNvPr>
                <p:cNvPicPr/>
                <p:nvPr/>
              </p:nvPicPr>
              <p:blipFill>
                <a:blip r:embed="rId151"/>
                <a:stretch>
                  <a:fillRect/>
                </a:stretch>
              </p:blipFill>
              <p:spPr>
                <a:xfrm>
                  <a:off x="6612270" y="2500761"/>
                  <a:ext cx="2775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5" name="Ink 124">
                  <a:extLst>
                    <a:ext uri="{FF2B5EF4-FFF2-40B4-BE49-F238E27FC236}">
                      <a16:creationId xmlns:a16="http://schemas.microsoft.com/office/drawing/2014/main" id="{56058170-D1EB-A3F4-5EEE-CEABEC2712B7}"/>
                    </a:ext>
                  </a:extLst>
                </p14:cNvPr>
                <p14:cNvContentPartPr/>
                <p14:nvPr/>
              </p14:nvContentPartPr>
              <p14:xfrm>
                <a:off x="6828990" y="2426601"/>
                <a:ext cx="110160" cy="153360"/>
              </p14:xfrm>
            </p:contentPart>
          </mc:Choice>
          <mc:Fallback>
            <p:pic>
              <p:nvPicPr>
                <p:cNvPr id="125" name="Ink 124">
                  <a:extLst>
                    <a:ext uri="{FF2B5EF4-FFF2-40B4-BE49-F238E27FC236}">
                      <a16:creationId xmlns:a16="http://schemas.microsoft.com/office/drawing/2014/main" id="{56058170-D1EB-A3F4-5EEE-CEABEC2712B7}"/>
                    </a:ext>
                  </a:extLst>
                </p:cNvPr>
                <p:cNvPicPr/>
                <p:nvPr/>
              </p:nvPicPr>
              <p:blipFill>
                <a:blip r:embed="rId153"/>
                <a:stretch>
                  <a:fillRect/>
                </a:stretch>
              </p:blipFill>
              <p:spPr>
                <a:xfrm>
                  <a:off x="6810990" y="2408961"/>
                  <a:ext cx="145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7" name="Ink 126">
                  <a:extLst>
                    <a:ext uri="{FF2B5EF4-FFF2-40B4-BE49-F238E27FC236}">
                      <a16:creationId xmlns:a16="http://schemas.microsoft.com/office/drawing/2014/main" id="{E746324D-49A7-956D-ACC3-F1F6F1A9813D}"/>
                    </a:ext>
                  </a:extLst>
                </p14:cNvPr>
                <p14:cNvContentPartPr/>
                <p14:nvPr/>
              </p14:nvContentPartPr>
              <p14:xfrm>
                <a:off x="9935430" y="1807041"/>
                <a:ext cx="1405800" cy="1077120"/>
              </p14:xfrm>
            </p:contentPart>
          </mc:Choice>
          <mc:Fallback>
            <p:pic>
              <p:nvPicPr>
                <p:cNvPr id="127" name="Ink 126">
                  <a:extLst>
                    <a:ext uri="{FF2B5EF4-FFF2-40B4-BE49-F238E27FC236}">
                      <a16:creationId xmlns:a16="http://schemas.microsoft.com/office/drawing/2014/main" id="{E746324D-49A7-956D-ACC3-F1F6F1A9813D}"/>
                    </a:ext>
                  </a:extLst>
                </p:cNvPr>
                <p:cNvPicPr/>
                <p:nvPr/>
              </p:nvPicPr>
              <p:blipFill>
                <a:blip r:embed="rId155"/>
                <a:stretch>
                  <a:fillRect/>
                </a:stretch>
              </p:blipFill>
              <p:spPr>
                <a:xfrm>
                  <a:off x="9917430" y="1789401"/>
                  <a:ext cx="1441440" cy="1112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8" name="Ink 127">
                  <a:extLst>
                    <a:ext uri="{FF2B5EF4-FFF2-40B4-BE49-F238E27FC236}">
                      <a16:creationId xmlns:a16="http://schemas.microsoft.com/office/drawing/2014/main" id="{F7F4EE2D-BBAB-84FE-32FA-47998EA99D9B}"/>
                    </a:ext>
                  </a:extLst>
                </p14:cNvPr>
                <p14:cNvContentPartPr/>
                <p14:nvPr/>
              </p14:nvContentPartPr>
              <p14:xfrm>
                <a:off x="9769110" y="1397001"/>
                <a:ext cx="185760" cy="258120"/>
              </p14:xfrm>
            </p:contentPart>
          </mc:Choice>
          <mc:Fallback>
            <p:pic>
              <p:nvPicPr>
                <p:cNvPr id="128" name="Ink 127">
                  <a:extLst>
                    <a:ext uri="{FF2B5EF4-FFF2-40B4-BE49-F238E27FC236}">
                      <a16:creationId xmlns:a16="http://schemas.microsoft.com/office/drawing/2014/main" id="{F7F4EE2D-BBAB-84FE-32FA-47998EA99D9B}"/>
                    </a:ext>
                  </a:extLst>
                </p:cNvPr>
                <p:cNvPicPr/>
                <p:nvPr/>
              </p:nvPicPr>
              <p:blipFill>
                <a:blip r:embed="rId157"/>
                <a:stretch>
                  <a:fillRect/>
                </a:stretch>
              </p:blipFill>
              <p:spPr>
                <a:xfrm>
                  <a:off x="9751470" y="1379361"/>
                  <a:ext cx="2214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9" name="Ink 128">
                  <a:extLst>
                    <a:ext uri="{FF2B5EF4-FFF2-40B4-BE49-F238E27FC236}">
                      <a16:creationId xmlns:a16="http://schemas.microsoft.com/office/drawing/2014/main" id="{4EC51C28-89A2-C94A-A953-FC03FC01F7CE}"/>
                    </a:ext>
                  </a:extLst>
                </p14:cNvPr>
                <p14:cNvContentPartPr/>
                <p14:nvPr/>
              </p14:nvContentPartPr>
              <p14:xfrm>
                <a:off x="9991950" y="1404921"/>
                <a:ext cx="124200" cy="205920"/>
              </p14:xfrm>
            </p:contentPart>
          </mc:Choice>
          <mc:Fallback>
            <p:pic>
              <p:nvPicPr>
                <p:cNvPr id="129" name="Ink 128">
                  <a:extLst>
                    <a:ext uri="{FF2B5EF4-FFF2-40B4-BE49-F238E27FC236}">
                      <a16:creationId xmlns:a16="http://schemas.microsoft.com/office/drawing/2014/main" id="{4EC51C28-89A2-C94A-A953-FC03FC01F7CE}"/>
                    </a:ext>
                  </a:extLst>
                </p:cNvPr>
                <p:cNvPicPr/>
                <p:nvPr/>
              </p:nvPicPr>
              <p:blipFill>
                <a:blip r:embed="rId159"/>
                <a:stretch>
                  <a:fillRect/>
                </a:stretch>
              </p:blipFill>
              <p:spPr>
                <a:xfrm>
                  <a:off x="9974310" y="1387281"/>
                  <a:ext cx="1598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0" name="Ink 129">
                  <a:extLst>
                    <a:ext uri="{FF2B5EF4-FFF2-40B4-BE49-F238E27FC236}">
                      <a16:creationId xmlns:a16="http://schemas.microsoft.com/office/drawing/2014/main" id="{84153077-14DE-09CB-1CF8-2DE5C24331AB}"/>
                    </a:ext>
                  </a:extLst>
                </p14:cNvPr>
                <p14:cNvContentPartPr/>
                <p14:nvPr/>
              </p14:nvContentPartPr>
              <p14:xfrm>
                <a:off x="10147470" y="1361361"/>
                <a:ext cx="223920" cy="263160"/>
              </p14:xfrm>
            </p:contentPart>
          </mc:Choice>
          <mc:Fallback>
            <p:pic>
              <p:nvPicPr>
                <p:cNvPr id="130" name="Ink 129">
                  <a:extLst>
                    <a:ext uri="{FF2B5EF4-FFF2-40B4-BE49-F238E27FC236}">
                      <a16:creationId xmlns:a16="http://schemas.microsoft.com/office/drawing/2014/main" id="{84153077-14DE-09CB-1CF8-2DE5C24331AB}"/>
                    </a:ext>
                  </a:extLst>
                </p:cNvPr>
                <p:cNvPicPr/>
                <p:nvPr/>
              </p:nvPicPr>
              <p:blipFill>
                <a:blip r:embed="rId161"/>
                <a:stretch>
                  <a:fillRect/>
                </a:stretch>
              </p:blipFill>
              <p:spPr>
                <a:xfrm>
                  <a:off x="10129830" y="1343721"/>
                  <a:ext cx="2595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1" name="Ink 130">
                  <a:extLst>
                    <a:ext uri="{FF2B5EF4-FFF2-40B4-BE49-F238E27FC236}">
                      <a16:creationId xmlns:a16="http://schemas.microsoft.com/office/drawing/2014/main" id="{5A812662-AC2D-5975-566F-3D4BA81C3471}"/>
                    </a:ext>
                  </a:extLst>
                </p14:cNvPr>
                <p14:cNvContentPartPr/>
                <p14:nvPr/>
              </p14:nvContentPartPr>
              <p14:xfrm>
                <a:off x="9662190" y="1205481"/>
                <a:ext cx="847440" cy="607320"/>
              </p14:xfrm>
            </p:contentPart>
          </mc:Choice>
          <mc:Fallback>
            <p:pic>
              <p:nvPicPr>
                <p:cNvPr id="131" name="Ink 130">
                  <a:extLst>
                    <a:ext uri="{FF2B5EF4-FFF2-40B4-BE49-F238E27FC236}">
                      <a16:creationId xmlns:a16="http://schemas.microsoft.com/office/drawing/2014/main" id="{5A812662-AC2D-5975-566F-3D4BA81C3471}"/>
                    </a:ext>
                  </a:extLst>
                </p:cNvPr>
                <p:cNvPicPr/>
                <p:nvPr/>
              </p:nvPicPr>
              <p:blipFill>
                <a:blip r:embed="rId163"/>
                <a:stretch>
                  <a:fillRect/>
                </a:stretch>
              </p:blipFill>
              <p:spPr>
                <a:xfrm>
                  <a:off x="9644550" y="1187841"/>
                  <a:ext cx="88308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6" name="Ink 135">
                  <a:extLst>
                    <a:ext uri="{FF2B5EF4-FFF2-40B4-BE49-F238E27FC236}">
                      <a16:creationId xmlns:a16="http://schemas.microsoft.com/office/drawing/2014/main" id="{24CCA718-FD2E-03B5-5FDD-B51BF85D4135}"/>
                    </a:ext>
                  </a:extLst>
                </p14:cNvPr>
                <p14:cNvContentPartPr/>
                <p14:nvPr/>
              </p14:nvContentPartPr>
              <p14:xfrm>
                <a:off x="696390" y="5623041"/>
                <a:ext cx="1053360" cy="809280"/>
              </p14:xfrm>
            </p:contentPart>
          </mc:Choice>
          <mc:Fallback>
            <p:pic>
              <p:nvPicPr>
                <p:cNvPr id="136" name="Ink 135">
                  <a:extLst>
                    <a:ext uri="{FF2B5EF4-FFF2-40B4-BE49-F238E27FC236}">
                      <a16:creationId xmlns:a16="http://schemas.microsoft.com/office/drawing/2014/main" id="{24CCA718-FD2E-03B5-5FDD-B51BF85D4135}"/>
                    </a:ext>
                  </a:extLst>
                </p:cNvPr>
                <p:cNvPicPr/>
                <p:nvPr/>
              </p:nvPicPr>
              <p:blipFill>
                <a:blip r:embed="rId165"/>
                <a:stretch>
                  <a:fillRect/>
                </a:stretch>
              </p:blipFill>
              <p:spPr>
                <a:xfrm>
                  <a:off x="678390" y="5605401"/>
                  <a:ext cx="1089000" cy="844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7" name="Ink 136">
                  <a:extLst>
                    <a:ext uri="{FF2B5EF4-FFF2-40B4-BE49-F238E27FC236}">
                      <a16:creationId xmlns:a16="http://schemas.microsoft.com/office/drawing/2014/main" id="{983CD05C-73A6-A92A-246C-A133786E8EC7}"/>
                    </a:ext>
                  </a:extLst>
                </p14:cNvPr>
                <p14:cNvContentPartPr/>
                <p14:nvPr/>
              </p14:nvContentPartPr>
              <p14:xfrm>
                <a:off x="336390" y="5876121"/>
                <a:ext cx="213480" cy="164520"/>
              </p14:xfrm>
            </p:contentPart>
          </mc:Choice>
          <mc:Fallback>
            <p:pic>
              <p:nvPicPr>
                <p:cNvPr id="137" name="Ink 136">
                  <a:extLst>
                    <a:ext uri="{FF2B5EF4-FFF2-40B4-BE49-F238E27FC236}">
                      <a16:creationId xmlns:a16="http://schemas.microsoft.com/office/drawing/2014/main" id="{983CD05C-73A6-A92A-246C-A133786E8EC7}"/>
                    </a:ext>
                  </a:extLst>
                </p:cNvPr>
                <p:cNvPicPr/>
                <p:nvPr/>
              </p:nvPicPr>
              <p:blipFill>
                <a:blip r:embed="rId167"/>
                <a:stretch>
                  <a:fillRect/>
                </a:stretch>
              </p:blipFill>
              <p:spPr>
                <a:xfrm>
                  <a:off x="318750" y="5858121"/>
                  <a:ext cx="2491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8" name="Ink 137">
                  <a:extLst>
                    <a:ext uri="{FF2B5EF4-FFF2-40B4-BE49-F238E27FC236}">
                      <a16:creationId xmlns:a16="http://schemas.microsoft.com/office/drawing/2014/main" id="{BE3D9BF7-EFDF-C7E8-D362-A4F4689B8D7E}"/>
                    </a:ext>
                  </a:extLst>
                </p14:cNvPr>
                <p14:cNvContentPartPr/>
                <p14:nvPr/>
              </p14:nvContentPartPr>
              <p14:xfrm>
                <a:off x="345030" y="6059721"/>
                <a:ext cx="188280" cy="171360"/>
              </p14:xfrm>
            </p:contentPart>
          </mc:Choice>
          <mc:Fallback>
            <p:pic>
              <p:nvPicPr>
                <p:cNvPr id="138" name="Ink 137">
                  <a:extLst>
                    <a:ext uri="{FF2B5EF4-FFF2-40B4-BE49-F238E27FC236}">
                      <a16:creationId xmlns:a16="http://schemas.microsoft.com/office/drawing/2014/main" id="{BE3D9BF7-EFDF-C7E8-D362-A4F4689B8D7E}"/>
                    </a:ext>
                  </a:extLst>
                </p:cNvPr>
                <p:cNvPicPr/>
                <p:nvPr/>
              </p:nvPicPr>
              <p:blipFill>
                <a:blip r:embed="rId169"/>
                <a:stretch>
                  <a:fillRect/>
                </a:stretch>
              </p:blipFill>
              <p:spPr>
                <a:xfrm>
                  <a:off x="327390" y="6041721"/>
                  <a:ext cx="2239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9" name="Ink 138">
                  <a:extLst>
                    <a:ext uri="{FF2B5EF4-FFF2-40B4-BE49-F238E27FC236}">
                      <a16:creationId xmlns:a16="http://schemas.microsoft.com/office/drawing/2014/main" id="{CC47D78A-9FCD-37AD-D570-0731D1AFCEE2}"/>
                    </a:ext>
                  </a:extLst>
                </p14:cNvPr>
                <p14:cNvContentPartPr/>
                <p14:nvPr/>
              </p14:nvContentPartPr>
              <p14:xfrm>
                <a:off x="649950" y="5976201"/>
                <a:ext cx="210600" cy="53640"/>
              </p14:xfrm>
            </p:contentPart>
          </mc:Choice>
          <mc:Fallback>
            <p:pic>
              <p:nvPicPr>
                <p:cNvPr id="139" name="Ink 138">
                  <a:extLst>
                    <a:ext uri="{FF2B5EF4-FFF2-40B4-BE49-F238E27FC236}">
                      <a16:creationId xmlns:a16="http://schemas.microsoft.com/office/drawing/2014/main" id="{CC47D78A-9FCD-37AD-D570-0731D1AFCEE2}"/>
                    </a:ext>
                  </a:extLst>
                </p:cNvPr>
                <p:cNvPicPr/>
                <p:nvPr/>
              </p:nvPicPr>
              <p:blipFill>
                <a:blip r:embed="rId171"/>
                <a:stretch>
                  <a:fillRect/>
                </a:stretch>
              </p:blipFill>
              <p:spPr>
                <a:xfrm>
                  <a:off x="632310" y="5958561"/>
                  <a:ext cx="2462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0" name="Ink 139">
                  <a:extLst>
                    <a:ext uri="{FF2B5EF4-FFF2-40B4-BE49-F238E27FC236}">
                      <a16:creationId xmlns:a16="http://schemas.microsoft.com/office/drawing/2014/main" id="{AC30D5DD-E7CA-520A-3693-8113BE4D5A5E}"/>
                    </a:ext>
                  </a:extLst>
                </p14:cNvPr>
                <p14:cNvContentPartPr/>
                <p14:nvPr/>
              </p14:nvContentPartPr>
              <p14:xfrm>
                <a:off x="755430" y="6279681"/>
                <a:ext cx="693720" cy="295560"/>
              </p14:xfrm>
            </p:contentPart>
          </mc:Choice>
          <mc:Fallback>
            <p:pic>
              <p:nvPicPr>
                <p:cNvPr id="140" name="Ink 139">
                  <a:extLst>
                    <a:ext uri="{FF2B5EF4-FFF2-40B4-BE49-F238E27FC236}">
                      <a16:creationId xmlns:a16="http://schemas.microsoft.com/office/drawing/2014/main" id="{AC30D5DD-E7CA-520A-3693-8113BE4D5A5E}"/>
                    </a:ext>
                  </a:extLst>
                </p:cNvPr>
                <p:cNvPicPr/>
                <p:nvPr/>
              </p:nvPicPr>
              <p:blipFill>
                <a:blip r:embed="rId173"/>
                <a:stretch>
                  <a:fillRect/>
                </a:stretch>
              </p:blipFill>
              <p:spPr>
                <a:xfrm>
                  <a:off x="737790" y="6261681"/>
                  <a:ext cx="7293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2" name="Ink 51">
                  <a:extLst>
                    <a:ext uri="{FF2B5EF4-FFF2-40B4-BE49-F238E27FC236}">
                      <a16:creationId xmlns:a16="http://schemas.microsoft.com/office/drawing/2014/main" id="{5540AE17-A215-C0AD-E6E3-F7E52FE54B80}"/>
                    </a:ext>
                  </a:extLst>
                </p14:cNvPr>
                <p14:cNvContentPartPr/>
                <p14:nvPr/>
              </p14:nvContentPartPr>
              <p14:xfrm>
                <a:off x="1266630" y="2683281"/>
                <a:ext cx="1658880" cy="1278000"/>
              </p14:xfrm>
            </p:contentPart>
          </mc:Choice>
          <mc:Fallback>
            <p:pic>
              <p:nvPicPr>
                <p:cNvPr id="52" name="Ink 51">
                  <a:extLst>
                    <a:ext uri="{FF2B5EF4-FFF2-40B4-BE49-F238E27FC236}">
                      <a16:creationId xmlns:a16="http://schemas.microsoft.com/office/drawing/2014/main" id="{5540AE17-A215-C0AD-E6E3-F7E52FE54B80}"/>
                    </a:ext>
                  </a:extLst>
                </p:cNvPr>
                <p:cNvPicPr/>
                <p:nvPr/>
              </p:nvPicPr>
              <p:blipFill>
                <a:blip r:embed="rId175"/>
                <a:stretch>
                  <a:fillRect/>
                </a:stretch>
              </p:blipFill>
              <p:spPr>
                <a:xfrm>
                  <a:off x="1248630" y="2665641"/>
                  <a:ext cx="1694520" cy="1313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3" name="Ink 52">
                  <a:extLst>
                    <a:ext uri="{FF2B5EF4-FFF2-40B4-BE49-F238E27FC236}">
                      <a16:creationId xmlns:a16="http://schemas.microsoft.com/office/drawing/2014/main" id="{04F2F90F-42B1-F144-7FCF-306A204E600A}"/>
                    </a:ext>
                  </a:extLst>
                </p14:cNvPr>
                <p14:cNvContentPartPr/>
                <p14:nvPr/>
              </p14:nvContentPartPr>
              <p14:xfrm>
                <a:off x="1704030" y="3157401"/>
                <a:ext cx="145800" cy="238320"/>
              </p14:xfrm>
            </p:contentPart>
          </mc:Choice>
          <mc:Fallback>
            <p:pic>
              <p:nvPicPr>
                <p:cNvPr id="53" name="Ink 52">
                  <a:extLst>
                    <a:ext uri="{FF2B5EF4-FFF2-40B4-BE49-F238E27FC236}">
                      <a16:creationId xmlns:a16="http://schemas.microsoft.com/office/drawing/2014/main" id="{04F2F90F-42B1-F144-7FCF-306A204E600A}"/>
                    </a:ext>
                  </a:extLst>
                </p:cNvPr>
                <p:cNvPicPr/>
                <p:nvPr/>
              </p:nvPicPr>
              <p:blipFill>
                <a:blip r:embed="rId177"/>
                <a:stretch>
                  <a:fillRect/>
                </a:stretch>
              </p:blipFill>
              <p:spPr>
                <a:xfrm>
                  <a:off x="1686390" y="3139401"/>
                  <a:ext cx="1814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4" name="Ink 53">
                  <a:extLst>
                    <a:ext uri="{FF2B5EF4-FFF2-40B4-BE49-F238E27FC236}">
                      <a16:creationId xmlns:a16="http://schemas.microsoft.com/office/drawing/2014/main" id="{BA72DBB0-F838-D2E4-354E-1870DBE5490C}"/>
                    </a:ext>
                  </a:extLst>
                </p14:cNvPr>
                <p14:cNvContentPartPr/>
                <p14:nvPr/>
              </p14:nvContentPartPr>
              <p14:xfrm>
                <a:off x="1963230" y="3150201"/>
                <a:ext cx="125280" cy="174240"/>
              </p14:xfrm>
            </p:contentPart>
          </mc:Choice>
          <mc:Fallback>
            <p:pic>
              <p:nvPicPr>
                <p:cNvPr id="54" name="Ink 53">
                  <a:extLst>
                    <a:ext uri="{FF2B5EF4-FFF2-40B4-BE49-F238E27FC236}">
                      <a16:creationId xmlns:a16="http://schemas.microsoft.com/office/drawing/2014/main" id="{BA72DBB0-F838-D2E4-354E-1870DBE5490C}"/>
                    </a:ext>
                  </a:extLst>
                </p:cNvPr>
                <p:cNvPicPr/>
                <p:nvPr/>
              </p:nvPicPr>
              <p:blipFill>
                <a:blip r:embed="rId179"/>
                <a:stretch>
                  <a:fillRect/>
                </a:stretch>
              </p:blipFill>
              <p:spPr>
                <a:xfrm>
                  <a:off x="1945590" y="3132561"/>
                  <a:ext cx="1609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5" name="Ink 54">
                  <a:extLst>
                    <a:ext uri="{FF2B5EF4-FFF2-40B4-BE49-F238E27FC236}">
                      <a16:creationId xmlns:a16="http://schemas.microsoft.com/office/drawing/2014/main" id="{B53EE735-763E-B0C4-EC1F-E80F0C301654}"/>
                    </a:ext>
                  </a:extLst>
                </p14:cNvPr>
                <p14:cNvContentPartPr/>
                <p14:nvPr/>
              </p14:nvContentPartPr>
              <p14:xfrm>
                <a:off x="1956390" y="3185121"/>
                <a:ext cx="163080" cy="38520"/>
              </p14:xfrm>
            </p:contentPart>
          </mc:Choice>
          <mc:Fallback>
            <p:pic>
              <p:nvPicPr>
                <p:cNvPr id="55" name="Ink 54">
                  <a:extLst>
                    <a:ext uri="{FF2B5EF4-FFF2-40B4-BE49-F238E27FC236}">
                      <a16:creationId xmlns:a16="http://schemas.microsoft.com/office/drawing/2014/main" id="{B53EE735-763E-B0C4-EC1F-E80F0C301654}"/>
                    </a:ext>
                  </a:extLst>
                </p:cNvPr>
                <p:cNvPicPr/>
                <p:nvPr/>
              </p:nvPicPr>
              <p:blipFill>
                <a:blip r:embed="rId181"/>
                <a:stretch>
                  <a:fillRect/>
                </a:stretch>
              </p:blipFill>
              <p:spPr>
                <a:xfrm>
                  <a:off x="1938750" y="3167481"/>
                  <a:ext cx="1987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6" name="Ink 55">
                  <a:extLst>
                    <a:ext uri="{FF2B5EF4-FFF2-40B4-BE49-F238E27FC236}">
                      <a16:creationId xmlns:a16="http://schemas.microsoft.com/office/drawing/2014/main" id="{48CD3CA3-9E1D-A6DE-E140-D442E29F668A}"/>
                    </a:ext>
                  </a:extLst>
                </p14:cNvPr>
                <p14:cNvContentPartPr/>
                <p14:nvPr/>
              </p14:nvContentPartPr>
              <p14:xfrm>
                <a:off x="1637070" y="3521361"/>
                <a:ext cx="162000" cy="234720"/>
              </p14:xfrm>
            </p:contentPart>
          </mc:Choice>
          <mc:Fallback>
            <p:pic>
              <p:nvPicPr>
                <p:cNvPr id="56" name="Ink 55">
                  <a:extLst>
                    <a:ext uri="{FF2B5EF4-FFF2-40B4-BE49-F238E27FC236}">
                      <a16:creationId xmlns:a16="http://schemas.microsoft.com/office/drawing/2014/main" id="{48CD3CA3-9E1D-A6DE-E140-D442E29F668A}"/>
                    </a:ext>
                  </a:extLst>
                </p:cNvPr>
                <p:cNvPicPr/>
                <p:nvPr/>
              </p:nvPicPr>
              <p:blipFill>
                <a:blip r:embed="rId183"/>
                <a:stretch>
                  <a:fillRect/>
                </a:stretch>
              </p:blipFill>
              <p:spPr>
                <a:xfrm>
                  <a:off x="1619430" y="3503721"/>
                  <a:ext cx="1976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7" name="Ink 56">
                  <a:extLst>
                    <a:ext uri="{FF2B5EF4-FFF2-40B4-BE49-F238E27FC236}">
                      <a16:creationId xmlns:a16="http://schemas.microsoft.com/office/drawing/2014/main" id="{77D8D121-EE11-EF9E-CB47-205D197804E3}"/>
                    </a:ext>
                  </a:extLst>
                </p14:cNvPr>
                <p14:cNvContentPartPr/>
                <p14:nvPr/>
              </p14:nvContentPartPr>
              <p14:xfrm>
                <a:off x="1839390" y="3545841"/>
                <a:ext cx="120240" cy="148680"/>
              </p14:xfrm>
            </p:contentPart>
          </mc:Choice>
          <mc:Fallback>
            <p:pic>
              <p:nvPicPr>
                <p:cNvPr id="57" name="Ink 56">
                  <a:extLst>
                    <a:ext uri="{FF2B5EF4-FFF2-40B4-BE49-F238E27FC236}">
                      <a16:creationId xmlns:a16="http://schemas.microsoft.com/office/drawing/2014/main" id="{77D8D121-EE11-EF9E-CB47-205D197804E3}"/>
                    </a:ext>
                  </a:extLst>
                </p:cNvPr>
                <p:cNvPicPr/>
                <p:nvPr/>
              </p:nvPicPr>
              <p:blipFill>
                <a:blip r:embed="rId185"/>
                <a:stretch>
                  <a:fillRect/>
                </a:stretch>
              </p:blipFill>
              <p:spPr>
                <a:xfrm>
                  <a:off x="1821390" y="3528201"/>
                  <a:ext cx="155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8" name="Ink 57">
                  <a:extLst>
                    <a:ext uri="{FF2B5EF4-FFF2-40B4-BE49-F238E27FC236}">
                      <a16:creationId xmlns:a16="http://schemas.microsoft.com/office/drawing/2014/main" id="{65966FDC-8B4F-885D-FE06-7F655661793F}"/>
                    </a:ext>
                  </a:extLst>
                </p14:cNvPr>
                <p14:cNvContentPartPr/>
                <p14:nvPr/>
              </p14:nvContentPartPr>
              <p14:xfrm>
                <a:off x="2012910" y="3508041"/>
                <a:ext cx="91800" cy="123120"/>
              </p14:xfrm>
            </p:contentPart>
          </mc:Choice>
          <mc:Fallback>
            <p:pic>
              <p:nvPicPr>
                <p:cNvPr id="58" name="Ink 57">
                  <a:extLst>
                    <a:ext uri="{FF2B5EF4-FFF2-40B4-BE49-F238E27FC236}">
                      <a16:creationId xmlns:a16="http://schemas.microsoft.com/office/drawing/2014/main" id="{65966FDC-8B4F-885D-FE06-7F655661793F}"/>
                    </a:ext>
                  </a:extLst>
                </p:cNvPr>
                <p:cNvPicPr/>
                <p:nvPr/>
              </p:nvPicPr>
              <p:blipFill>
                <a:blip r:embed="rId187"/>
                <a:stretch>
                  <a:fillRect/>
                </a:stretch>
              </p:blipFill>
              <p:spPr>
                <a:xfrm>
                  <a:off x="1994910" y="3490041"/>
                  <a:ext cx="1274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9" name="Ink 58">
                  <a:extLst>
                    <a:ext uri="{FF2B5EF4-FFF2-40B4-BE49-F238E27FC236}">
                      <a16:creationId xmlns:a16="http://schemas.microsoft.com/office/drawing/2014/main" id="{14B2FD9D-D0E9-3BE2-3A95-505356D58667}"/>
                    </a:ext>
                  </a:extLst>
                </p14:cNvPr>
                <p14:cNvContentPartPr/>
                <p14:nvPr/>
              </p14:nvContentPartPr>
              <p14:xfrm>
                <a:off x="2134950" y="3455481"/>
                <a:ext cx="197640" cy="157320"/>
              </p14:xfrm>
            </p:contentPart>
          </mc:Choice>
          <mc:Fallback>
            <p:pic>
              <p:nvPicPr>
                <p:cNvPr id="59" name="Ink 58">
                  <a:extLst>
                    <a:ext uri="{FF2B5EF4-FFF2-40B4-BE49-F238E27FC236}">
                      <a16:creationId xmlns:a16="http://schemas.microsoft.com/office/drawing/2014/main" id="{14B2FD9D-D0E9-3BE2-3A95-505356D58667}"/>
                    </a:ext>
                  </a:extLst>
                </p:cNvPr>
                <p:cNvPicPr/>
                <p:nvPr/>
              </p:nvPicPr>
              <p:blipFill>
                <a:blip r:embed="rId189"/>
                <a:stretch>
                  <a:fillRect/>
                </a:stretch>
              </p:blipFill>
              <p:spPr>
                <a:xfrm>
                  <a:off x="2117310" y="3437841"/>
                  <a:ext cx="2332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75" name="Ink 74">
                  <a:extLst>
                    <a:ext uri="{FF2B5EF4-FFF2-40B4-BE49-F238E27FC236}">
                      <a16:creationId xmlns:a16="http://schemas.microsoft.com/office/drawing/2014/main" id="{482EB25C-FABF-2FA3-4F38-97DC8AB32199}"/>
                    </a:ext>
                  </a:extLst>
                </p14:cNvPr>
                <p14:cNvContentPartPr/>
                <p14:nvPr/>
              </p14:nvContentPartPr>
              <p14:xfrm>
                <a:off x="4182270" y="3723681"/>
                <a:ext cx="30960" cy="344160"/>
              </p14:xfrm>
            </p:contentPart>
          </mc:Choice>
          <mc:Fallback>
            <p:pic>
              <p:nvPicPr>
                <p:cNvPr id="75" name="Ink 74">
                  <a:extLst>
                    <a:ext uri="{FF2B5EF4-FFF2-40B4-BE49-F238E27FC236}">
                      <a16:creationId xmlns:a16="http://schemas.microsoft.com/office/drawing/2014/main" id="{482EB25C-FABF-2FA3-4F38-97DC8AB32199}"/>
                    </a:ext>
                  </a:extLst>
                </p:cNvPr>
                <p:cNvPicPr/>
                <p:nvPr/>
              </p:nvPicPr>
              <p:blipFill>
                <a:blip r:embed="rId191"/>
                <a:stretch>
                  <a:fillRect/>
                </a:stretch>
              </p:blipFill>
              <p:spPr>
                <a:xfrm>
                  <a:off x="4164630" y="3705681"/>
                  <a:ext cx="666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6" name="Ink 75">
                  <a:extLst>
                    <a:ext uri="{FF2B5EF4-FFF2-40B4-BE49-F238E27FC236}">
                      <a16:creationId xmlns:a16="http://schemas.microsoft.com/office/drawing/2014/main" id="{034E33B2-5B4E-73C2-3AD4-F0F37BF655E6}"/>
                    </a:ext>
                  </a:extLst>
                </p14:cNvPr>
                <p14:cNvContentPartPr/>
                <p14:nvPr/>
              </p14:nvContentPartPr>
              <p14:xfrm>
                <a:off x="2925150" y="4025361"/>
                <a:ext cx="3468240" cy="151200"/>
              </p14:xfrm>
            </p:contentPart>
          </mc:Choice>
          <mc:Fallback>
            <p:pic>
              <p:nvPicPr>
                <p:cNvPr id="76" name="Ink 75">
                  <a:extLst>
                    <a:ext uri="{FF2B5EF4-FFF2-40B4-BE49-F238E27FC236}">
                      <a16:creationId xmlns:a16="http://schemas.microsoft.com/office/drawing/2014/main" id="{034E33B2-5B4E-73C2-3AD4-F0F37BF655E6}"/>
                    </a:ext>
                  </a:extLst>
                </p:cNvPr>
                <p:cNvPicPr/>
                <p:nvPr/>
              </p:nvPicPr>
              <p:blipFill>
                <a:blip r:embed="rId193"/>
                <a:stretch>
                  <a:fillRect/>
                </a:stretch>
              </p:blipFill>
              <p:spPr>
                <a:xfrm>
                  <a:off x="2907510" y="4007721"/>
                  <a:ext cx="3503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77" name="Ink 76">
                  <a:extLst>
                    <a:ext uri="{FF2B5EF4-FFF2-40B4-BE49-F238E27FC236}">
                      <a16:creationId xmlns:a16="http://schemas.microsoft.com/office/drawing/2014/main" id="{BDCE63B3-8DED-D0F2-AC20-F0C17EAC344D}"/>
                    </a:ext>
                  </a:extLst>
                </p14:cNvPr>
                <p14:cNvContentPartPr/>
                <p14:nvPr/>
              </p14:nvContentPartPr>
              <p14:xfrm>
                <a:off x="3132870" y="4212201"/>
                <a:ext cx="75240" cy="417240"/>
              </p14:xfrm>
            </p:contentPart>
          </mc:Choice>
          <mc:Fallback>
            <p:pic>
              <p:nvPicPr>
                <p:cNvPr id="77" name="Ink 76">
                  <a:extLst>
                    <a:ext uri="{FF2B5EF4-FFF2-40B4-BE49-F238E27FC236}">
                      <a16:creationId xmlns:a16="http://schemas.microsoft.com/office/drawing/2014/main" id="{BDCE63B3-8DED-D0F2-AC20-F0C17EAC344D}"/>
                    </a:ext>
                  </a:extLst>
                </p:cNvPr>
                <p:cNvPicPr/>
                <p:nvPr/>
              </p:nvPicPr>
              <p:blipFill>
                <a:blip r:embed="rId195"/>
                <a:stretch>
                  <a:fillRect/>
                </a:stretch>
              </p:blipFill>
              <p:spPr>
                <a:xfrm>
                  <a:off x="3115230" y="4194561"/>
                  <a:ext cx="11088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78" name="Ink 77">
                  <a:extLst>
                    <a:ext uri="{FF2B5EF4-FFF2-40B4-BE49-F238E27FC236}">
                      <a16:creationId xmlns:a16="http://schemas.microsoft.com/office/drawing/2014/main" id="{F74F8292-714F-882E-552C-BF284A983472}"/>
                    </a:ext>
                  </a:extLst>
                </p14:cNvPr>
                <p14:cNvContentPartPr/>
                <p14:nvPr/>
              </p14:nvContentPartPr>
              <p14:xfrm>
                <a:off x="3128190" y="4552041"/>
                <a:ext cx="185400" cy="125280"/>
              </p14:xfrm>
            </p:contentPart>
          </mc:Choice>
          <mc:Fallback>
            <p:pic>
              <p:nvPicPr>
                <p:cNvPr id="78" name="Ink 77">
                  <a:extLst>
                    <a:ext uri="{FF2B5EF4-FFF2-40B4-BE49-F238E27FC236}">
                      <a16:creationId xmlns:a16="http://schemas.microsoft.com/office/drawing/2014/main" id="{F74F8292-714F-882E-552C-BF284A983472}"/>
                    </a:ext>
                  </a:extLst>
                </p:cNvPr>
                <p:cNvPicPr/>
                <p:nvPr/>
              </p:nvPicPr>
              <p:blipFill>
                <a:blip r:embed="rId197"/>
                <a:stretch>
                  <a:fillRect/>
                </a:stretch>
              </p:blipFill>
              <p:spPr>
                <a:xfrm>
                  <a:off x="3110550" y="4534041"/>
                  <a:ext cx="2210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9" name="Ink 78">
                  <a:extLst>
                    <a:ext uri="{FF2B5EF4-FFF2-40B4-BE49-F238E27FC236}">
                      <a16:creationId xmlns:a16="http://schemas.microsoft.com/office/drawing/2014/main" id="{5AA52D2A-3411-07DD-0240-A103D65EBD4F}"/>
                    </a:ext>
                  </a:extLst>
                </p14:cNvPr>
                <p14:cNvContentPartPr/>
                <p14:nvPr/>
              </p14:nvContentPartPr>
              <p14:xfrm>
                <a:off x="3133590" y="4886841"/>
                <a:ext cx="50760" cy="240840"/>
              </p14:xfrm>
            </p:contentPart>
          </mc:Choice>
          <mc:Fallback>
            <p:pic>
              <p:nvPicPr>
                <p:cNvPr id="79" name="Ink 78">
                  <a:extLst>
                    <a:ext uri="{FF2B5EF4-FFF2-40B4-BE49-F238E27FC236}">
                      <a16:creationId xmlns:a16="http://schemas.microsoft.com/office/drawing/2014/main" id="{5AA52D2A-3411-07DD-0240-A103D65EBD4F}"/>
                    </a:ext>
                  </a:extLst>
                </p:cNvPr>
                <p:cNvPicPr/>
                <p:nvPr/>
              </p:nvPicPr>
              <p:blipFill>
                <a:blip r:embed="rId199"/>
                <a:stretch>
                  <a:fillRect/>
                </a:stretch>
              </p:blipFill>
              <p:spPr>
                <a:xfrm>
                  <a:off x="3115950" y="4868841"/>
                  <a:ext cx="864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80" name="Ink 79">
                  <a:extLst>
                    <a:ext uri="{FF2B5EF4-FFF2-40B4-BE49-F238E27FC236}">
                      <a16:creationId xmlns:a16="http://schemas.microsoft.com/office/drawing/2014/main" id="{B5991B99-AE45-3084-BB6D-18903C62E3DD}"/>
                    </a:ext>
                  </a:extLst>
                </p14:cNvPr>
                <p14:cNvContentPartPr/>
                <p14:nvPr/>
              </p14:nvContentPartPr>
              <p14:xfrm>
                <a:off x="3071670" y="4817721"/>
                <a:ext cx="138600" cy="333360"/>
              </p14:xfrm>
            </p:contentPart>
          </mc:Choice>
          <mc:Fallback>
            <p:pic>
              <p:nvPicPr>
                <p:cNvPr id="80" name="Ink 79">
                  <a:extLst>
                    <a:ext uri="{FF2B5EF4-FFF2-40B4-BE49-F238E27FC236}">
                      <a16:creationId xmlns:a16="http://schemas.microsoft.com/office/drawing/2014/main" id="{B5991B99-AE45-3084-BB6D-18903C62E3DD}"/>
                    </a:ext>
                  </a:extLst>
                </p:cNvPr>
                <p:cNvPicPr/>
                <p:nvPr/>
              </p:nvPicPr>
              <p:blipFill>
                <a:blip r:embed="rId201"/>
                <a:stretch>
                  <a:fillRect/>
                </a:stretch>
              </p:blipFill>
              <p:spPr>
                <a:xfrm>
                  <a:off x="3054030" y="4800081"/>
                  <a:ext cx="1742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81" name="Ink 80">
                  <a:extLst>
                    <a:ext uri="{FF2B5EF4-FFF2-40B4-BE49-F238E27FC236}">
                      <a16:creationId xmlns:a16="http://schemas.microsoft.com/office/drawing/2014/main" id="{E7E78FA4-9CE6-4AB8-5A01-0F2AA64BFA7B}"/>
                    </a:ext>
                  </a:extLst>
                </p14:cNvPr>
                <p14:cNvContentPartPr/>
                <p14:nvPr/>
              </p14:nvContentPartPr>
              <p14:xfrm>
                <a:off x="3294510" y="4940121"/>
                <a:ext cx="129600" cy="144360"/>
              </p14:xfrm>
            </p:contentPart>
          </mc:Choice>
          <mc:Fallback>
            <p:pic>
              <p:nvPicPr>
                <p:cNvPr id="81" name="Ink 80">
                  <a:extLst>
                    <a:ext uri="{FF2B5EF4-FFF2-40B4-BE49-F238E27FC236}">
                      <a16:creationId xmlns:a16="http://schemas.microsoft.com/office/drawing/2014/main" id="{E7E78FA4-9CE6-4AB8-5A01-0F2AA64BFA7B}"/>
                    </a:ext>
                  </a:extLst>
                </p:cNvPr>
                <p:cNvPicPr/>
                <p:nvPr/>
              </p:nvPicPr>
              <p:blipFill>
                <a:blip r:embed="rId203"/>
                <a:stretch>
                  <a:fillRect/>
                </a:stretch>
              </p:blipFill>
              <p:spPr>
                <a:xfrm>
                  <a:off x="3276870" y="4922121"/>
                  <a:ext cx="1652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2" name="Ink 81">
                  <a:extLst>
                    <a:ext uri="{FF2B5EF4-FFF2-40B4-BE49-F238E27FC236}">
                      <a16:creationId xmlns:a16="http://schemas.microsoft.com/office/drawing/2014/main" id="{CE5DEE10-FC8F-E8BC-EDA2-081C7165A8FA}"/>
                    </a:ext>
                  </a:extLst>
                </p14:cNvPr>
                <p14:cNvContentPartPr/>
                <p14:nvPr/>
              </p14:nvContentPartPr>
              <p14:xfrm>
                <a:off x="3434190" y="4897641"/>
                <a:ext cx="149760" cy="165960"/>
              </p14:xfrm>
            </p:contentPart>
          </mc:Choice>
          <mc:Fallback>
            <p:pic>
              <p:nvPicPr>
                <p:cNvPr id="82" name="Ink 81">
                  <a:extLst>
                    <a:ext uri="{FF2B5EF4-FFF2-40B4-BE49-F238E27FC236}">
                      <a16:creationId xmlns:a16="http://schemas.microsoft.com/office/drawing/2014/main" id="{CE5DEE10-FC8F-E8BC-EDA2-081C7165A8FA}"/>
                    </a:ext>
                  </a:extLst>
                </p:cNvPr>
                <p:cNvPicPr/>
                <p:nvPr/>
              </p:nvPicPr>
              <p:blipFill>
                <a:blip r:embed="rId205"/>
                <a:stretch>
                  <a:fillRect/>
                </a:stretch>
              </p:blipFill>
              <p:spPr>
                <a:xfrm>
                  <a:off x="3416550" y="4880001"/>
                  <a:ext cx="1854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83" name="Ink 82">
                  <a:extLst>
                    <a:ext uri="{FF2B5EF4-FFF2-40B4-BE49-F238E27FC236}">
                      <a16:creationId xmlns:a16="http://schemas.microsoft.com/office/drawing/2014/main" id="{E04CE7D5-CD91-6615-D2F6-1CE0CCC4DB1D}"/>
                    </a:ext>
                  </a:extLst>
                </p14:cNvPr>
                <p14:cNvContentPartPr/>
                <p14:nvPr/>
              </p14:nvContentPartPr>
              <p14:xfrm>
                <a:off x="2879430" y="4678401"/>
                <a:ext cx="925200" cy="676440"/>
              </p14:xfrm>
            </p:contentPart>
          </mc:Choice>
          <mc:Fallback>
            <p:pic>
              <p:nvPicPr>
                <p:cNvPr id="83" name="Ink 82">
                  <a:extLst>
                    <a:ext uri="{FF2B5EF4-FFF2-40B4-BE49-F238E27FC236}">
                      <a16:creationId xmlns:a16="http://schemas.microsoft.com/office/drawing/2014/main" id="{E04CE7D5-CD91-6615-D2F6-1CE0CCC4DB1D}"/>
                    </a:ext>
                  </a:extLst>
                </p:cNvPr>
                <p:cNvPicPr/>
                <p:nvPr/>
              </p:nvPicPr>
              <p:blipFill>
                <a:blip r:embed="rId207"/>
                <a:stretch>
                  <a:fillRect/>
                </a:stretch>
              </p:blipFill>
              <p:spPr>
                <a:xfrm>
                  <a:off x="2861790" y="4660761"/>
                  <a:ext cx="96084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84" name="Ink 83">
                  <a:extLst>
                    <a:ext uri="{FF2B5EF4-FFF2-40B4-BE49-F238E27FC236}">
                      <a16:creationId xmlns:a16="http://schemas.microsoft.com/office/drawing/2014/main" id="{0F5DEA98-D21D-27E4-6A0F-CDF3AA443F50}"/>
                    </a:ext>
                  </a:extLst>
                </p14:cNvPr>
                <p14:cNvContentPartPr/>
                <p14:nvPr/>
              </p14:nvContentPartPr>
              <p14:xfrm>
                <a:off x="4835670" y="4129041"/>
                <a:ext cx="82440" cy="476280"/>
              </p14:xfrm>
            </p:contentPart>
          </mc:Choice>
          <mc:Fallback>
            <p:pic>
              <p:nvPicPr>
                <p:cNvPr id="84" name="Ink 83">
                  <a:extLst>
                    <a:ext uri="{FF2B5EF4-FFF2-40B4-BE49-F238E27FC236}">
                      <a16:creationId xmlns:a16="http://schemas.microsoft.com/office/drawing/2014/main" id="{0F5DEA98-D21D-27E4-6A0F-CDF3AA443F50}"/>
                    </a:ext>
                  </a:extLst>
                </p:cNvPr>
                <p:cNvPicPr/>
                <p:nvPr/>
              </p:nvPicPr>
              <p:blipFill>
                <a:blip r:embed="rId209"/>
                <a:stretch>
                  <a:fillRect/>
                </a:stretch>
              </p:blipFill>
              <p:spPr>
                <a:xfrm>
                  <a:off x="4818030" y="4111041"/>
                  <a:ext cx="11808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85" name="Ink 84">
                  <a:extLst>
                    <a:ext uri="{FF2B5EF4-FFF2-40B4-BE49-F238E27FC236}">
                      <a16:creationId xmlns:a16="http://schemas.microsoft.com/office/drawing/2014/main" id="{EAFDD3F4-F147-52FA-503B-CB86A33D3AA0}"/>
                    </a:ext>
                  </a:extLst>
                </p14:cNvPr>
                <p14:cNvContentPartPr/>
                <p14:nvPr/>
              </p14:nvContentPartPr>
              <p14:xfrm>
                <a:off x="4837110" y="4525401"/>
                <a:ext cx="186840" cy="78840"/>
              </p14:xfrm>
            </p:contentPart>
          </mc:Choice>
          <mc:Fallback>
            <p:pic>
              <p:nvPicPr>
                <p:cNvPr id="85" name="Ink 84">
                  <a:extLst>
                    <a:ext uri="{FF2B5EF4-FFF2-40B4-BE49-F238E27FC236}">
                      <a16:creationId xmlns:a16="http://schemas.microsoft.com/office/drawing/2014/main" id="{EAFDD3F4-F147-52FA-503B-CB86A33D3AA0}"/>
                    </a:ext>
                  </a:extLst>
                </p:cNvPr>
                <p:cNvPicPr/>
                <p:nvPr/>
              </p:nvPicPr>
              <p:blipFill>
                <a:blip r:embed="rId211"/>
                <a:stretch>
                  <a:fillRect/>
                </a:stretch>
              </p:blipFill>
              <p:spPr>
                <a:xfrm>
                  <a:off x="4819110" y="4507761"/>
                  <a:ext cx="2224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86" name="Ink 85">
                  <a:extLst>
                    <a:ext uri="{FF2B5EF4-FFF2-40B4-BE49-F238E27FC236}">
                      <a16:creationId xmlns:a16="http://schemas.microsoft.com/office/drawing/2014/main" id="{FD4C4AC9-D8AF-110A-0A37-5CD6A2465B25}"/>
                    </a:ext>
                  </a:extLst>
                </p14:cNvPr>
                <p14:cNvContentPartPr/>
                <p14:nvPr/>
              </p14:nvContentPartPr>
              <p14:xfrm>
                <a:off x="4529670" y="4555281"/>
                <a:ext cx="1024560" cy="797400"/>
              </p14:xfrm>
            </p:contentPart>
          </mc:Choice>
          <mc:Fallback>
            <p:pic>
              <p:nvPicPr>
                <p:cNvPr id="86" name="Ink 85">
                  <a:extLst>
                    <a:ext uri="{FF2B5EF4-FFF2-40B4-BE49-F238E27FC236}">
                      <a16:creationId xmlns:a16="http://schemas.microsoft.com/office/drawing/2014/main" id="{FD4C4AC9-D8AF-110A-0A37-5CD6A2465B25}"/>
                    </a:ext>
                  </a:extLst>
                </p:cNvPr>
                <p:cNvPicPr/>
                <p:nvPr/>
              </p:nvPicPr>
              <p:blipFill>
                <a:blip r:embed="rId213"/>
                <a:stretch>
                  <a:fillRect/>
                </a:stretch>
              </p:blipFill>
              <p:spPr>
                <a:xfrm>
                  <a:off x="4512030" y="4537641"/>
                  <a:ext cx="106020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87" name="Ink 86">
                  <a:extLst>
                    <a:ext uri="{FF2B5EF4-FFF2-40B4-BE49-F238E27FC236}">
                      <a16:creationId xmlns:a16="http://schemas.microsoft.com/office/drawing/2014/main" id="{15FAFDB5-2AFA-BAF1-D65A-CF3467FEEE1C}"/>
                    </a:ext>
                  </a:extLst>
                </p14:cNvPr>
                <p14:cNvContentPartPr/>
                <p14:nvPr/>
              </p14:nvContentPartPr>
              <p14:xfrm>
                <a:off x="4836390" y="4770921"/>
                <a:ext cx="617400" cy="330840"/>
              </p14:xfrm>
            </p:contentPart>
          </mc:Choice>
          <mc:Fallback>
            <p:pic>
              <p:nvPicPr>
                <p:cNvPr id="87" name="Ink 86">
                  <a:extLst>
                    <a:ext uri="{FF2B5EF4-FFF2-40B4-BE49-F238E27FC236}">
                      <a16:creationId xmlns:a16="http://schemas.microsoft.com/office/drawing/2014/main" id="{15FAFDB5-2AFA-BAF1-D65A-CF3467FEEE1C}"/>
                    </a:ext>
                  </a:extLst>
                </p:cNvPr>
                <p:cNvPicPr/>
                <p:nvPr/>
              </p:nvPicPr>
              <p:blipFill>
                <a:blip r:embed="rId215"/>
                <a:stretch>
                  <a:fillRect/>
                </a:stretch>
              </p:blipFill>
              <p:spPr>
                <a:xfrm>
                  <a:off x="4818390" y="4752921"/>
                  <a:ext cx="6530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1" name="Ink 140">
                  <a:extLst>
                    <a:ext uri="{FF2B5EF4-FFF2-40B4-BE49-F238E27FC236}">
                      <a16:creationId xmlns:a16="http://schemas.microsoft.com/office/drawing/2014/main" id="{A25311DE-47BD-DD5F-5DDC-B635EF80C4D1}"/>
                    </a:ext>
                  </a:extLst>
                </p14:cNvPr>
                <p14:cNvContentPartPr/>
                <p14:nvPr/>
              </p14:nvContentPartPr>
              <p14:xfrm>
                <a:off x="1703310" y="5278521"/>
                <a:ext cx="1781280" cy="840960"/>
              </p14:xfrm>
            </p:contentPart>
          </mc:Choice>
          <mc:Fallback>
            <p:pic>
              <p:nvPicPr>
                <p:cNvPr id="141" name="Ink 140">
                  <a:extLst>
                    <a:ext uri="{FF2B5EF4-FFF2-40B4-BE49-F238E27FC236}">
                      <a16:creationId xmlns:a16="http://schemas.microsoft.com/office/drawing/2014/main" id="{A25311DE-47BD-DD5F-5DDC-B635EF80C4D1}"/>
                    </a:ext>
                  </a:extLst>
                </p:cNvPr>
                <p:cNvPicPr/>
                <p:nvPr/>
              </p:nvPicPr>
              <p:blipFill>
                <a:blip r:embed="rId217"/>
                <a:stretch>
                  <a:fillRect/>
                </a:stretch>
              </p:blipFill>
              <p:spPr>
                <a:xfrm>
                  <a:off x="1685670" y="5260521"/>
                  <a:ext cx="1816920" cy="876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2" name="Ink 141">
                  <a:extLst>
                    <a:ext uri="{FF2B5EF4-FFF2-40B4-BE49-F238E27FC236}">
                      <a16:creationId xmlns:a16="http://schemas.microsoft.com/office/drawing/2014/main" id="{DBA5E444-7589-A0A8-5468-F4591B7D0394}"/>
                    </a:ext>
                  </a:extLst>
                </p14:cNvPr>
                <p14:cNvContentPartPr/>
                <p14:nvPr/>
              </p14:nvContentPartPr>
              <p14:xfrm>
                <a:off x="3317550" y="5255121"/>
                <a:ext cx="260640" cy="142200"/>
              </p14:xfrm>
            </p:contentPart>
          </mc:Choice>
          <mc:Fallback>
            <p:pic>
              <p:nvPicPr>
                <p:cNvPr id="142" name="Ink 141">
                  <a:extLst>
                    <a:ext uri="{FF2B5EF4-FFF2-40B4-BE49-F238E27FC236}">
                      <a16:creationId xmlns:a16="http://schemas.microsoft.com/office/drawing/2014/main" id="{DBA5E444-7589-A0A8-5468-F4591B7D0394}"/>
                    </a:ext>
                  </a:extLst>
                </p:cNvPr>
                <p:cNvPicPr/>
                <p:nvPr/>
              </p:nvPicPr>
              <p:blipFill>
                <a:blip r:embed="rId219"/>
                <a:stretch>
                  <a:fillRect/>
                </a:stretch>
              </p:blipFill>
              <p:spPr>
                <a:xfrm>
                  <a:off x="3299550" y="5237481"/>
                  <a:ext cx="2962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4" name="Ink 143">
                  <a:extLst>
                    <a:ext uri="{FF2B5EF4-FFF2-40B4-BE49-F238E27FC236}">
                      <a16:creationId xmlns:a16="http://schemas.microsoft.com/office/drawing/2014/main" id="{CC8A8C75-6AC2-7328-E62F-DA79149B95E5}"/>
                    </a:ext>
                  </a:extLst>
                </p14:cNvPr>
                <p14:cNvContentPartPr/>
                <p14:nvPr/>
              </p14:nvContentPartPr>
              <p14:xfrm>
                <a:off x="3646230" y="3517401"/>
                <a:ext cx="490320" cy="1298880"/>
              </p14:xfrm>
            </p:contentPart>
          </mc:Choice>
          <mc:Fallback>
            <p:pic>
              <p:nvPicPr>
                <p:cNvPr id="144" name="Ink 143">
                  <a:extLst>
                    <a:ext uri="{FF2B5EF4-FFF2-40B4-BE49-F238E27FC236}">
                      <a16:creationId xmlns:a16="http://schemas.microsoft.com/office/drawing/2014/main" id="{CC8A8C75-6AC2-7328-E62F-DA79149B95E5}"/>
                    </a:ext>
                  </a:extLst>
                </p:cNvPr>
                <p:cNvPicPr/>
                <p:nvPr/>
              </p:nvPicPr>
              <p:blipFill>
                <a:blip r:embed="rId221"/>
                <a:stretch>
                  <a:fillRect/>
                </a:stretch>
              </p:blipFill>
              <p:spPr>
                <a:xfrm>
                  <a:off x="3628230" y="3499401"/>
                  <a:ext cx="525960" cy="1334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5" name="Ink 144">
                  <a:extLst>
                    <a:ext uri="{FF2B5EF4-FFF2-40B4-BE49-F238E27FC236}">
                      <a16:creationId xmlns:a16="http://schemas.microsoft.com/office/drawing/2014/main" id="{C47A82BD-61BD-B463-0A97-DB6D69714FF7}"/>
                    </a:ext>
                  </a:extLst>
                </p14:cNvPr>
                <p14:cNvContentPartPr/>
                <p14:nvPr/>
              </p14:nvContentPartPr>
              <p14:xfrm>
                <a:off x="3617070" y="4683081"/>
                <a:ext cx="126360" cy="113040"/>
              </p14:xfrm>
            </p:contentPart>
          </mc:Choice>
          <mc:Fallback>
            <p:pic>
              <p:nvPicPr>
                <p:cNvPr id="145" name="Ink 144">
                  <a:extLst>
                    <a:ext uri="{FF2B5EF4-FFF2-40B4-BE49-F238E27FC236}">
                      <a16:creationId xmlns:a16="http://schemas.microsoft.com/office/drawing/2014/main" id="{C47A82BD-61BD-B463-0A97-DB6D69714FF7}"/>
                    </a:ext>
                  </a:extLst>
                </p:cNvPr>
                <p:cNvPicPr/>
                <p:nvPr/>
              </p:nvPicPr>
              <p:blipFill>
                <a:blip r:embed="rId223"/>
                <a:stretch>
                  <a:fillRect/>
                </a:stretch>
              </p:blipFill>
              <p:spPr>
                <a:xfrm>
                  <a:off x="3599430" y="4665081"/>
                  <a:ext cx="162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7" name="Ink 146">
                  <a:extLst>
                    <a:ext uri="{FF2B5EF4-FFF2-40B4-BE49-F238E27FC236}">
                      <a16:creationId xmlns:a16="http://schemas.microsoft.com/office/drawing/2014/main" id="{7164DB68-A21C-1394-95CA-17A79C4AD92A}"/>
                    </a:ext>
                  </a:extLst>
                </p14:cNvPr>
                <p14:cNvContentPartPr/>
                <p14:nvPr/>
              </p14:nvContentPartPr>
              <p14:xfrm>
                <a:off x="2391630" y="4853721"/>
                <a:ext cx="146520" cy="271080"/>
              </p14:xfrm>
            </p:contentPart>
          </mc:Choice>
          <mc:Fallback>
            <p:pic>
              <p:nvPicPr>
                <p:cNvPr id="147" name="Ink 146">
                  <a:extLst>
                    <a:ext uri="{FF2B5EF4-FFF2-40B4-BE49-F238E27FC236}">
                      <a16:creationId xmlns:a16="http://schemas.microsoft.com/office/drawing/2014/main" id="{7164DB68-A21C-1394-95CA-17A79C4AD92A}"/>
                    </a:ext>
                  </a:extLst>
                </p:cNvPr>
                <p:cNvPicPr/>
                <p:nvPr/>
              </p:nvPicPr>
              <p:blipFill>
                <a:blip r:embed="rId225"/>
                <a:stretch>
                  <a:fillRect/>
                </a:stretch>
              </p:blipFill>
              <p:spPr>
                <a:xfrm>
                  <a:off x="2373630" y="4835721"/>
                  <a:ext cx="1821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8" name="Ink 147">
                  <a:extLst>
                    <a:ext uri="{FF2B5EF4-FFF2-40B4-BE49-F238E27FC236}">
                      <a16:creationId xmlns:a16="http://schemas.microsoft.com/office/drawing/2014/main" id="{B76052C5-8D41-9943-A121-6CF44018A958}"/>
                    </a:ext>
                  </a:extLst>
                </p14:cNvPr>
                <p14:cNvContentPartPr/>
                <p14:nvPr/>
              </p14:nvContentPartPr>
              <p14:xfrm>
                <a:off x="2552190" y="4907001"/>
                <a:ext cx="110160" cy="196920"/>
              </p14:xfrm>
            </p:contentPart>
          </mc:Choice>
          <mc:Fallback>
            <p:pic>
              <p:nvPicPr>
                <p:cNvPr id="148" name="Ink 147">
                  <a:extLst>
                    <a:ext uri="{FF2B5EF4-FFF2-40B4-BE49-F238E27FC236}">
                      <a16:creationId xmlns:a16="http://schemas.microsoft.com/office/drawing/2014/main" id="{B76052C5-8D41-9943-A121-6CF44018A958}"/>
                    </a:ext>
                  </a:extLst>
                </p:cNvPr>
                <p:cNvPicPr/>
                <p:nvPr/>
              </p:nvPicPr>
              <p:blipFill>
                <a:blip r:embed="rId227"/>
                <a:stretch>
                  <a:fillRect/>
                </a:stretch>
              </p:blipFill>
              <p:spPr>
                <a:xfrm>
                  <a:off x="2534550" y="4889361"/>
                  <a:ext cx="1458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9" name="Ink 148">
                  <a:extLst>
                    <a:ext uri="{FF2B5EF4-FFF2-40B4-BE49-F238E27FC236}">
                      <a16:creationId xmlns:a16="http://schemas.microsoft.com/office/drawing/2014/main" id="{AF0C981E-30A6-230A-77EB-0C8D3B160A5F}"/>
                    </a:ext>
                  </a:extLst>
                </p14:cNvPr>
                <p14:cNvContentPartPr/>
                <p14:nvPr/>
              </p14:nvContentPartPr>
              <p14:xfrm>
                <a:off x="2663430" y="4887201"/>
                <a:ext cx="165960" cy="182160"/>
              </p14:xfrm>
            </p:contentPart>
          </mc:Choice>
          <mc:Fallback>
            <p:pic>
              <p:nvPicPr>
                <p:cNvPr id="149" name="Ink 148">
                  <a:extLst>
                    <a:ext uri="{FF2B5EF4-FFF2-40B4-BE49-F238E27FC236}">
                      <a16:creationId xmlns:a16="http://schemas.microsoft.com/office/drawing/2014/main" id="{AF0C981E-30A6-230A-77EB-0C8D3B160A5F}"/>
                    </a:ext>
                  </a:extLst>
                </p:cNvPr>
                <p:cNvPicPr/>
                <p:nvPr/>
              </p:nvPicPr>
              <p:blipFill>
                <a:blip r:embed="rId229"/>
                <a:stretch>
                  <a:fillRect/>
                </a:stretch>
              </p:blipFill>
              <p:spPr>
                <a:xfrm>
                  <a:off x="2645790" y="4869201"/>
                  <a:ext cx="201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1" name="Ink 150">
                  <a:extLst>
                    <a:ext uri="{FF2B5EF4-FFF2-40B4-BE49-F238E27FC236}">
                      <a16:creationId xmlns:a16="http://schemas.microsoft.com/office/drawing/2014/main" id="{9D1DE7FA-AEBA-7C92-603B-AB6ECD77F0F5}"/>
                    </a:ext>
                  </a:extLst>
                </p14:cNvPr>
                <p14:cNvContentPartPr/>
                <p14:nvPr/>
              </p14:nvContentPartPr>
              <p14:xfrm>
                <a:off x="2398110" y="5331801"/>
                <a:ext cx="360" cy="360"/>
              </p14:xfrm>
            </p:contentPart>
          </mc:Choice>
          <mc:Fallback>
            <p:pic>
              <p:nvPicPr>
                <p:cNvPr id="151" name="Ink 150">
                  <a:extLst>
                    <a:ext uri="{FF2B5EF4-FFF2-40B4-BE49-F238E27FC236}">
                      <a16:creationId xmlns:a16="http://schemas.microsoft.com/office/drawing/2014/main" id="{9D1DE7FA-AEBA-7C92-603B-AB6ECD77F0F5}"/>
                    </a:ext>
                  </a:extLst>
                </p:cNvPr>
                <p:cNvPicPr/>
                <p:nvPr/>
              </p:nvPicPr>
              <p:blipFill>
                <a:blip r:embed="rId231"/>
                <a:stretch>
                  <a:fillRect/>
                </a:stretch>
              </p:blipFill>
              <p:spPr>
                <a:xfrm>
                  <a:off x="2380470" y="5314161"/>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2" name="Ink 151">
                  <a:extLst>
                    <a:ext uri="{FF2B5EF4-FFF2-40B4-BE49-F238E27FC236}">
                      <a16:creationId xmlns:a16="http://schemas.microsoft.com/office/drawing/2014/main" id="{FA1A2BF7-8193-42EA-C87B-59B6045041A8}"/>
                    </a:ext>
                  </a:extLst>
                </p14:cNvPr>
                <p14:cNvContentPartPr/>
                <p14:nvPr/>
              </p14:nvContentPartPr>
              <p14:xfrm>
                <a:off x="2397390" y="5270601"/>
                <a:ext cx="36720" cy="93240"/>
              </p14:xfrm>
            </p:contentPart>
          </mc:Choice>
          <mc:Fallback>
            <p:pic>
              <p:nvPicPr>
                <p:cNvPr id="152" name="Ink 151">
                  <a:extLst>
                    <a:ext uri="{FF2B5EF4-FFF2-40B4-BE49-F238E27FC236}">
                      <a16:creationId xmlns:a16="http://schemas.microsoft.com/office/drawing/2014/main" id="{FA1A2BF7-8193-42EA-C87B-59B6045041A8}"/>
                    </a:ext>
                  </a:extLst>
                </p:cNvPr>
                <p:cNvPicPr/>
                <p:nvPr/>
              </p:nvPicPr>
              <p:blipFill>
                <a:blip r:embed="rId233"/>
                <a:stretch>
                  <a:fillRect/>
                </a:stretch>
              </p:blipFill>
              <p:spPr>
                <a:xfrm>
                  <a:off x="2379750" y="5252961"/>
                  <a:ext cx="723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3" name="Ink 152">
                  <a:extLst>
                    <a:ext uri="{FF2B5EF4-FFF2-40B4-BE49-F238E27FC236}">
                      <a16:creationId xmlns:a16="http://schemas.microsoft.com/office/drawing/2014/main" id="{53532E03-C329-E0E1-7140-CC4FA3F50255}"/>
                    </a:ext>
                  </a:extLst>
                </p14:cNvPr>
                <p14:cNvContentPartPr/>
                <p14:nvPr/>
              </p14:nvContentPartPr>
              <p14:xfrm>
                <a:off x="2473350" y="5289321"/>
                <a:ext cx="78480" cy="117360"/>
              </p14:xfrm>
            </p:contentPart>
          </mc:Choice>
          <mc:Fallback>
            <p:pic>
              <p:nvPicPr>
                <p:cNvPr id="153" name="Ink 152">
                  <a:extLst>
                    <a:ext uri="{FF2B5EF4-FFF2-40B4-BE49-F238E27FC236}">
                      <a16:creationId xmlns:a16="http://schemas.microsoft.com/office/drawing/2014/main" id="{53532E03-C329-E0E1-7140-CC4FA3F50255}"/>
                    </a:ext>
                  </a:extLst>
                </p:cNvPr>
                <p:cNvPicPr/>
                <p:nvPr/>
              </p:nvPicPr>
              <p:blipFill>
                <a:blip r:embed="rId235"/>
                <a:stretch>
                  <a:fillRect/>
                </a:stretch>
              </p:blipFill>
              <p:spPr>
                <a:xfrm>
                  <a:off x="2455350" y="5271321"/>
                  <a:ext cx="1141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4" name="Ink 153">
                  <a:extLst>
                    <a:ext uri="{FF2B5EF4-FFF2-40B4-BE49-F238E27FC236}">
                      <a16:creationId xmlns:a16="http://schemas.microsoft.com/office/drawing/2014/main" id="{FB86482C-5E08-0180-78F1-B7D7ADDE39AC}"/>
                    </a:ext>
                  </a:extLst>
                </p14:cNvPr>
                <p14:cNvContentPartPr/>
                <p14:nvPr/>
              </p14:nvContentPartPr>
              <p14:xfrm>
                <a:off x="2591430" y="5250801"/>
                <a:ext cx="102600" cy="136080"/>
              </p14:xfrm>
            </p:contentPart>
          </mc:Choice>
          <mc:Fallback>
            <p:pic>
              <p:nvPicPr>
                <p:cNvPr id="154" name="Ink 153">
                  <a:extLst>
                    <a:ext uri="{FF2B5EF4-FFF2-40B4-BE49-F238E27FC236}">
                      <a16:creationId xmlns:a16="http://schemas.microsoft.com/office/drawing/2014/main" id="{FB86482C-5E08-0180-78F1-B7D7ADDE39AC}"/>
                    </a:ext>
                  </a:extLst>
                </p:cNvPr>
                <p:cNvPicPr/>
                <p:nvPr/>
              </p:nvPicPr>
              <p:blipFill>
                <a:blip r:embed="rId237"/>
                <a:stretch>
                  <a:fillRect/>
                </a:stretch>
              </p:blipFill>
              <p:spPr>
                <a:xfrm>
                  <a:off x="2573430" y="5233161"/>
                  <a:ext cx="1382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5" name="Ink 154">
                  <a:extLst>
                    <a:ext uri="{FF2B5EF4-FFF2-40B4-BE49-F238E27FC236}">
                      <a16:creationId xmlns:a16="http://schemas.microsoft.com/office/drawing/2014/main" id="{0D7F9AEA-F651-6B4F-A964-06CC0C94A35E}"/>
                    </a:ext>
                  </a:extLst>
                </p14:cNvPr>
                <p14:cNvContentPartPr/>
                <p14:nvPr/>
              </p14:nvContentPartPr>
              <p14:xfrm>
                <a:off x="2732550" y="5228841"/>
                <a:ext cx="152640" cy="132480"/>
              </p14:xfrm>
            </p:contentPart>
          </mc:Choice>
          <mc:Fallback>
            <p:pic>
              <p:nvPicPr>
                <p:cNvPr id="155" name="Ink 154">
                  <a:extLst>
                    <a:ext uri="{FF2B5EF4-FFF2-40B4-BE49-F238E27FC236}">
                      <a16:creationId xmlns:a16="http://schemas.microsoft.com/office/drawing/2014/main" id="{0D7F9AEA-F651-6B4F-A964-06CC0C94A35E}"/>
                    </a:ext>
                  </a:extLst>
                </p:cNvPr>
                <p:cNvPicPr/>
                <p:nvPr/>
              </p:nvPicPr>
              <p:blipFill>
                <a:blip r:embed="rId239"/>
                <a:stretch>
                  <a:fillRect/>
                </a:stretch>
              </p:blipFill>
              <p:spPr>
                <a:xfrm>
                  <a:off x="2714910" y="5211201"/>
                  <a:ext cx="1882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7" name="Ink 156">
                  <a:extLst>
                    <a:ext uri="{FF2B5EF4-FFF2-40B4-BE49-F238E27FC236}">
                      <a16:creationId xmlns:a16="http://schemas.microsoft.com/office/drawing/2014/main" id="{564495B3-7DAE-7444-7605-126508330606}"/>
                    </a:ext>
                  </a:extLst>
                </p14:cNvPr>
                <p14:cNvContentPartPr/>
                <p14:nvPr/>
              </p14:nvContentPartPr>
              <p14:xfrm>
                <a:off x="2229990" y="5078721"/>
                <a:ext cx="793440" cy="463680"/>
              </p14:xfrm>
            </p:contentPart>
          </mc:Choice>
          <mc:Fallback>
            <p:pic>
              <p:nvPicPr>
                <p:cNvPr id="157" name="Ink 156">
                  <a:extLst>
                    <a:ext uri="{FF2B5EF4-FFF2-40B4-BE49-F238E27FC236}">
                      <a16:creationId xmlns:a16="http://schemas.microsoft.com/office/drawing/2014/main" id="{564495B3-7DAE-7444-7605-126508330606}"/>
                    </a:ext>
                  </a:extLst>
                </p:cNvPr>
                <p:cNvPicPr/>
                <p:nvPr/>
              </p:nvPicPr>
              <p:blipFill>
                <a:blip r:embed="rId241"/>
                <a:stretch>
                  <a:fillRect/>
                </a:stretch>
              </p:blipFill>
              <p:spPr>
                <a:xfrm>
                  <a:off x="2211990" y="5060721"/>
                  <a:ext cx="82908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8" name="Ink 157">
                  <a:extLst>
                    <a:ext uri="{FF2B5EF4-FFF2-40B4-BE49-F238E27FC236}">
                      <a16:creationId xmlns:a16="http://schemas.microsoft.com/office/drawing/2014/main" id="{7FC77FB9-75E7-DF39-891F-DA1B6F9779F6}"/>
                    </a:ext>
                  </a:extLst>
                </p14:cNvPr>
                <p14:cNvContentPartPr/>
                <p14:nvPr/>
              </p14:nvContentPartPr>
              <p14:xfrm>
                <a:off x="2693310" y="5224881"/>
                <a:ext cx="1861200" cy="595800"/>
              </p14:xfrm>
            </p:contentPart>
          </mc:Choice>
          <mc:Fallback>
            <p:pic>
              <p:nvPicPr>
                <p:cNvPr id="158" name="Ink 157">
                  <a:extLst>
                    <a:ext uri="{FF2B5EF4-FFF2-40B4-BE49-F238E27FC236}">
                      <a16:creationId xmlns:a16="http://schemas.microsoft.com/office/drawing/2014/main" id="{7FC77FB9-75E7-DF39-891F-DA1B6F9779F6}"/>
                    </a:ext>
                  </a:extLst>
                </p:cNvPr>
                <p:cNvPicPr/>
                <p:nvPr/>
              </p:nvPicPr>
              <p:blipFill>
                <a:blip r:embed="rId243"/>
                <a:stretch>
                  <a:fillRect/>
                </a:stretch>
              </p:blipFill>
              <p:spPr>
                <a:xfrm>
                  <a:off x="2675670" y="5207241"/>
                  <a:ext cx="189684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9" name="Ink 158">
                  <a:extLst>
                    <a:ext uri="{FF2B5EF4-FFF2-40B4-BE49-F238E27FC236}">
                      <a16:creationId xmlns:a16="http://schemas.microsoft.com/office/drawing/2014/main" id="{5EECFE0D-A003-73D5-DAB7-0192048E3696}"/>
                    </a:ext>
                  </a:extLst>
                </p14:cNvPr>
                <p14:cNvContentPartPr/>
                <p14:nvPr/>
              </p14:nvContentPartPr>
              <p14:xfrm>
                <a:off x="4415190" y="5188521"/>
                <a:ext cx="216720" cy="147240"/>
              </p14:xfrm>
            </p:contentPart>
          </mc:Choice>
          <mc:Fallback>
            <p:pic>
              <p:nvPicPr>
                <p:cNvPr id="159" name="Ink 158">
                  <a:extLst>
                    <a:ext uri="{FF2B5EF4-FFF2-40B4-BE49-F238E27FC236}">
                      <a16:creationId xmlns:a16="http://schemas.microsoft.com/office/drawing/2014/main" id="{5EECFE0D-A003-73D5-DAB7-0192048E3696}"/>
                    </a:ext>
                  </a:extLst>
                </p:cNvPr>
                <p:cNvPicPr/>
                <p:nvPr/>
              </p:nvPicPr>
              <p:blipFill>
                <a:blip r:embed="rId245"/>
                <a:stretch>
                  <a:fillRect/>
                </a:stretch>
              </p:blipFill>
              <p:spPr>
                <a:xfrm>
                  <a:off x="4397190" y="5170521"/>
                  <a:ext cx="2523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0" name="Ink 159">
                  <a:extLst>
                    <a:ext uri="{FF2B5EF4-FFF2-40B4-BE49-F238E27FC236}">
                      <a16:creationId xmlns:a16="http://schemas.microsoft.com/office/drawing/2014/main" id="{CCE0D198-CD7A-8A57-2449-5FCB6DA2841F}"/>
                    </a:ext>
                  </a:extLst>
                </p14:cNvPr>
                <p14:cNvContentPartPr/>
                <p14:nvPr/>
              </p14:nvContentPartPr>
              <p14:xfrm>
                <a:off x="4470990" y="5494161"/>
                <a:ext cx="197640" cy="272520"/>
              </p14:xfrm>
            </p:contentPart>
          </mc:Choice>
          <mc:Fallback>
            <p:pic>
              <p:nvPicPr>
                <p:cNvPr id="160" name="Ink 159">
                  <a:extLst>
                    <a:ext uri="{FF2B5EF4-FFF2-40B4-BE49-F238E27FC236}">
                      <a16:creationId xmlns:a16="http://schemas.microsoft.com/office/drawing/2014/main" id="{CCE0D198-CD7A-8A57-2449-5FCB6DA2841F}"/>
                    </a:ext>
                  </a:extLst>
                </p:cNvPr>
                <p:cNvPicPr/>
                <p:nvPr/>
              </p:nvPicPr>
              <p:blipFill>
                <a:blip r:embed="rId247"/>
                <a:stretch>
                  <a:fillRect/>
                </a:stretch>
              </p:blipFill>
              <p:spPr>
                <a:xfrm>
                  <a:off x="4452990" y="5476521"/>
                  <a:ext cx="2332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1" name="Ink 160">
                  <a:extLst>
                    <a:ext uri="{FF2B5EF4-FFF2-40B4-BE49-F238E27FC236}">
                      <a16:creationId xmlns:a16="http://schemas.microsoft.com/office/drawing/2014/main" id="{7A60B833-3D4A-CC4D-CE6B-0947547A5D42}"/>
                    </a:ext>
                  </a:extLst>
                </p14:cNvPr>
                <p14:cNvContentPartPr/>
                <p14:nvPr/>
              </p14:nvContentPartPr>
              <p14:xfrm>
                <a:off x="4651710" y="5461401"/>
                <a:ext cx="442800" cy="279360"/>
              </p14:xfrm>
            </p:contentPart>
          </mc:Choice>
          <mc:Fallback>
            <p:pic>
              <p:nvPicPr>
                <p:cNvPr id="161" name="Ink 160">
                  <a:extLst>
                    <a:ext uri="{FF2B5EF4-FFF2-40B4-BE49-F238E27FC236}">
                      <a16:creationId xmlns:a16="http://schemas.microsoft.com/office/drawing/2014/main" id="{7A60B833-3D4A-CC4D-CE6B-0947547A5D42}"/>
                    </a:ext>
                  </a:extLst>
                </p:cNvPr>
                <p:cNvPicPr/>
                <p:nvPr/>
              </p:nvPicPr>
              <p:blipFill>
                <a:blip r:embed="rId249"/>
                <a:stretch>
                  <a:fillRect/>
                </a:stretch>
              </p:blipFill>
              <p:spPr>
                <a:xfrm>
                  <a:off x="4634070" y="5443401"/>
                  <a:ext cx="4784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2" name="Ink 161">
                  <a:extLst>
                    <a:ext uri="{FF2B5EF4-FFF2-40B4-BE49-F238E27FC236}">
                      <a16:creationId xmlns:a16="http://schemas.microsoft.com/office/drawing/2014/main" id="{203ECC51-0B7C-BF45-52FE-D67FF862771C}"/>
                    </a:ext>
                  </a:extLst>
                </p14:cNvPr>
                <p14:cNvContentPartPr/>
                <p14:nvPr/>
              </p14:nvContentPartPr>
              <p14:xfrm>
                <a:off x="5167950" y="5561481"/>
                <a:ext cx="12600" cy="30960"/>
              </p14:xfrm>
            </p:contentPart>
          </mc:Choice>
          <mc:Fallback>
            <p:pic>
              <p:nvPicPr>
                <p:cNvPr id="162" name="Ink 161">
                  <a:extLst>
                    <a:ext uri="{FF2B5EF4-FFF2-40B4-BE49-F238E27FC236}">
                      <a16:creationId xmlns:a16="http://schemas.microsoft.com/office/drawing/2014/main" id="{203ECC51-0B7C-BF45-52FE-D67FF862771C}"/>
                    </a:ext>
                  </a:extLst>
                </p:cNvPr>
                <p:cNvPicPr/>
                <p:nvPr/>
              </p:nvPicPr>
              <p:blipFill>
                <a:blip r:embed="rId251"/>
                <a:stretch>
                  <a:fillRect/>
                </a:stretch>
              </p:blipFill>
              <p:spPr>
                <a:xfrm>
                  <a:off x="5150310" y="5543481"/>
                  <a:ext cx="482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4" name="Ink 163">
                  <a:extLst>
                    <a:ext uri="{FF2B5EF4-FFF2-40B4-BE49-F238E27FC236}">
                      <a16:creationId xmlns:a16="http://schemas.microsoft.com/office/drawing/2014/main" id="{471028B0-372A-2353-86CC-35A5B1E61512}"/>
                    </a:ext>
                  </a:extLst>
                </p14:cNvPr>
                <p14:cNvContentPartPr/>
                <p14:nvPr/>
              </p14:nvContentPartPr>
              <p14:xfrm>
                <a:off x="5224110" y="5256921"/>
                <a:ext cx="419040" cy="304920"/>
              </p14:xfrm>
            </p:contentPart>
          </mc:Choice>
          <mc:Fallback>
            <p:pic>
              <p:nvPicPr>
                <p:cNvPr id="164" name="Ink 163">
                  <a:extLst>
                    <a:ext uri="{FF2B5EF4-FFF2-40B4-BE49-F238E27FC236}">
                      <a16:creationId xmlns:a16="http://schemas.microsoft.com/office/drawing/2014/main" id="{471028B0-372A-2353-86CC-35A5B1E61512}"/>
                    </a:ext>
                  </a:extLst>
                </p:cNvPr>
                <p:cNvPicPr/>
                <p:nvPr/>
              </p:nvPicPr>
              <p:blipFill>
                <a:blip r:embed="rId253"/>
                <a:stretch>
                  <a:fillRect/>
                </a:stretch>
              </p:blipFill>
              <p:spPr>
                <a:xfrm>
                  <a:off x="5206470" y="5239281"/>
                  <a:ext cx="45468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5" name="Ink 164">
                  <a:extLst>
                    <a:ext uri="{FF2B5EF4-FFF2-40B4-BE49-F238E27FC236}">
                      <a16:creationId xmlns:a16="http://schemas.microsoft.com/office/drawing/2014/main" id="{270FEDA1-C904-37AB-ED64-767C8386553A}"/>
                    </a:ext>
                  </a:extLst>
                </p14:cNvPr>
                <p14:cNvContentPartPr/>
                <p14:nvPr/>
              </p14:nvContentPartPr>
              <p14:xfrm>
                <a:off x="5238870" y="5238921"/>
                <a:ext cx="405720" cy="268920"/>
              </p14:xfrm>
            </p:contentPart>
          </mc:Choice>
          <mc:Fallback>
            <p:pic>
              <p:nvPicPr>
                <p:cNvPr id="165" name="Ink 164">
                  <a:extLst>
                    <a:ext uri="{FF2B5EF4-FFF2-40B4-BE49-F238E27FC236}">
                      <a16:creationId xmlns:a16="http://schemas.microsoft.com/office/drawing/2014/main" id="{270FEDA1-C904-37AB-ED64-767C8386553A}"/>
                    </a:ext>
                  </a:extLst>
                </p:cNvPr>
                <p:cNvPicPr/>
                <p:nvPr/>
              </p:nvPicPr>
              <p:blipFill>
                <a:blip r:embed="rId255"/>
                <a:stretch>
                  <a:fillRect/>
                </a:stretch>
              </p:blipFill>
              <p:spPr>
                <a:xfrm>
                  <a:off x="5220870" y="5220921"/>
                  <a:ext cx="4413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7" name="Ink 166">
                  <a:extLst>
                    <a:ext uri="{FF2B5EF4-FFF2-40B4-BE49-F238E27FC236}">
                      <a16:creationId xmlns:a16="http://schemas.microsoft.com/office/drawing/2014/main" id="{9650DE5E-00C7-0733-2420-58F76871F17E}"/>
                    </a:ext>
                  </a:extLst>
                </p14:cNvPr>
                <p14:cNvContentPartPr/>
                <p14:nvPr/>
              </p14:nvContentPartPr>
              <p14:xfrm>
                <a:off x="3980670" y="3499761"/>
                <a:ext cx="579240" cy="61560"/>
              </p14:xfrm>
            </p:contentPart>
          </mc:Choice>
          <mc:Fallback>
            <p:pic>
              <p:nvPicPr>
                <p:cNvPr id="167" name="Ink 166">
                  <a:extLst>
                    <a:ext uri="{FF2B5EF4-FFF2-40B4-BE49-F238E27FC236}">
                      <a16:creationId xmlns:a16="http://schemas.microsoft.com/office/drawing/2014/main" id="{9650DE5E-00C7-0733-2420-58F76871F17E}"/>
                    </a:ext>
                  </a:extLst>
                </p:cNvPr>
                <p:cNvPicPr/>
                <p:nvPr/>
              </p:nvPicPr>
              <p:blipFill>
                <a:blip r:embed="rId257"/>
                <a:stretch>
                  <a:fillRect/>
                </a:stretch>
              </p:blipFill>
              <p:spPr>
                <a:xfrm>
                  <a:off x="3963030" y="3482121"/>
                  <a:ext cx="6148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9" name="Ink 168">
                  <a:extLst>
                    <a:ext uri="{FF2B5EF4-FFF2-40B4-BE49-F238E27FC236}">
                      <a16:creationId xmlns:a16="http://schemas.microsoft.com/office/drawing/2014/main" id="{85CAC7DB-C70E-1031-D4F8-0E1B860FECB7}"/>
                    </a:ext>
                  </a:extLst>
                </p14:cNvPr>
                <p14:cNvContentPartPr/>
                <p14:nvPr/>
              </p14:nvContentPartPr>
              <p14:xfrm>
                <a:off x="2172030" y="4774881"/>
                <a:ext cx="239400" cy="763200"/>
              </p14:xfrm>
            </p:contentPart>
          </mc:Choice>
          <mc:Fallback>
            <p:pic>
              <p:nvPicPr>
                <p:cNvPr id="169" name="Ink 168">
                  <a:extLst>
                    <a:ext uri="{FF2B5EF4-FFF2-40B4-BE49-F238E27FC236}">
                      <a16:creationId xmlns:a16="http://schemas.microsoft.com/office/drawing/2014/main" id="{85CAC7DB-C70E-1031-D4F8-0E1B860FECB7}"/>
                    </a:ext>
                  </a:extLst>
                </p:cNvPr>
                <p:cNvPicPr/>
                <p:nvPr/>
              </p:nvPicPr>
              <p:blipFill>
                <a:blip r:embed="rId259"/>
                <a:stretch>
                  <a:fillRect/>
                </a:stretch>
              </p:blipFill>
              <p:spPr>
                <a:xfrm>
                  <a:off x="2154390" y="4757241"/>
                  <a:ext cx="275040" cy="7988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0" name="Ink 169">
                  <a:extLst>
                    <a:ext uri="{FF2B5EF4-FFF2-40B4-BE49-F238E27FC236}">
                      <a16:creationId xmlns:a16="http://schemas.microsoft.com/office/drawing/2014/main" id="{62FAFA53-C74B-16CF-1B89-B2E75D0D7164}"/>
                    </a:ext>
                  </a:extLst>
                </p14:cNvPr>
                <p14:cNvContentPartPr/>
                <p14:nvPr/>
              </p14:nvContentPartPr>
              <p14:xfrm>
                <a:off x="1666230" y="4991961"/>
                <a:ext cx="52200" cy="260280"/>
              </p14:xfrm>
            </p:contentPart>
          </mc:Choice>
          <mc:Fallback>
            <p:pic>
              <p:nvPicPr>
                <p:cNvPr id="170" name="Ink 169">
                  <a:extLst>
                    <a:ext uri="{FF2B5EF4-FFF2-40B4-BE49-F238E27FC236}">
                      <a16:creationId xmlns:a16="http://schemas.microsoft.com/office/drawing/2014/main" id="{62FAFA53-C74B-16CF-1B89-B2E75D0D7164}"/>
                    </a:ext>
                  </a:extLst>
                </p:cNvPr>
                <p:cNvPicPr/>
                <p:nvPr/>
              </p:nvPicPr>
              <p:blipFill>
                <a:blip r:embed="rId261"/>
                <a:stretch>
                  <a:fillRect/>
                </a:stretch>
              </p:blipFill>
              <p:spPr>
                <a:xfrm>
                  <a:off x="1648230" y="4974321"/>
                  <a:ext cx="878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1" name="Ink 170">
                  <a:extLst>
                    <a:ext uri="{FF2B5EF4-FFF2-40B4-BE49-F238E27FC236}">
                      <a16:creationId xmlns:a16="http://schemas.microsoft.com/office/drawing/2014/main" id="{D6E5B43A-9FEE-CB5E-55BE-B02A8C3CB6E4}"/>
                    </a:ext>
                  </a:extLst>
                </p14:cNvPr>
                <p14:cNvContentPartPr/>
                <p14:nvPr/>
              </p14:nvContentPartPr>
              <p14:xfrm>
                <a:off x="1755150" y="5024721"/>
                <a:ext cx="118800" cy="255240"/>
              </p14:xfrm>
            </p:contentPart>
          </mc:Choice>
          <mc:Fallback>
            <p:pic>
              <p:nvPicPr>
                <p:cNvPr id="171" name="Ink 170">
                  <a:extLst>
                    <a:ext uri="{FF2B5EF4-FFF2-40B4-BE49-F238E27FC236}">
                      <a16:creationId xmlns:a16="http://schemas.microsoft.com/office/drawing/2014/main" id="{D6E5B43A-9FEE-CB5E-55BE-B02A8C3CB6E4}"/>
                    </a:ext>
                  </a:extLst>
                </p:cNvPr>
                <p:cNvPicPr/>
                <p:nvPr/>
              </p:nvPicPr>
              <p:blipFill>
                <a:blip r:embed="rId263"/>
                <a:stretch>
                  <a:fillRect/>
                </a:stretch>
              </p:blipFill>
              <p:spPr>
                <a:xfrm>
                  <a:off x="1737150" y="5006721"/>
                  <a:ext cx="1544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3" name="Ink 172">
                  <a:extLst>
                    <a:ext uri="{FF2B5EF4-FFF2-40B4-BE49-F238E27FC236}">
                      <a16:creationId xmlns:a16="http://schemas.microsoft.com/office/drawing/2014/main" id="{68907DDA-B9C2-2C34-7902-E1DBC3CD6F93}"/>
                    </a:ext>
                  </a:extLst>
                </p14:cNvPr>
                <p14:cNvContentPartPr/>
                <p14:nvPr/>
              </p14:nvContentPartPr>
              <p14:xfrm>
                <a:off x="5862750" y="4733481"/>
                <a:ext cx="16200" cy="207720"/>
              </p14:xfrm>
            </p:contentPart>
          </mc:Choice>
          <mc:Fallback>
            <p:pic>
              <p:nvPicPr>
                <p:cNvPr id="173" name="Ink 172">
                  <a:extLst>
                    <a:ext uri="{FF2B5EF4-FFF2-40B4-BE49-F238E27FC236}">
                      <a16:creationId xmlns:a16="http://schemas.microsoft.com/office/drawing/2014/main" id="{68907DDA-B9C2-2C34-7902-E1DBC3CD6F93}"/>
                    </a:ext>
                  </a:extLst>
                </p:cNvPr>
                <p:cNvPicPr/>
                <p:nvPr/>
              </p:nvPicPr>
              <p:blipFill>
                <a:blip r:embed="rId265"/>
                <a:stretch>
                  <a:fillRect/>
                </a:stretch>
              </p:blipFill>
              <p:spPr>
                <a:xfrm>
                  <a:off x="5845110" y="4715841"/>
                  <a:ext cx="51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4" name="Ink 173">
                  <a:extLst>
                    <a:ext uri="{FF2B5EF4-FFF2-40B4-BE49-F238E27FC236}">
                      <a16:creationId xmlns:a16="http://schemas.microsoft.com/office/drawing/2014/main" id="{829FA829-F5BD-1599-7E4B-B13250F2C2DB}"/>
                    </a:ext>
                  </a:extLst>
                </p14:cNvPr>
                <p14:cNvContentPartPr/>
                <p14:nvPr/>
              </p14:nvContentPartPr>
              <p14:xfrm>
                <a:off x="5922150" y="4777041"/>
                <a:ext cx="95040" cy="109800"/>
              </p14:xfrm>
            </p:contentPart>
          </mc:Choice>
          <mc:Fallback>
            <p:pic>
              <p:nvPicPr>
                <p:cNvPr id="174" name="Ink 173">
                  <a:extLst>
                    <a:ext uri="{FF2B5EF4-FFF2-40B4-BE49-F238E27FC236}">
                      <a16:creationId xmlns:a16="http://schemas.microsoft.com/office/drawing/2014/main" id="{829FA829-F5BD-1599-7E4B-B13250F2C2DB}"/>
                    </a:ext>
                  </a:extLst>
                </p:cNvPr>
                <p:cNvPicPr/>
                <p:nvPr/>
              </p:nvPicPr>
              <p:blipFill>
                <a:blip r:embed="rId267"/>
                <a:stretch>
                  <a:fillRect/>
                </a:stretch>
              </p:blipFill>
              <p:spPr>
                <a:xfrm>
                  <a:off x="5904150" y="4759401"/>
                  <a:ext cx="130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5" name="Ink 174">
                  <a:extLst>
                    <a:ext uri="{FF2B5EF4-FFF2-40B4-BE49-F238E27FC236}">
                      <a16:creationId xmlns:a16="http://schemas.microsoft.com/office/drawing/2014/main" id="{7EEA09B0-8F35-C807-8D76-7BB7AC4B2CDE}"/>
                    </a:ext>
                  </a:extLst>
                </p14:cNvPr>
                <p14:cNvContentPartPr/>
                <p14:nvPr/>
              </p14:nvContentPartPr>
              <p14:xfrm>
                <a:off x="6060750" y="4770921"/>
                <a:ext cx="99360" cy="140040"/>
              </p14:xfrm>
            </p:contentPart>
          </mc:Choice>
          <mc:Fallback>
            <p:pic>
              <p:nvPicPr>
                <p:cNvPr id="175" name="Ink 174">
                  <a:extLst>
                    <a:ext uri="{FF2B5EF4-FFF2-40B4-BE49-F238E27FC236}">
                      <a16:creationId xmlns:a16="http://schemas.microsoft.com/office/drawing/2014/main" id="{7EEA09B0-8F35-C807-8D76-7BB7AC4B2CDE}"/>
                    </a:ext>
                  </a:extLst>
                </p:cNvPr>
                <p:cNvPicPr/>
                <p:nvPr/>
              </p:nvPicPr>
              <p:blipFill>
                <a:blip r:embed="rId269"/>
                <a:stretch>
                  <a:fillRect/>
                </a:stretch>
              </p:blipFill>
              <p:spPr>
                <a:xfrm>
                  <a:off x="6042750" y="4753281"/>
                  <a:ext cx="135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6" name="Ink 175">
                  <a:extLst>
                    <a:ext uri="{FF2B5EF4-FFF2-40B4-BE49-F238E27FC236}">
                      <a16:creationId xmlns:a16="http://schemas.microsoft.com/office/drawing/2014/main" id="{A929FA3D-72A9-6D0D-041E-04AAF97DBC53}"/>
                    </a:ext>
                  </a:extLst>
                </p14:cNvPr>
                <p14:cNvContentPartPr/>
                <p14:nvPr/>
              </p14:nvContentPartPr>
              <p14:xfrm>
                <a:off x="6221670" y="4737441"/>
                <a:ext cx="92880" cy="130680"/>
              </p14:xfrm>
            </p:contentPart>
          </mc:Choice>
          <mc:Fallback>
            <p:pic>
              <p:nvPicPr>
                <p:cNvPr id="176" name="Ink 175">
                  <a:extLst>
                    <a:ext uri="{FF2B5EF4-FFF2-40B4-BE49-F238E27FC236}">
                      <a16:creationId xmlns:a16="http://schemas.microsoft.com/office/drawing/2014/main" id="{A929FA3D-72A9-6D0D-041E-04AAF97DBC53}"/>
                    </a:ext>
                  </a:extLst>
                </p:cNvPr>
                <p:cNvPicPr/>
                <p:nvPr/>
              </p:nvPicPr>
              <p:blipFill>
                <a:blip r:embed="rId271"/>
                <a:stretch>
                  <a:fillRect/>
                </a:stretch>
              </p:blipFill>
              <p:spPr>
                <a:xfrm>
                  <a:off x="6203670" y="4719441"/>
                  <a:ext cx="1285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7" name="Ink 176">
                  <a:extLst>
                    <a:ext uri="{FF2B5EF4-FFF2-40B4-BE49-F238E27FC236}">
                      <a16:creationId xmlns:a16="http://schemas.microsoft.com/office/drawing/2014/main" id="{D6D8D438-9A10-AA24-59AE-6052F0880EE0}"/>
                    </a:ext>
                  </a:extLst>
                </p14:cNvPr>
                <p14:cNvContentPartPr/>
                <p14:nvPr/>
              </p14:nvContentPartPr>
              <p14:xfrm>
                <a:off x="5780670" y="4606041"/>
                <a:ext cx="613080" cy="459360"/>
              </p14:xfrm>
            </p:contentPart>
          </mc:Choice>
          <mc:Fallback>
            <p:pic>
              <p:nvPicPr>
                <p:cNvPr id="177" name="Ink 176">
                  <a:extLst>
                    <a:ext uri="{FF2B5EF4-FFF2-40B4-BE49-F238E27FC236}">
                      <a16:creationId xmlns:a16="http://schemas.microsoft.com/office/drawing/2014/main" id="{D6D8D438-9A10-AA24-59AE-6052F0880EE0}"/>
                    </a:ext>
                  </a:extLst>
                </p:cNvPr>
                <p:cNvPicPr/>
                <p:nvPr/>
              </p:nvPicPr>
              <p:blipFill>
                <a:blip r:embed="rId273"/>
                <a:stretch>
                  <a:fillRect/>
                </a:stretch>
              </p:blipFill>
              <p:spPr>
                <a:xfrm>
                  <a:off x="5762670" y="4588041"/>
                  <a:ext cx="64872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9" name="Ink 178">
                  <a:extLst>
                    <a:ext uri="{FF2B5EF4-FFF2-40B4-BE49-F238E27FC236}">
                      <a16:creationId xmlns:a16="http://schemas.microsoft.com/office/drawing/2014/main" id="{AC02CA63-BE9B-0CFD-8534-CD0FCA49E817}"/>
                    </a:ext>
                  </a:extLst>
                </p14:cNvPr>
                <p14:cNvContentPartPr/>
                <p14:nvPr/>
              </p14:nvContentPartPr>
              <p14:xfrm>
                <a:off x="3884190" y="5834361"/>
                <a:ext cx="22320" cy="126720"/>
              </p14:xfrm>
            </p:contentPart>
          </mc:Choice>
          <mc:Fallback>
            <p:pic>
              <p:nvPicPr>
                <p:cNvPr id="179" name="Ink 178">
                  <a:extLst>
                    <a:ext uri="{FF2B5EF4-FFF2-40B4-BE49-F238E27FC236}">
                      <a16:creationId xmlns:a16="http://schemas.microsoft.com/office/drawing/2014/main" id="{AC02CA63-BE9B-0CFD-8534-CD0FCA49E817}"/>
                    </a:ext>
                  </a:extLst>
                </p:cNvPr>
                <p:cNvPicPr/>
                <p:nvPr/>
              </p:nvPicPr>
              <p:blipFill>
                <a:blip r:embed="rId275"/>
                <a:stretch>
                  <a:fillRect/>
                </a:stretch>
              </p:blipFill>
              <p:spPr>
                <a:xfrm>
                  <a:off x="3866190" y="5816721"/>
                  <a:ext cx="57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0" name="Ink 179">
                  <a:extLst>
                    <a:ext uri="{FF2B5EF4-FFF2-40B4-BE49-F238E27FC236}">
                      <a16:creationId xmlns:a16="http://schemas.microsoft.com/office/drawing/2014/main" id="{2AF22814-209B-D118-2464-AF7183AE012A}"/>
                    </a:ext>
                  </a:extLst>
                </p14:cNvPr>
                <p14:cNvContentPartPr/>
                <p14:nvPr/>
              </p14:nvContentPartPr>
              <p14:xfrm>
                <a:off x="3767190" y="6120561"/>
                <a:ext cx="217080" cy="227880"/>
              </p14:xfrm>
            </p:contentPart>
          </mc:Choice>
          <mc:Fallback>
            <p:pic>
              <p:nvPicPr>
                <p:cNvPr id="180" name="Ink 179">
                  <a:extLst>
                    <a:ext uri="{FF2B5EF4-FFF2-40B4-BE49-F238E27FC236}">
                      <a16:creationId xmlns:a16="http://schemas.microsoft.com/office/drawing/2014/main" id="{2AF22814-209B-D118-2464-AF7183AE012A}"/>
                    </a:ext>
                  </a:extLst>
                </p:cNvPr>
                <p:cNvPicPr/>
                <p:nvPr/>
              </p:nvPicPr>
              <p:blipFill>
                <a:blip r:embed="rId277"/>
                <a:stretch>
                  <a:fillRect/>
                </a:stretch>
              </p:blipFill>
              <p:spPr>
                <a:xfrm>
                  <a:off x="3749190" y="6102921"/>
                  <a:ext cx="2527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1" name="Ink 180">
                  <a:extLst>
                    <a:ext uri="{FF2B5EF4-FFF2-40B4-BE49-F238E27FC236}">
                      <a16:creationId xmlns:a16="http://schemas.microsoft.com/office/drawing/2014/main" id="{E5C72F7A-0FC9-E8ED-C685-F52DFC3B2493}"/>
                    </a:ext>
                  </a:extLst>
                </p14:cNvPr>
                <p14:cNvContentPartPr/>
                <p14:nvPr/>
              </p14:nvContentPartPr>
              <p14:xfrm>
                <a:off x="3992190" y="6131001"/>
                <a:ext cx="262440" cy="124200"/>
              </p14:xfrm>
            </p:contentPart>
          </mc:Choice>
          <mc:Fallback>
            <p:pic>
              <p:nvPicPr>
                <p:cNvPr id="181" name="Ink 180">
                  <a:extLst>
                    <a:ext uri="{FF2B5EF4-FFF2-40B4-BE49-F238E27FC236}">
                      <a16:creationId xmlns:a16="http://schemas.microsoft.com/office/drawing/2014/main" id="{E5C72F7A-0FC9-E8ED-C685-F52DFC3B2493}"/>
                    </a:ext>
                  </a:extLst>
                </p:cNvPr>
                <p:cNvPicPr/>
                <p:nvPr/>
              </p:nvPicPr>
              <p:blipFill>
                <a:blip r:embed="rId279"/>
                <a:stretch>
                  <a:fillRect/>
                </a:stretch>
              </p:blipFill>
              <p:spPr>
                <a:xfrm>
                  <a:off x="3974550" y="6113001"/>
                  <a:ext cx="2980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2" name="Ink 181">
                  <a:extLst>
                    <a:ext uri="{FF2B5EF4-FFF2-40B4-BE49-F238E27FC236}">
                      <a16:creationId xmlns:a16="http://schemas.microsoft.com/office/drawing/2014/main" id="{E30148B4-2D58-D999-5D25-66945470CFFB}"/>
                    </a:ext>
                  </a:extLst>
                </p14:cNvPr>
                <p14:cNvContentPartPr/>
                <p14:nvPr/>
              </p14:nvContentPartPr>
              <p14:xfrm>
                <a:off x="3773670" y="6006441"/>
                <a:ext cx="632160" cy="433080"/>
              </p14:xfrm>
            </p:contentPart>
          </mc:Choice>
          <mc:Fallback>
            <p:pic>
              <p:nvPicPr>
                <p:cNvPr id="182" name="Ink 181">
                  <a:extLst>
                    <a:ext uri="{FF2B5EF4-FFF2-40B4-BE49-F238E27FC236}">
                      <a16:creationId xmlns:a16="http://schemas.microsoft.com/office/drawing/2014/main" id="{E30148B4-2D58-D999-5D25-66945470CFFB}"/>
                    </a:ext>
                  </a:extLst>
                </p:cNvPr>
                <p:cNvPicPr/>
                <p:nvPr/>
              </p:nvPicPr>
              <p:blipFill>
                <a:blip r:embed="rId281"/>
                <a:stretch>
                  <a:fillRect/>
                </a:stretch>
              </p:blipFill>
              <p:spPr>
                <a:xfrm>
                  <a:off x="3755670" y="5988801"/>
                  <a:ext cx="66780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4" name="Ink 183">
                  <a:extLst>
                    <a:ext uri="{FF2B5EF4-FFF2-40B4-BE49-F238E27FC236}">
                      <a16:creationId xmlns:a16="http://schemas.microsoft.com/office/drawing/2014/main" id="{50F9097E-2710-AF5F-DDC6-37E756DAF84D}"/>
                    </a:ext>
                  </a:extLst>
                </p14:cNvPr>
                <p14:cNvContentPartPr/>
                <p14:nvPr/>
              </p14:nvContentPartPr>
              <p14:xfrm>
                <a:off x="4635150" y="6134601"/>
                <a:ext cx="124200" cy="14040"/>
              </p14:xfrm>
            </p:contentPart>
          </mc:Choice>
          <mc:Fallback>
            <p:pic>
              <p:nvPicPr>
                <p:cNvPr id="184" name="Ink 183">
                  <a:extLst>
                    <a:ext uri="{FF2B5EF4-FFF2-40B4-BE49-F238E27FC236}">
                      <a16:creationId xmlns:a16="http://schemas.microsoft.com/office/drawing/2014/main" id="{50F9097E-2710-AF5F-DDC6-37E756DAF84D}"/>
                    </a:ext>
                  </a:extLst>
                </p:cNvPr>
                <p:cNvPicPr/>
                <p:nvPr/>
              </p:nvPicPr>
              <p:blipFill>
                <a:blip r:embed="rId283"/>
                <a:stretch>
                  <a:fillRect/>
                </a:stretch>
              </p:blipFill>
              <p:spPr>
                <a:xfrm>
                  <a:off x="4617150" y="6116961"/>
                  <a:ext cx="1598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5" name="Ink 184">
                  <a:extLst>
                    <a:ext uri="{FF2B5EF4-FFF2-40B4-BE49-F238E27FC236}">
                      <a16:creationId xmlns:a16="http://schemas.microsoft.com/office/drawing/2014/main" id="{111E1FB8-A949-F328-E019-54FB3E0E7926}"/>
                    </a:ext>
                  </a:extLst>
                </p14:cNvPr>
                <p14:cNvContentPartPr/>
                <p14:nvPr/>
              </p14:nvContentPartPr>
              <p14:xfrm>
                <a:off x="4953750" y="6098241"/>
                <a:ext cx="120240" cy="14040"/>
              </p14:xfrm>
            </p:contentPart>
          </mc:Choice>
          <mc:Fallback>
            <p:pic>
              <p:nvPicPr>
                <p:cNvPr id="185" name="Ink 184">
                  <a:extLst>
                    <a:ext uri="{FF2B5EF4-FFF2-40B4-BE49-F238E27FC236}">
                      <a16:creationId xmlns:a16="http://schemas.microsoft.com/office/drawing/2014/main" id="{111E1FB8-A949-F328-E019-54FB3E0E7926}"/>
                    </a:ext>
                  </a:extLst>
                </p:cNvPr>
                <p:cNvPicPr/>
                <p:nvPr/>
              </p:nvPicPr>
              <p:blipFill>
                <a:blip r:embed="rId285"/>
                <a:stretch>
                  <a:fillRect/>
                </a:stretch>
              </p:blipFill>
              <p:spPr>
                <a:xfrm>
                  <a:off x="4935750" y="6080241"/>
                  <a:ext cx="1558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6" name="Ink 185">
                  <a:extLst>
                    <a:ext uri="{FF2B5EF4-FFF2-40B4-BE49-F238E27FC236}">
                      <a16:creationId xmlns:a16="http://schemas.microsoft.com/office/drawing/2014/main" id="{CE57B5C5-0AE8-4327-4341-30C5F6DA0E93}"/>
                    </a:ext>
                  </a:extLst>
                </p14:cNvPr>
                <p14:cNvContentPartPr/>
                <p14:nvPr/>
              </p14:nvContentPartPr>
              <p14:xfrm>
                <a:off x="5281710" y="6063681"/>
                <a:ext cx="185400" cy="25200"/>
              </p14:xfrm>
            </p:contentPart>
          </mc:Choice>
          <mc:Fallback>
            <p:pic>
              <p:nvPicPr>
                <p:cNvPr id="186" name="Ink 185">
                  <a:extLst>
                    <a:ext uri="{FF2B5EF4-FFF2-40B4-BE49-F238E27FC236}">
                      <a16:creationId xmlns:a16="http://schemas.microsoft.com/office/drawing/2014/main" id="{CE57B5C5-0AE8-4327-4341-30C5F6DA0E93}"/>
                    </a:ext>
                  </a:extLst>
                </p:cNvPr>
                <p:cNvPicPr/>
                <p:nvPr/>
              </p:nvPicPr>
              <p:blipFill>
                <a:blip r:embed="rId287"/>
                <a:stretch>
                  <a:fillRect/>
                </a:stretch>
              </p:blipFill>
              <p:spPr>
                <a:xfrm>
                  <a:off x="5263710" y="6045681"/>
                  <a:ext cx="2210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7" name="Ink 186">
                  <a:extLst>
                    <a:ext uri="{FF2B5EF4-FFF2-40B4-BE49-F238E27FC236}">
                      <a16:creationId xmlns:a16="http://schemas.microsoft.com/office/drawing/2014/main" id="{67F26E0F-F797-FEA8-EBA1-82F467C58788}"/>
                    </a:ext>
                  </a:extLst>
                </p14:cNvPr>
                <p14:cNvContentPartPr/>
                <p14:nvPr/>
              </p14:nvContentPartPr>
              <p14:xfrm>
                <a:off x="5663670" y="6011841"/>
                <a:ext cx="179640" cy="37800"/>
              </p14:xfrm>
            </p:contentPart>
          </mc:Choice>
          <mc:Fallback>
            <p:pic>
              <p:nvPicPr>
                <p:cNvPr id="187" name="Ink 186">
                  <a:extLst>
                    <a:ext uri="{FF2B5EF4-FFF2-40B4-BE49-F238E27FC236}">
                      <a16:creationId xmlns:a16="http://schemas.microsoft.com/office/drawing/2014/main" id="{67F26E0F-F797-FEA8-EBA1-82F467C58788}"/>
                    </a:ext>
                  </a:extLst>
                </p:cNvPr>
                <p:cNvPicPr/>
                <p:nvPr/>
              </p:nvPicPr>
              <p:blipFill>
                <a:blip r:embed="rId289"/>
                <a:stretch>
                  <a:fillRect/>
                </a:stretch>
              </p:blipFill>
              <p:spPr>
                <a:xfrm>
                  <a:off x="5646030" y="5993841"/>
                  <a:ext cx="2152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8" name="Ink 187">
                  <a:extLst>
                    <a:ext uri="{FF2B5EF4-FFF2-40B4-BE49-F238E27FC236}">
                      <a16:creationId xmlns:a16="http://schemas.microsoft.com/office/drawing/2014/main" id="{C8C58B97-A9A4-337E-5BDD-E894884B1BE1}"/>
                    </a:ext>
                  </a:extLst>
                </p14:cNvPr>
                <p14:cNvContentPartPr/>
                <p14:nvPr/>
              </p14:nvContentPartPr>
              <p14:xfrm>
                <a:off x="6021870" y="5954601"/>
                <a:ext cx="263160" cy="46800"/>
              </p14:xfrm>
            </p:contentPart>
          </mc:Choice>
          <mc:Fallback>
            <p:pic>
              <p:nvPicPr>
                <p:cNvPr id="188" name="Ink 187">
                  <a:extLst>
                    <a:ext uri="{FF2B5EF4-FFF2-40B4-BE49-F238E27FC236}">
                      <a16:creationId xmlns:a16="http://schemas.microsoft.com/office/drawing/2014/main" id="{C8C58B97-A9A4-337E-5BDD-E894884B1BE1}"/>
                    </a:ext>
                  </a:extLst>
                </p:cNvPr>
                <p:cNvPicPr/>
                <p:nvPr/>
              </p:nvPicPr>
              <p:blipFill>
                <a:blip r:embed="rId291"/>
                <a:stretch>
                  <a:fillRect/>
                </a:stretch>
              </p:blipFill>
              <p:spPr>
                <a:xfrm>
                  <a:off x="6003870" y="5936601"/>
                  <a:ext cx="2988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0" name="Ink 189">
                  <a:extLst>
                    <a:ext uri="{FF2B5EF4-FFF2-40B4-BE49-F238E27FC236}">
                      <a16:creationId xmlns:a16="http://schemas.microsoft.com/office/drawing/2014/main" id="{43531824-2106-A5C1-7349-F4C0E02A3FC4}"/>
                    </a:ext>
                  </a:extLst>
                </p14:cNvPr>
                <p14:cNvContentPartPr/>
                <p14:nvPr/>
              </p14:nvContentPartPr>
              <p14:xfrm>
                <a:off x="4671150" y="6332961"/>
                <a:ext cx="177840" cy="20520"/>
              </p14:xfrm>
            </p:contentPart>
          </mc:Choice>
          <mc:Fallback>
            <p:pic>
              <p:nvPicPr>
                <p:cNvPr id="190" name="Ink 189">
                  <a:extLst>
                    <a:ext uri="{FF2B5EF4-FFF2-40B4-BE49-F238E27FC236}">
                      <a16:creationId xmlns:a16="http://schemas.microsoft.com/office/drawing/2014/main" id="{43531824-2106-A5C1-7349-F4C0E02A3FC4}"/>
                    </a:ext>
                  </a:extLst>
                </p:cNvPr>
                <p:cNvPicPr/>
                <p:nvPr/>
              </p:nvPicPr>
              <p:blipFill>
                <a:blip r:embed="rId293"/>
                <a:stretch>
                  <a:fillRect/>
                </a:stretch>
              </p:blipFill>
              <p:spPr>
                <a:xfrm>
                  <a:off x="4653150" y="6314961"/>
                  <a:ext cx="2134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1" name="Ink 190">
                  <a:extLst>
                    <a:ext uri="{FF2B5EF4-FFF2-40B4-BE49-F238E27FC236}">
                      <a16:creationId xmlns:a16="http://schemas.microsoft.com/office/drawing/2014/main" id="{D3DFC466-B0DE-F423-0030-DEE4E2730C9C}"/>
                    </a:ext>
                  </a:extLst>
                </p14:cNvPr>
                <p14:cNvContentPartPr/>
                <p14:nvPr/>
              </p14:nvContentPartPr>
              <p14:xfrm>
                <a:off x="5047710" y="6276081"/>
                <a:ext cx="198360" cy="28800"/>
              </p14:xfrm>
            </p:contentPart>
          </mc:Choice>
          <mc:Fallback>
            <p:pic>
              <p:nvPicPr>
                <p:cNvPr id="191" name="Ink 190">
                  <a:extLst>
                    <a:ext uri="{FF2B5EF4-FFF2-40B4-BE49-F238E27FC236}">
                      <a16:creationId xmlns:a16="http://schemas.microsoft.com/office/drawing/2014/main" id="{D3DFC466-B0DE-F423-0030-DEE4E2730C9C}"/>
                    </a:ext>
                  </a:extLst>
                </p:cNvPr>
                <p:cNvPicPr/>
                <p:nvPr/>
              </p:nvPicPr>
              <p:blipFill>
                <a:blip r:embed="rId295"/>
                <a:stretch>
                  <a:fillRect/>
                </a:stretch>
              </p:blipFill>
              <p:spPr>
                <a:xfrm>
                  <a:off x="5030070" y="6258441"/>
                  <a:ext cx="2340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2" name="Ink 191">
                  <a:extLst>
                    <a:ext uri="{FF2B5EF4-FFF2-40B4-BE49-F238E27FC236}">
                      <a16:creationId xmlns:a16="http://schemas.microsoft.com/office/drawing/2014/main" id="{E1361CF2-5FB8-093C-7D04-3C91C20E626B}"/>
                    </a:ext>
                  </a:extLst>
                </p14:cNvPr>
                <p14:cNvContentPartPr/>
                <p14:nvPr/>
              </p14:nvContentPartPr>
              <p14:xfrm>
                <a:off x="5496990" y="6232161"/>
                <a:ext cx="226440" cy="33480"/>
              </p14:xfrm>
            </p:contentPart>
          </mc:Choice>
          <mc:Fallback>
            <p:pic>
              <p:nvPicPr>
                <p:cNvPr id="192" name="Ink 191">
                  <a:extLst>
                    <a:ext uri="{FF2B5EF4-FFF2-40B4-BE49-F238E27FC236}">
                      <a16:creationId xmlns:a16="http://schemas.microsoft.com/office/drawing/2014/main" id="{E1361CF2-5FB8-093C-7D04-3C91C20E626B}"/>
                    </a:ext>
                  </a:extLst>
                </p:cNvPr>
                <p:cNvPicPr/>
                <p:nvPr/>
              </p:nvPicPr>
              <p:blipFill>
                <a:blip r:embed="rId297"/>
                <a:stretch>
                  <a:fillRect/>
                </a:stretch>
              </p:blipFill>
              <p:spPr>
                <a:xfrm>
                  <a:off x="5478990" y="6214521"/>
                  <a:ext cx="2620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3" name="Ink 192">
                  <a:extLst>
                    <a:ext uri="{FF2B5EF4-FFF2-40B4-BE49-F238E27FC236}">
                      <a16:creationId xmlns:a16="http://schemas.microsoft.com/office/drawing/2014/main" id="{C5E2663D-5114-B45C-3598-B61C0EB4E94C}"/>
                    </a:ext>
                  </a:extLst>
                </p14:cNvPr>
                <p14:cNvContentPartPr/>
                <p14:nvPr/>
              </p14:nvContentPartPr>
              <p14:xfrm>
                <a:off x="5770230" y="6205161"/>
                <a:ext cx="198000" cy="28440"/>
              </p14:xfrm>
            </p:contentPart>
          </mc:Choice>
          <mc:Fallback>
            <p:pic>
              <p:nvPicPr>
                <p:cNvPr id="193" name="Ink 192">
                  <a:extLst>
                    <a:ext uri="{FF2B5EF4-FFF2-40B4-BE49-F238E27FC236}">
                      <a16:creationId xmlns:a16="http://schemas.microsoft.com/office/drawing/2014/main" id="{C5E2663D-5114-B45C-3598-B61C0EB4E94C}"/>
                    </a:ext>
                  </a:extLst>
                </p:cNvPr>
                <p:cNvPicPr/>
                <p:nvPr/>
              </p:nvPicPr>
              <p:blipFill>
                <a:blip r:embed="rId299"/>
                <a:stretch>
                  <a:fillRect/>
                </a:stretch>
              </p:blipFill>
              <p:spPr>
                <a:xfrm>
                  <a:off x="5752230" y="6187521"/>
                  <a:ext cx="2336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94" name="Ink 193">
                  <a:extLst>
                    <a:ext uri="{FF2B5EF4-FFF2-40B4-BE49-F238E27FC236}">
                      <a16:creationId xmlns:a16="http://schemas.microsoft.com/office/drawing/2014/main" id="{D9AD1F20-B413-A7B4-06C6-91B672298E34}"/>
                    </a:ext>
                  </a:extLst>
                </p14:cNvPr>
                <p14:cNvContentPartPr/>
                <p14:nvPr/>
              </p14:nvContentPartPr>
              <p14:xfrm>
                <a:off x="6213390" y="6150801"/>
                <a:ext cx="158400" cy="21240"/>
              </p14:xfrm>
            </p:contentPart>
          </mc:Choice>
          <mc:Fallback>
            <p:pic>
              <p:nvPicPr>
                <p:cNvPr id="194" name="Ink 193">
                  <a:extLst>
                    <a:ext uri="{FF2B5EF4-FFF2-40B4-BE49-F238E27FC236}">
                      <a16:creationId xmlns:a16="http://schemas.microsoft.com/office/drawing/2014/main" id="{D9AD1F20-B413-A7B4-06C6-91B672298E34}"/>
                    </a:ext>
                  </a:extLst>
                </p:cNvPr>
                <p:cNvPicPr/>
                <p:nvPr/>
              </p:nvPicPr>
              <p:blipFill>
                <a:blip r:embed="rId301"/>
                <a:stretch>
                  <a:fillRect/>
                </a:stretch>
              </p:blipFill>
              <p:spPr>
                <a:xfrm>
                  <a:off x="6195750" y="6132801"/>
                  <a:ext cx="1940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5" name="Ink 194">
                  <a:extLst>
                    <a:ext uri="{FF2B5EF4-FFF2-40B4-BE49-F238E27FC236}">
                      <a16:creationId xmlns:a16="http://schemas.microsoft.com/office/drawing/2014/main" id="{A1B2DBAE-E7C3-123E-4C3F-3F445CAFF6EA}"/>
                    </a:ext>
                  </a:extLst>
                </p14:cNvPr>
                <p14:cNvContentPartPr/>
                <p14:nvPr/>
              </p14:nvContentPartPr>
              <p14:xfrm>
                <a:off x="4704990" y="6475161"/>
                <a:ext cx="295560" cy="30240"/>
              </p14:xfrm>
            </p:contentPart>
          </mc:Choice>
          <mc:Fallback>
            <p:pic>
              <p:nvPicPr>
                <p:cNvPr id="195" name="Ink 194">
                  <a:extLst>
                    <a:ext uri="{FF2B5EF4-FFF2-40B4-BE49-F238E27FC236}">
                      <a16:creationId xmlns:a16="http://schemas.microsoft.com/office/drawing/2014/main" id="{A1B2DBAE-E7C3-123E-4C3F-3F445CAFF6EA}"/>
                    </a:ext>
                  </a:extLst>
                </p:cNvPr>
                <p:cNvPicPr/>
                <p:nvPr/>
              </p:nvPicPr>
              <p:blipFill>
                <a:blip r:embed="rId303"/>
                <a:stretch>
                  <a:fillRect/>
                </a:stretch>
              </p:blipFill>
              <p:spPr>
                <a:xfrm>
                  <a:off x="4687350" y="6457161"/>
                  <a:ext cx="3312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6" name="Ink 195">
                  <a:extLst>
                    <a:ext uri="{FF2B5EF4-FFF2-40B4-BE49-F238E27FC236}">
                      <a16:creationId xmlns:a16="http://schemas.microsoft.com/office/drawing/2014/main" id="{69709197-301A-D3B4-6989-3AF0786747AE}"/>
                    </a:ext>
                  </a:extLst>
                </p14:cNvPr>
                <p14:cNvContentPartPr/>
                <p14:nvPr/>
              </p14:nvContentPartPr>
              <p14:xfrm>
                <a:off x="5202150" y="6439881"/>
                <a:ext cx="294120" cy="21960"/>
              </p14:xfrm>
            </p:contentPart>
          </mc:Choice>
          <mc:Fallback>
            <p:pic>
              <p:nvPicPr>
                <p:cNvPr id="196" name="Ink 195">
                  <a:extLst>
                    <a:ext uri="{FF2B5EF4-FFF2-40B4-BE49-F238E27FC236}">
                      <a16:creationId xmlns:a16="http://schemas.microsoft.com/office/drawing/2014/main" id="{69709197-301A-D3B4-6989-3AF0786747AE}"/>
                    </a:ext>
                  </a:extLst>
                </p:cNvPr>
                <p:cNvPicPr/>
                <p:nvPr/>
              </p:nvPicPr>
              <p:blipFill>
                <a:blip r:embed="rId305"/>
                <a:stretch>
                  <a:fillRect/>
                </a:stretch>
              </p:blipFill>
              <p:spPr>
                <a:xfrm>
                  <a:off x="5184510" y="6421881"/>
                  <a:ext cx="3297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7" name="Ink 196">
                  <a:extLst>
                    <a:ext uri="{FF2B5EF4-FFF2-40B4-BE49-F238E27FC236}">
                      <a16:creationId xmlns:a16="http://schemas.microsoft.com/office/drawing/2014/main" id="{2217975F-C3AC-BF8A-9D69-CD30636A6DA1}"/>
                    </a:ext>
                  </a:extLst>
                </p14:cNvPr>
                <p14:cNvContentPartPr/>
                <p14:nvPr/>
              </p14:nvContentPartPr>
              <p14:xfrm>
                <a:off x="5687070" y="6411801"/>
                <a:ext cx="149400" cy="23760"/>
              </p14:xfrm>
            </p:contentPart>
          </mc:Choice>
          <mc:Fallback>
            <p:pic>
              <p:nvPicPr>
                <p:cNvPr id="197" name="Ink 196">
                  <a:extLst>
                    <a:ext uri="{FF2B5EF4-FFF2-40B4-BE49-F238E27FC236}">
                      <a16:creationId xmlns:a16="http://schemas.microsoft.com/office/drawing/2014/main" id="{2217975F-C3AC-BF8A-9D69-CD30636A6DA1}"/>
                    </a:ext>
                  </a:extLst>
                </p:cNvPr>
                <p:cNvPicPr/>
                <p:nvPr/>
              </p:nvPicPr>
              <p:blipFill>
                <a:blip r:embed="rId307"/>
                <a:stretch>
                  <a:fillRect/>
                </a:stretch>
              </p:blipFill>
              <p:spPr>
                <a:xfrm>
                  <a:off x="5669430" y="6393801"/>
                  <a:ext cx="1850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8" name="Ink 197">
                  <a:extLst>
                    <a:ext uri="{FF2B5EF4-FFF2-40B4-BE49-F238E27FC236}">
                      <a16:creationId xmlns:a16="http://schemas.microsoft.com/office/drawing/2014/main" id="{2B42FFD6-4A53-C2B2-1DE9-B5864CDF4E6D}"/>
                    </a:ext>
                  </a:extLst>
                </p14:cNvPr>
                <p14:cNvContentPartPr/>
                <p14:nvPr/>
              </p14:nvContentPartPr>
              <p14:xfrm>
                <a:off x="6077310" y="6362841"/>
                <a:ext cx="104760" cy="20880"/>
              </p14:xfrm>
            </p:contentPart>
          </mc:Choice>
          <mc:Fallback>
            <p:pic>
              <p:nvPicPr>
                <p:cNvPr id="198" name="Ink 197">
                  <a:extLst>
                    <a:ext uri="{FF2B5EF4-FFF2-40B4-BE49-F238E27FC236}">
                      <a16:creationId xmlns:a16="http://schemas.microsoft.com/office/drawing/2014/main" id="{2B42FFD6-4A53-C2B2-1DE9-B5864CDF4E6D}"/>
                    </a:ext>
                  </a:extLst>
                </p:cNvPr>
                <p:cNvPicPr/>
                <p:nvPr/>
              </p:nvPicPr>
              <p:blipFill>
                <a:blip r:embed="rId309"/>
                <a:stretch>
                  <a:fillRect/>
                </a:stretch>
              </p:blipFill>
              <p:spPr>
                <a:xfrm>
                  <a:off x="6059310" y="6345201"/>
                  <a:ext cx="140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9" name="Ink 198">
                  <a:extLst>
                    <a:ext uri="{FF2B5EF4-FFF2-40B4-BE49-F238E27FC236}">
                      <a16:creationId xmlns:a16="http://schemas.microsoft.com/office/drawing/2014/main" id="{711892CB-461F-BAD5-042C-38EE1AC87AA0}"/>
                    </a:ext>
                  </a:extLst>
                </p14:cNvPr>
                <p14:cNvContentPartPr/>
                <p14:nvPr/>
              </p14:nvContentPartPr>
              <p14:xfrm>
                <a:off x="6206190" y="6331161"/>
                <a:ext cx="325440" cy="27720"/>
              </p14:xfrm>
            </p:contentPart>
          </mc:Choice>
          <mc:Fallback>
            <p:pic>
              <p:nvPicPr>
                <p:cNvPr id="199" name="Ink 198">
                  <a:extLst>
                    <a:ext uri="{FF2B5EF4-FFF2-40B4-BE49-F238E27FC236}">
                      <a16:creationId xmlns:a16="http://schemas.microsoft.com/office/drawing/2014/main" id="{711892CB-461F-BAD5-042C-38EE1AC87AA0}"/>
                    </a:ext>
                  </a:extLst>
                </p:cNvPr>
                <p:cNvPicPr/>
                <p:nvPr/>
              </p:nvPicPr>
              <p:blipFill>
                <a:blip r:embed="rId311"/>
                <a:stretch>
                  <a:fillRect/>
                </a:stretch>
              </p:blipFill>
              <p:spPr>
                <a:xfrm>
                  <a:off x="6188190" y="6313161"/>
                  <a:ext cx="3610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01" name="Ink 200">
                  <a:extLst>
                    <a:ext uri="{FF2B5EF4-FFF2-40B4-BE49-F238E27FC236}">
                      <a16:creationId xmlns:a16="http://schemas.microsoft.com/office/drawing/2014/main" id="{311C520E-5F43-E451-71FE-EB801EA3A47C}"/>
                    </a:ext>
                  </a:extLst>
                </p14:cNvPr>
                <p14:cNvContentPartPr/>
                <p14:nvPr/>
              </p14:nvContentPartPr>
              <p14:xfrm>
                <a:off x="2477670" y="4832121"/>
                <a:ext cx="279000" cy="230760"/>
              </p14:xfrm>
            </p:contentPart>
          </mc:Choice>
          <mc:Fallback>
            <p:pic>
              <p:nvPicPr>
                <p:cNvPr id="201" name="Ink 200">
                  <a:extLst>
                    <a:ext uri="{FF2B5EF4-FFF2-40B4-BE49-F238E27FC236}">
                      <a16:creationId xmlns:a16="http://schemas.microsoft.com/office/drawing/2014/main" id="{311C520E-5F43-E451-71FE-EB801EA3A47C}"/>
                    </a:ext>
                  </a:extLst>
                </p:cNvPr>
                <p:cNvPicPr/>
                <p:nvPr/>
              </p:nvPicPr>
              <p:blipFill>
                <a:blip r:embed="rId313"/>
                <a:stretch>
                  <a:fillRect/>
                </a:stretch>
              </p:blipFill>
              <p:spPr>
                <a:xfrm>
                  <a:off x="2459670" y="4814481"/>
                  <a:ext cx="3146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2" name="Ink 201">
                  <a:extLst>
                    <a:ext uri="{FF2B5EF4-FFF2-40B4-BE49-F238E27FC236}">
                      <a16:creationId xmlns:a16="http://schemas.microsoft.com/office/drawing/2014/main" id="{72790E99-ED5F-7F89-3259-F39306D7F3FA}"/>
                    </a:ext>
                  </a:extLst>
                </p14:cNvPr>
                <p14:cNvContentPartPr/>
                <p14:nvPr/>
              </p14:nvContentPartPr>
              <p14:xfrm>
                <a:off x="2497830" y="4817001"/>
                <a:ext cx="204480" cy="302400"/>
              </p14:xfrm>
            </p:contentPart>
          </mc:Choice>
          <mc:Fallback>
            <p:pic>
              <p:nvPicPr>
                <p:cNvPr id="202" name="Ink 201">
                  <a:extLst>
                    <a:ext uri="{FF2B5EF4-FFF2-40B4-BE49-F238E27FC236}">
                      <a16:creationId xmlns:a16="http://schemas.microsoft.com/office/drawing/2014/main" id="{72790E99-ED5F-7F89-3259-F39306D7F3FA}"/>
                    </a:ext>
                  </a:extLst>
                </p:cNvPr>
                <p:cNvPicPr/>
                <p:nvPr/>
              </p:nvPicPr>
              <p:blipFill>
                <a:blip r:embed="rId315"/>
                <a:stretch>
                  <a:fillRect/>
                </a:stretch>
              </p:blipFill>
              <p:spPr>
                <a:xfrm>
                  <a:off x="2480190" y="4799361"/>
                  <a:ext cx="24012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3" name="Ink 202">
                  <a:extLst>
                    <a:ext uri="{FF2B5EF4-FFF2-40B4-BE49-F238E27FC236}">
                      <a16:creationId xmlns:a16="http://schemas.microsoft.com/office/drawing/2014/main" id="{A17C1FAC-975D-3441-5412-603FFB472531}"/>
                    </a:ext>
                  </a:extLst>
                </p14:cNvPr>
                <p14:cNvContentPartPr/>
                <p14:nvPr/>
              </p14:nvContentPartPr>
              <p14:xfrm>
                <a:off x="2566590" y="5246481"/>
                <a:ext cx="287280" cy="160920"/>
              </p14:xfrm>
            </p:contentPart>
          </mc:Choice>
          <mc:Fallback>
            <p:pic>
              <p:nvPicPr>
                <p:cNvPr id="203" name="Ink 202">
                  <a:extLst>
                    <a:ext uri="{FF2B5EF4-FFF2-40B4-BE49-F238E27FC236}">
                      <a16:creationId xmlns:a16="http://schemas.microsoft.com/office/drawing/2014/main" id="{A17C1FAC-975D-3441-5412-603FFB472531}"/>
                    </a:ext>
                  </a:extLst>
                </p:cNvPr>
                <p:cNvPicPr/>
                <p:nvPr/>
              </p:nvPicPr>
              <p:blipFill>
                <a:blip r:embed="rId317"/>
                <a:stretch>
                  <a:fillRect/>
                </a:stretch>
              </p:blipFill>
              <p:spPr>
                <a:xfrm>
                  <a:off x="2548590" y="5228841"/>
                  <a:ext cx="3229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4" name="Ink 203">
                  <a:extLst>
                    <a:ext uri="{FF2B5EF4-FFF2-40B4-BE49-F238E27FC236}">
                      <a16:creationId xmlns:a16="http://schemas.microsoft.com/office/drawing/2014/main" id="{F36D999B-F37E-6CB5-B189-C471906B31E6}"/>
                    </a:ext>
                  </a:extLst>
                </p14:cNvPr>
                <p14:cNvContentPartPr/>
                <p14:nvPr/>
              </p14:nvContentPartPr>
              <p14:xfrm>
                <a:off x="2661990" y="5219481"/>
                <a:ext cx="129240" cy="253440"/>
              </p14:xfrm>
            </p:contentPart>
          </mc:Choice>
          <mc:Fallback>
            <p:pic>
              <p:nvPicPr>
                <p:cNvPr id="204" name="Ink 203">
                  <a:extLst>
                    <a:ext uri="{FF2B5EF4-FFF2-40B4-BE49-F238E27FC236}">
                      <a16:creationId xmlns:a16="http://schemas.microsoft.com/office/drawing/2014/main" id="{F36D999B-F37E-6CB5-B189-C471906B31E6}"/>
                    </a:ext>
                  </a:extLst>
                </p:cNvPr>
                <p:cNvPicPr/>
                <p:nvPr/>
              </p:nvPicPr>
              <p:blipFill>
                <a:blip r:embed="rId319"/>
                <a:stretch>
                  <a:fillRect/>
                </a:stretch>
              </p:blipFill>
              <p:spPr>
                <a:xfrm>
                  <a:off x="2644350" y="5201841"/>
                  <a:ext cx="1648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06" name="Ink 205">
                  <a:extLst>
                    <a:ext uri="{FF2B5EF4-FFF2-40B4-BE49-F238E27FC236}">
                      <a16:creationId xmlns:a16="http://schemas.microsoft.com/office/drawing/2014/main" id="{7B5CAFB9-9C20-E928-735D-F08138D3EA5A}"/>
                    </a:ext>
                  </a:extLst>
                </p14:cNvPr>
                <p14:cNvContentPartPr/>
                <p14:nvPr/>
              </p14:nvContentPartPr>
              <p14:xfrm>
                <a:off x="2406750" y="4816641"/>
                <a:ext cx="318240" cy="232920"/>
              </p14:xfrm>
            </p:contentPart>
          </mc:Choice>
          <mc:Fallback>
            <p:pic>
              <p:nvPicPr>
                <p:cNvPr id="206" name="Ink 205">
                  <a:extLst>
                    <a:ext uri="{FF2B5EF4-FFF2-40B4-BE49-F238E27FC236}">
                      <a16:creationId xmlns:a16="http://schemas.microsoft.com/office/drawing/2014/main" id="{7B5CAFB9-9C20-E928-735D-F08138D3EA5A}"/>
                    </a:ext>
                  </a:extLst>
                </p:cNvPr>
                <p:cNvPicPr/>
                <p:nvPr/>
              </p:nvPicPr>
              <p:blipFill>
                <a:blip r:embed="rId321"/>
                <a:stretch>
                  <a:fillRect/>
                </a:stretch>
              </p:blipFill>
              <p:spPr>
                <a:xfrm>
                  <a:off x="2388750" y="4798641"/>
                  <a:ext cx="3538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7" name="Ink 206">
                  <a:extLst>
                    <a:ext uri="{FF2B5EF4-FFF2-40B4-BE49-F238E27FC236}">
                      <a16:creationId xmlns:a16="http://schemas.microsoft.com/office/drawing/2014/main" id="{243AFBB8-ED6C-F2CC-A779-A55310D2277B}"/>
                    </a:ext>
                  </a:extLst>
                </p14:cNvPr>
                <p14:cNvContentPartPr/>
                <p14:nvPr/>
              </p14:nvContentPartPr>
              <p14:xfrm>
                <a:off x="2451390" y="4811241"/>
                <a:ext cx="206640" cy="375120"/>
              </p14:xfrm>
            </p:contentPart>
          </mc:Choice>
          <mc:Fallback>
            <p:pic>
              <p:nvPicPr>
                <p:cNvPr id="207" name="Ink 206">
                  <a:extLst>
                    <a:ext uri="{FF2B5EF4-FFF2-40B4-BE49-F238E27FC236}">
                      <a16:creationId xmlns:a16="http://schemas.microsoft.com/office/drawing/2014/main" id="{243AFBB8-ED6C-F2CC-A779-A55310D2277B}"/>
                    </a:ext>
                  </a:extLst>
                </p:cNvPr>
                <p:cNvPicPr/>
                <p:nvPr/>
              </p:nvPicPr>
              <p:blipFill>
                <a:blip r:embed="rId323"/>
                <a:stretch>
                  <a:fillRect/>
                </a:stretch>
              </p:blipFill>
              <p:spPr>
                <a:xfrm>
                  <a:off x="2433750" y="4793601"/>
                  <a:ext cx="24228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9" name="Ink 208">
                  <a:extLst>
                    <a:ext uri="{FF2B5EF4-FFF2-40B4-BE49-F238E27FC236}">
                      <a16:creationId xmlns:a16="http://schemas.microsoft.com/office/drawing/2014/main" id="{8DC942A3-713C-9F03-BED2-411B77192CB8}"/>
                    </a:ext>
                  </a:extLst>
                </p14:cNvPr>
                <p14:cNvContentPartPr/>
                <p14:nvPr/>
              </p14:nvContentPartPr>
              <p14:xfrm>
                <a:off x="2677470" y="4504161"/>
                <a:ext cx="397440" cy="189720"/>
              </p14:xfrm>
            </p:contentPart>
          </mc:Choice>
          <mc:Fallback>
            <p:pic>
              <p:nvPicPr>
                <p:cNvPr id="209" name="Ink 208">
                  <a:extLst>
                    <a:ext uri="{FF2B5EF4-FFF2-40B4-BE49-F238E27FC236}">
                      <a16:creationId xmlns:a16="http://schemas.microsoft.com/office/drawing/2014/main" id="{8DC942A3-713C-9F03-BED2-411B77192CB8}"/>
                    </a:ext>
                  </a:extLst>
                </p:cNvPr>
                <p:cNvPicPr/>
                <p:nvPr/>
              </p:nvPicPr>
              <p:blipFill>
                <a:blip r:embed="rId325"/>
                <a:stretch>
                  <a:fillRect/>
                </a:stretch>
              </p:blipFill>
              <p:spPr>
                <a:xfrm>
                  <a:off x="2659470" y="4486161"/>
                  <a:ext cx="4330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0" name="Ink 209">
                  <a:extLst>
                    <a:ext uri="{FF2B5EF4-FFF2-40B4-BE49-F238E27FC236}">
                      <a16:creationId xmlns:a16="http://schemas.microsoft.com/office/drawing/2014/main" id="{17A48FCF-F6BC-46B3-8556-5E170A406870}"/>
                    </a:ext>
                  </a:extLst>
                </p14:cNvPr>
                <p14:cNvContentPartPr/>
                <p14:nvPr/>
              </p14:nvContentPartPr>
              <p14:xfrm>
                <a:off x="2670990" y="4453041"/>
                <a:ext cx="84600" cy="128880"/>
              </p14:xfrm>
            </p:contentPart>
          </mc:Choice>
          <mc:Fallback>
            <p:pic>
              <p:nvPicPr>
                <p:cNvPr id="210" name="Ink 209">
                  <a:extLst>
                    <a:ext uri="{FF2B5EF4-FFF2-40B4-BE49-F238E27FC236}">
                      <a16:creationId xmlns:a16="http://schemas.microsoft.com/office/drawing/2014/main" id="{17A48FCF-F6BC-46B3-8556-5E170A406870}"/>
                    </a:ext>
                  </a:extLst>
                </p:cNvPr>
                <p:cNvPicPr/>
                <p:nvPr/>
              </p:nvPicPr>
              <p:blipFill>
                <a:blip r:embed="rId327"/>
                <a:stretch>
                  <a:fillRect/>
                </a:stretch>
              </p:blipFill>
              <p:spPr>
                <a:xfrm>
                  <a:off x="2653350" y="4435041"/>
                  <a:ext cx="1202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2" name="Ink 211">
                  <a:extLst>
                    <a:ext uri="{FF2B5EF4-FFF2-40B4-BE49-F238E27FC236}">
                      <a16:creationId xmlns:a16="http://schemas.microsoft.com/office/drawing/2014/main" id="{9A586476-29B8-27A5-B990-80DD094AEAB6}"/>
                    </a:ext>
                  </a:extLst>
                </p14:cNvPr>
                <p14:cNvContentPartPr/>
                <p14:nvPr/>
              </p14:nvContentPartPr>
              <p14:xfrm>
                <a:off x="1947030" y="4296441"/>
                <a:ext cx="60840" cy="185040"/>
              </p14:xfrm>
            </p:contentPart>
          </mc:Choice>
          <mc:Fallback>
            <p:pic>
              <p:nvPicPr>
                <p:cNvPr id="212" name="Ink 211">
                  <a:extLst>
                    <a:ext uri="{FF2B5EF4-FFF2-40B4-BE49-F238E27FC236}">
                      <a16:creationId xmlns:a16="http://schemas.microsoft.com/office/drawing/2014/main" id="{9A586476-29B8-27A5-B990-80DD094AEAB6}"/>
                    </a:ext>
                  </a:extLst>
                </p:cNvPr>
                <p:cNvPicPr/>
                <p:nvPr/>
              </p:nvPicPr>
              <p:blipFill>
                <a:blip r:embed="rId329"/>
                <a:stretch>
                  <a:fillRect/>
                </a:stretch>
              </p:blipFill>
              <p:spPr>
                <a:xfrm>
                  <a:off x="1929030" y="4278801"/>
                  <a:ext cx="964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3" name="Ink 212">
                  <a:extLst>
                    <a:ext uri="{FF2B5EF4-FFF2-40B4-BE49-F238E27FC236}">
                      <a16:creationId xmlns:a16="http://schemas.microsoft.com/office/drawing/2014/main" id="{B610FEFA-68C8-5652-A24C-3B4D7F97759F}"/>
                    </a:ext>
                  </a:extLst>
                </p14:cNvPr>
                <p14:cNvContentPartPr/>
                <p14:nvPr/>
              </p14:nvContentPartPr>
              <p14:xfrm>
                <a:off x="2051430" y="4280601"/>
                <a:ext cx="92880" cy="145440"/>
              </p14:xfrm>
            </p:contentPart>
          </mc:Choice>
          <mc:Fallback>
            <p:pic>
              <p:nvPicPr>
                <p:cNvPr id="213" name="Ink 212">
                  <a:extLst>
                    <a:ext uri="{FF2B5EF4-FFF2-40B4-BE49-F238E27FC236}">
                      <a16:creationId xmlns:a16="http://schemas.microsoft.com/office/drawing/2014/main" id="{B610FEFA-68C8-5652-A24C-3B4D7F97759F}"/>
                    </a:ext>
                  </a:extLst>
                </p:cNvPr>
                <p:cNvPicPr/>
                <p:nvPr/>
              </p:nvPicPr>
              <p:blipFill>
                <a:blip r:embed="rId331"/>
                <a:stretch>
                  <a:fillRect/>
                </a:stretch>
              </p:blipFill>
              <p:spPr>
                <a:xfrm>
                  <a:off x="2033430" y="4262961"/>
                  <a:ext cx="1285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4" name="Ink 213">
                  <a:extLst>
                    <a:ext uri="{FF2B5EF4-FFF2-40B4-BE49-F238E27FC236}">
                      <a16:creationId xmlns:a16="http://schemas.microsoft.com/office/drawing/2014/main" id="{78A517A5-C05B-2C12-2025-FA7960044ADB}"/>
                    </a:ext>
                  </a:extLst>
                </p14:cNvPr>
                <p14:cNvContentPartPr/>
                <p14:nvPr/>
              </p14:nvContentPartPr>
              <p14:xfrm>
                <a:off x="2177070" y="4270161"/>
                <a:ext cx="45720" cy="103320"/>
              </p14:xfrm>
            </p:contentPart>
          </mc:Choice>
          <mc:Fallback>
            <p:pic>
              <p:nvPicPr>
                <p:cNvPr id="214" name="Ink 213">
                  <a:extLst>
                    <a:ext uri="{FF2B5EF4-FFF2-40B4-BE49-F238E27FC236}">
                      <a16:creationId xmlns:a16="http://schemas.microsoft.com/office/drawing/2014/main" id="{78A517A5-C05B-2C12-2025-FA7960044ADB}"/>
                    </a:ext>
                  </a:extLst>
                </p:cNvPr>
                <p:cNvPicPr/>
                <p:nvPr/>
              </p:nvPicPr>
              <p:blipFill>
                <a:blip r:embed="rId333"/>
                <a:stretch>
                  <a:fillRect/>
                </a:stretch>
              </p:blipFill>
              <p:spPr>
                <a:xfrm>
                  <a:off x="2159430" y="4252161"/>
                  <a:ext cx="813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5" name="Ink 214">
                  <a:extLst>
                    <a:ext uri="{FF2B5EF4-FFF2-40B4-BE49-F238E27FC236}">
                      <a16:creationId xmlns:a16="http://schemas.microsoft.com/office/drawing/2014/main" id="{1E7ECE12-C58D-D32D-4175-6B99D3391151}"/>
                    </a:ext>
                  </a:extLst>
                </p14:cNvPr>
                <p14:cNvContentPartPr/>
                <p14:nvPr/>
              </p14:nvContentPartPr>
              <p14:xfrm>
                <a:off x="2241510" y="4410921"/>
                <a:ext cx="149760" cy="72360"/>
              </p14:xfrm>
            </p:contentPart>
          </mc:Choice>
          <mc:Fallback>
            <p:pic>
              <p:nvPicPr>
                <p:cNvPr id="215" name="Ink 214">
                  <a:extLst>
                    <a:ext uri="{FF2B5EF4-FFF2-40B4-BE49-F238E27FC236}">
                      <a16:creationId xmlns:a16="http://schemas.microsoft.com/office/drawing/2014/main" id="{1E7ECE12-C58D-D32D-4175-6B99D3391151}"/>
                    </a:ext>
                  </a:extLst>
                </p:cNvPr>
                <p:cNvPicPr/>
                <p:nvPr/>
              </p:nvPicPr>
              <p:blipFill>
                <a:blip r:embed="rId335"/>
                <a:stretch>
                  <a:fillRect/>
                </a:stretch>
              </p:blipFill>
              <p:spPr>
                <a:xfrm>
                  <a:off x="2223510" y="4392921"/>
                  <a:ext cx="18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6" name="Ink 215">
                  <a:extLst>
                    <a:ext uri="{FF2B5EF4-FFF2-40B4-BE49-F238E27FC236}">
                      <a16:creationId xmlns:a16="http://schemas.microsoft.com/office/drawing/2014/main" id="{94C04395-D2B8-3264-8EDE-0E5D879D2A0E}"/>
                    </a:ext>
                  </a:extLst>
                </p14:cNvPr>
                <p14:cNvContentPartPr/>
                <p14:nvPr/>
              </p14:nvContentPartPr>
              <p14:xfrm>
                <a:off x="2421510" y="4487961"/>
                <a:ext cx="151920" cy="73800"/>
              </p14:xfrm>
            </p:contentPart>
          </mc:Choice>
          <mc:Fallback>
            <p:pic>
              <p:nvPicPr>
                <p:cNvPr id="216" name="Ink 215">
                  <a:extLst>
                    <a:ext uri="{FF2B5EF4-FFF2-40B4-BE49-F238E27FC236}">
                      <a16:creationId xmlns:a16="http://schemas.microsoft.com/office/drawing/2014/main" id="{94C04395-D2B8-3264-8EDE-0E5D879D2A0E}"/>
                    </a:ext>
                  </a:extLst>
                </p:cNvPr>
                <p:cNvPicPr/>
                <p:nvPr/>
              </p:nvPicPr>
              <p:blipFill>
                <a:blip r:embed="rId337"/>
                <a:stretch>
                  <a:fillRect/>
                </a:stretch>
              </p:blipFill>
              <p:spPr>
                <a:xfrm>
                  <a:off x="2403870" y="4469961"/>
                  <a:ext cx="1875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7" name="Ink 216">
                  <a:extLst>
                    <a:ext uri="{FF2B5EF4-FFF2-40B4-BE49-F238E27FC236}">
                      <a16:creationId xmlns:a16="http://schemas.microsoft.com/office/drawing/2014/main" id="{2EAC7CF3-3261-AC24-FCA6-7B29FFA122D8}"/>
                    </a:ext>
                  </a:extLst>
                </p14:cNvPr>
                <p14:cNvContentPartPr/>
                <p14:nvPr/>
              </p14:nvContentPartPr>
              <p14:xfrm>
                <a:off x="2563710" y="4572201"/>
                <a:ext cx="176760" cy="23760"/>
              </p14:xfrm>
            </p:contentPart>
          </mc:Choice>
          <mc:Fallback>
            <p:pic>
              <p:nvPicPr>
                <p:cNvPr id="217" name="Ink 216">
                  <a:extLst>
                    <a:ext uri="{FF2B5EF4-FFF2-40B4-BE49-F238E27FC236}">
                      <a16:creationId xmlns:a16="http://schemas.microsoft.com/office/drawing/2014/main" id="{2EAC7CF3-3261-AC24-FCA6-7B29FFA122D8}"/>
                    </a:ext>
                  </a:extLst>
                </p:cNvPr>
                <p:cNvPicPr/>
                <p:nvPr/>
              </p:nvPicPr>
              <p:blipFill>
                <a:blip r:embed="rId339"/>
                <a:stretch>
                  <a:fillRect/>
                </a:stretch>
              </p:blipFill>
              <p:spPr>
                <a:xfrm>
                  <a:off x="2546070" y="4554201"/>
                  <a:ext cx="2124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8" name="Ink 217">
                  <a:extLst>
                    <a:ext uri="{FF2B5EF4-FFF2-40B4-BE49-F238E27FC236}">
                      <a16:creationId xmlns:a16="http://schemas.microsoft.com/office/drawing/2014/main" id="{92EE1459-DA35-DEAC-8154-9978ABEFC15F}"/>
                    </a:ext>
                  </a:extLst>
                </p14:cNvPr>
                <p14:cNvContentPartPr/>
                <p14:nvPr/>
              </p14:nvContentPartPr>
              <p14:xfrm>
                <a:off x="1860630" y="4188441"/>
                <a:ext cx="1068840" cy="603720"/>
              </p14:xfrm>
            </p:contentPart>
          </mc:Choice>
          <mc:Fallback>
            <p:pic>
              <p:nvPicPr>
                <p:cNvPr id="218" name="Ink 217">
                  <a:extLst>
                    <a:ext uri="{FF2B5EF4-FFF2-40B4-BE49-F238E27FC236}">
                      <a16:creationId xmlns:a16="http://schemas.microsoft.com/office/drawing/2014/main" id="{92EE1459-DA35-DEAC-8154-9978ABEFC15F}"/>
                    </a:ext>
                  </a:extLst>
                </p:cNvPr>
                <p:cNvPicPr/>
                <p:nvPr/>
              </p:nvPicPr>
              <p:blipFill>
                <a:blip r:embed="rId341"/>
                <a:stretch>
                  <a:fillRect/>
                </a:stretch>
              </p:blipFill>
              <p:spPr>
                <a:xfrm>
                  <a:off x="1842990" y="4170801"/>
                  <a:ext cx="110448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0" name="Ink 219">
                  <a:extLst>
                    <a:ext uri="{FF2B5EF4-FFF2-40B4-BE49-F238E27FC236}">
                      <a16:creationId xmlns:a16="http://schemas.microsoft.com/office/drawing/2014/main" id="{28A58165-374E-8805-21B9-C3EC65317395}"/>
                    </a:ext>
                  </a:extLst>
                </p14:cNvPr>
                <p14:cNvContentPartPr/>
                <p14:nvPr/>
              </p14:nvContentPartPr>
              <p14:xfrm>
                <a:off x="6282870" y="1870041"/>
                <a:ext cx="362160" cy="12600"/>
              </p14:xfrm>
            </p:contentPart>
          </mc:Choice>
          <mc:Fallback>
            <p:pic>
              <p:nvPicPr>
                <p:cNvPr id="220" name="Ink 219">
                  <a:extLst>
                    <a:ext uri="{FF2B5EF4-FFF2-40B4-BE49-F238E27FC236}">
                      <a16:creationId xmlns:a16="http://schemas.microsoft.com/office/drawing/2014/main" id="{28A58165-374E-8805-21B9-C3EC65317395}"/>
                    </a:ext>
                  </a:extLst>
                </p:cNvPr>
                <p:cNvPicPr/>
                <p:nvPr/>
              </p:nvPicPr>
              <p:blipFill>
                <a:blip r:embed="rId343"/>
                <a:stretch>
                  <a:fillRect/>
                </a:stretch>
              </p:blipFill>
              <p:spPr>
                <a:xfrm>
                  <a:off x="6264870" y="1852401"/>
                  <a:ext cx="397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1" name="Ink 220">
                  <a:extLst>
                    <a:ext uri="{FF2B5EF4-FFF2-40B4-BE49-F238E27FC236}">
                      <a16:creationId xmlns:a16="http://schemas.microsoft.com/office/drawing/2014/main" id="{6DFA89E9-8EF0-853D-D8F5-E0643A047B1A}"/>
                    </a:ext>
                  </a:extLst>
                </p14:cNvPr>
                <p14:cNvContentPartPr/>
                <p14:nvPr/>
              </p14:nvContentPartPr>
              <p14:xfrm>
                <a:off x="6328230" y="1985241"/>
                <a:ext cx="232560" cy="17280"/>
              </p14:xfrm>
            </p:contentPart>
          </mc:Choice>
          <mc:Fallback>
            <p:pic>
              <p:nvPicPr>
                <p:cNvPr id="221" name="Ink 220">
                  <a:extLst>
                    <a:ext uri="{FF2B5EF4-FFF2-40B4-BE49-F238E27FC236}">
                      <a16:creationId xmlns:a16="http://schemas.microsoft.com/office/drawing/2014/main" id="{6DFA89E9-8EF0-853D-D8F5-E0643A047B1A}"/>
                    </a:ext>
                  </a:extLst>
                </p:cNvPr>
                <p:cNvPicPr/>
                <p:nvPr/>
              </p:nvPicPr>
              <p:blipFill>
                <a:blip r:embed="rId345"/>
                <a:stretch>
                  <a:fillRect/>
                </a:stretch>
              </p:blipFill>
              <p:spPr>
                <a:xfrm>
                  <a:off x="6310590" y="1967241"/>
                  <a:ext cx="2682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62" name="Ink 61">
                  <a:extLst>
                    <a:ext uri="{FF2B5EF4-FFF2-40B4-BE49-F238E27FC236}">
                      <a16:creationId xmlns:a16="http://schemas.microsoft.com/office/drawing/2014/main" id="{DF7A67B8-1F93-5C86-4D32-1B8043D539E8}"/>
                    </a:ext>
                  </a:extLst>
                </p14:cNvPr>
                <p14:cNvContentPartPr/>
                <p14:nvPr/>
              </p14:nvContentPartPr>
              <p14:xfrm>
                <a:off x="2905710" y="3211401"/>
                <a:ext cx="605520" cy="101880"/>
              </p14:xfrm>
            </p:contentPart>
          </mc:Choice>
          <mc:Fallback>
            <p:pic>
              <p:nvPicPr>
                <p:cNvPr id="62" name="Ink 61">
                  <a:extLst>
                    <a:ext uri="{FF2B5EF4-FFF2-40B4-BE49-F238E27FC236}">
                      <a16:creationId xmlns:a16="http://schemas.microsoft.com/office/drawing/2014/main" id="{DF7A67B8-1F93-5C86-4D32-1B8043D539E8}"/>
                    </a:ext>
                  </a:extLst>
                </p:cNvPr>
                <p:cNvPicPr/>
                <p:nvPr/>
              </p:nvPicPr>
              <p:blipFill>
                <a:blip r:embed="rId347"/>
                <a:stretch>
                  <a:fillRect/>
                </a:stretch>
              </p:blipFill>
              <p:spPr>
                <a:xfrm>
                  <a:off x="2888070" y="3193761"/>
                  <a:ext cx="6411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63" name="Ink 62">
                  <a:extLst>
                    <a:ext uri="{FF2B5EF4-FFF2-40B4-BE49-F238E27FC236}">
                      <a16:creationId xmlns:a16="http://schemas.microsoft.com/office/drawing/2014/main" id="{EAA49D19-46AD-43C1-7DFE-F53F66EACCA2}"/>
                    </a:ext>
                  </a:extLst>
                </p14:cNvPr>
                <p14:cNvContentPartPr/>
                <p14:nvPr/>
              </p14:nvContentPartPr>
              <p14:xfrm>
                <a:off x="3401430" y="3189441"/>
                <a:ext cx="89280" cy="185400"/>
              </p14:xfrm>
            </p:contentPart>
          </mc:Choice>
          <mc:Fallback>
            <p:pic>
              <p:nvPicPr>
                <p:cNvPr id="63" name="Ink 62">
                  <a:extLst>
                    <a:ext uri="{FF2B5EF4-FFF2-40B4-BE49-F238E27FC236}">
                      <a16:creationId xmlns:a16="http://schemas.microsoft.com/office/drawing/2014/main" id="{EAA49D19-46AD-43C1-7DFE-F53F66EACCA2}"/>
                    </a:ext>
                  </a:extLst>
                </p:cNvPr>
                <p:cNvPicPr/>
                <p:nvPr/>
              </p:nvPicPr>
              <p:blipFill>
                <a:blip r:embed="rId349"/>
                <a:stretch>
                  <a:fillRect/>
                </a:stretch>
              </p:blipFill>
              <p:spPr>
                <a:xfrm>
                  <a:off x="3383430" y="3171801"/>
                  <a:ext cx="1249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64" name="Ink 63">
                  <a:extLst>
                    <a:ext uri="{FF2B5EF4-FFF2-40B4-BE49-F238E27FC236}">
                      <a16:creationId xmlns:a16="http://schemas.microsoft.com/office/drawing/2014/main" id="{BAF5CBA2-4366-EEAD-42E8-9C727C3F7704}"/>
                    </a:ext>
                  </a:extLst>
                </p14:cNvPr>
                <p14:cNvContentPartPr/>
                <p14:nvPr/>
              </p14:nvContentPartPr>
              <p14:xfrm>
                <a:off x="3515910" y="2886681"/>
                <a:ext cx="88560" cy="723960"/>
              </p14:xfrm>
            </p:contentPart>
          </mc:Choice>
          <mc:Fallback>
            <p:pic>
              <p:nvPicPr>
                <p:cNvPr id="64" name="Ink 63">
                  <a:extLst>
                    <a:ext uri="{FF2B5EF4-FFF2-40B4-BE49-F238E27FC236}">
                      <a16:creationId xmlns:a16="http://schemas.microsoft.com/office/drawing/2014/main" id="{BAF5CBA2-4366-EEAD-42E8-9C727C3F7704}"/>
                    </a:ext>
                  </a:extLst>
                </p:cNvPr>
                <p:cNvPicPr/>
                <p:nvPr/>
              </p:nvPicPr>
              <p:blipFill>
                <a:blip r:embed="rId351"/>
                <a:stretch>
                  <a:fillRect/>
                </a:stretch>
              </p:blipFill>
              <p:spPr>
                <a:xfrm>
                  <a:off x="3497910" y="2868681"/>
                  <a:ext cx="124200" cy="7596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65" name="Ink 64">
                  <a:extLst>
                    <a:ext uri="{FF2B5EF4-FFF2-40B4-BE49-F238E27FC236}">
                      <a16:creationId xmlns:a16="http://schemas.microsoft.com/office/drawing/2014/main" id="{FDE93D1B-63AA-C2C5-6A49-4209D1459164}"/>
                    </a:ext>
                  </a:extLst>
                </p14:cNvPr>
                <p14:cNvContentPartPr/>
                <p14:nvPr/>
              </p14:nvContentPartPr>
              <p14:xfrm>
                <a:off x="3532470" y="3608121"/>
                <a:ext cx="1546200" cy="97560"/>
              </p14:xfrm>
            </p:contentPart>
          </mc:Choice>
          <mc:Fallback>
            <p:pic>
              <p:nvPicPr>
                <p:cNvPr id="65" name="Ink 64">
                  <a:extLst>
                    <a:ext uri="{FF2B5EF4-FFF2-40B4-BE49-F238E27FC236}">
                      <a16:creationId xmlns:a16="http://schemas.microsoft.com/office/drawing/2014/main" id="{FDE93D1B-63AA-C2C5-6A49-4209D1459164}"/>
                    </a:ext>
                  </a:extLst>
                </p:cNvPr>
                <p:cNvPicPr/>
                <p:nvPr/>
              </p:nvPicPr>
              <p:blipFill>
                <a:blip r:embed="rId353"/>
                <a:stretch>
                  <a:fillRect/>
                </a:stretch>
              </p:blipFill>
              <p:spPr>
                <a:xfrm>
                  <a:off x="3514470" y="3590121"/>
                  <a:ext cx="15818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66" name="Ink 65">
                  <a:extLst>
                    <a:ext uri="{FF2B5EF4-FFF2-40B4-BE49-F238E27FC236}">
                      <a16:creationId xmlns:a16="http://schemas.microsoft.com/office/drawing/2014/main" id="{4F346465-837C-0A3D-353E-E6282FB361BC}"/>
                    </a:ext>
                  </a:extLst>
                </p14:cNvPr>
                <p14:cNvContentPartPr/>
                <p14:nvPr/>
              </p14:nvContentPartPr>
              <p14:xfrm>
                <a:off x="3534270" y="2831601"/>
                <a:ext cx="1658520" cy="616320"/>
              </p14:xfrm>
            </p:contentPart>
          </mc:Choice>
          <mc:Fallback>
            <p:pic>
              <p:nvPicPr>
                <p:cNvPr id="66" name="Ink 65">
                  <a:extLst>
                    <a:ext uri="{FF2B5EF4-FFF2-40B4-BE49-F238E27FC236}">
                      <a16:creationId xmlns:a16="http://schemas.microsoft.com/office/drawing/2014/main" id="{4F346465-837C-0A3D-353E-E6282FB361BC}"/>
                    </a:ext>
                  </a:extLst>
                </p:cNvPr>
                <p:cNvPicPr/>
                <p:nvPr/>
              </p:nvPicPr>
              <p:blipFill>
                <a:blip r:embed="rId355"/>
                <a:stretch>
                  <a:fillRect/>
                </a:stretch>
              </p:blipFill>
              <p:spPr>
                <a:xfrm>
                  <a:off x="3516630" y="2813601"/>
                  <a:ext cx="1694160" cy="6519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67" name="Ink 66">
                  <a:extLst>
                    <a:ext uri="{FF2B5EF4-FFF2-40B4-BE49-F238E27FC236}">
                      <a16:creationId xmlns:a16="http://schemas.microsoft.com/office/drawing/2014/main" id="{65641DFF-2075-4271-C611-E67B07544381}"/>
                    </a:ext>
                  </a:extLst>
                </p14:cNvPr>
                <p14:cNvContentPartPr/>
                <p14:nvPr/>
              </p14:nvContentPartPr>
              <p14:xfrm>
                <a:off x="4003710" y="2552241"/>
                <a:ext cx="145440" cy="189000"/>
              </p14:xfrm>
            </p:contentPart>
          </mc:Choice>
          <mc:Fallback>
            <p:pic>
              <p:nvPicPr>
                <p:cNvPr id="67" name="Ink 66">
                  <a:extLst>
                    <a:ext uri="{FF2B5EF4-FFF2-40B4-BE49-F238E27FC236}">
                      <a16:creationId xmlns:a16="http://schemas.microsoft.com/office/drawing/2014/main" id="{65641DFF-2075-4271-C611-E67B07544381}"/>
                    </a:ext>
                  </a:extLst>
                </p:cNvPr>
                <p:cNvPicPr/>
                <p:nvPr/>
              </p:nvPicPr>
              <p:blipFill>
                <a:blip r:embed="rId357"/>
                <a:stretch>
                  <a:fillRect/>
                </a:stretch>
              </p:blipFill>
              <p:spPr>
                <a:xfrm>
                  <a:off x="3985710" y="2534601"/>
                  <a:ext cx="1810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68" name="Ink 67">
                  <a:extLst>
                    <a:ext uri="{FF2B5EF4-FFF2-40B4-BE49-F238E27FC236}">
                      <a16:creationId xmlns:a16="http://schemas.microsoft.com/office/drawing/2014/main" id="{4AE29C8D-94B6-4680-B20D-DB69A5AC801D}"/>
                    </a:ext>
                  </a:extLst>
                </p14:cNvPr>
                <p14:cNvContentPartPr/>
                <p14:nvPr/>
              </p14:nvContentPartPr>
              <p14:xfrm>
                <a:off x="4216830" y="2559441"/>
                <a:ext cx="176400" cy="158400"/>
              </p14:xfrm>
            </p:contentPart>
          </mc:Choice>
          <mc:Fallback>
            <p:pic>
              <p:nvPicPr>
                <p:cNvPr id="68" name="Ink 67">
                  <a:extLst>
                    <a:ext uri="{FF2B5EF4-FFF2-40B4-BE49-F238E27FC236}">
                      <a16:creationId xmlns:a16="http://schemas.microsoft.com/office/drawing/2014/main" id="{4AE29C8D-94B6-4680-B20D-DB69A5AC801D}"/>
                    </a:ext>
                  </a:extLst>
                </p:cNvPr>
                <p:cNvPicPr/>
                <p:nvPr/>
              </p:nvPicPr>
              <p:blipFill>
                <a:blip r:embed="rId359"/>
                <a:stretch>
                  <a:fillRect/>
                </a:stretch>
              </p:blipFill>
              <p:spPr>
                <a:xfrm>
                  <a:off x="4199190" y="2541801"/>
                  <a:ext cx="2120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70" name="Ink 69">
                  <a:extLst>
                    <a:ext uri="{FF2B5EF4-FFF2-40B4-BE49-F238E27FC236}">
                      <a16:creationId xmlns:a16="http://schemas.microsoft.com/office/drawing/2014/main" id="{28DE2908-BE08-214A-CBD2-74310FCB198C}"/>
                    </a:ext>
                  </a:extLst>
                </p14:cNvPr>
                <p14:cNvContentPartPr/>
                <p14:nvPr/>
              </p14:nvContentPartPr>
              <p14:xfrm>
                <a:off x="3910470" y="3225441"/>
                <a:ext cx="194040" cy="232200"/>
              </p14:xfrm>
            </p:contentPart>
          </mc:Choice>
          <mc:Fallback>
            <p:pic>
              <p:nvPicPr>
                <p:cNvPr id="70" name="Ink 69">
                  <a:extLst>
                    <a:ext uri="{FF2B5EF4-FFF2-40B4-BE49-F238E27FC236}">
                      <a16:creationId xmlns:a16="http://schemas.microsoft.com/office/drawing/2014/main" id="{28DE2908-BE08-214A-CBD2-74310FCB198C}"/>
                    </a:ext>
                  </a:extLst>
                </p:cNvPr>
                <p:cNvPicPr/>
                <p:nvPr/>
              </p:nvPicPr>
              <p:blipFill>
                <a:blip r:embed="rId361"/>
                <a:stretch>
                  <a:fillRect/>
                </a:stretch>
              </p:blipFill>
              <p:spPr>
                <a:xfrm>
                  <a:off x="3892470" y="3207441"/>
                  <a:ext cx="2296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71" name="Ink 70">
                  <a:extLst>
                    <a:ext uri="{FF2B5EF4-FFF2-40B4-BE49-F238E27FC236}">
                      <a16:creationId xmlns:a16="http://schemas.microsoft.com/office/drawing/2014/main" id="{9288C35F-83E8-9123-DC39-4D720162CE31}"/>
                    </a:ext>
                  </a:extLst>
                </p14:cNvPr>
                <p14:cNvContentPartPr/>
                <p14:nvPr/>
              </p14:nvContentPartPr>
              <p14:xfrm>
                <a:off x="4145190" y="3311121"/>
                <a:ext cx="82440" cy="127440"/>
              </p14:xfrm>
            </p:contentPart>
          </mc:Choice>
          <mc:Fallback>
            <p:pic>
              <p:nvPicPr>
                <p:cNvPr id="71" name="Ink 70">
                  <a:extLst>
                    <a:ext uri="{FF2B5EF4-FFF2-40B4-BE49-F238E27FC236}">
                      <a16:creationId xmlns:a16="http://schemas.microsoft.com/office/drawing/2014/main" id="{9288C35F-83E8-9123-DC39-4D720162CE31}"/>
                    </a:ext>
                  </a:extLst>
                </p:cNvPr>
                <p:cNvPicPr/>
                <p:nvPr/>
              </p:nvPicPr>
              <p:blipFill>
                <a:blip r:embed="rId363"/>
                <a:stretch>
                  <a:fillRect/>
                </a:stretch>
              </p:blipFill>
              <p:spPr>
                <a:xfrm>
                  <a:off x="4127190" y="3293121"/>
                  <a:ext cx="118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72" name="Ink 71">
                  <a:extLst>
                    <a:ext uri="{FF2B5EF4-FFF2-40B4-BE49-F238E27FC236}">
                      <a16:creationId xmlns:a16="http://schemas.microsoft.com/office/drawing/2014/main" id="{A44E42A8-3D0A-FDBB-2A2D-33CEBED8CA04}"/>
                    </a:ext>
                  </a:extLst>
                </p14:cNvPr>
                <p14:cNvContentPartPr/>
                <p14:nvPr/>
              </p14:nvContentPartPr>
              <p14:xfrm>
                <a:off x="4250310" y="3285921"/>
                <a:ext cx="105480" cy="184320"/>
              </p14:xfrm>
            </p:contentPart>
          </mc:Choice>
          <mc:Fallback>
            <p:pic>
              <p:nvPicPr>
                <p:cNvPr id="72" name="Ink 71">
                  <a:extLst>
                    <a:ext uri="{FF2B5EF4-FFF2-40B4-BE49-F238E27FC236}">
                      <a16:creationId xmlns:a16="http://schemas.microsoft.com/office/drawing/2014/main" id="{A44E42A8-3D0A-FDBB-2A2D-33CEBED8CA04}"/>
                    </a:ext>
                  </a:extLst>
                </p:cNvPr>
                <p:cNvPicPr/>
                <p:nvPr/>
              </p:nvPicPr>
              <p:blipFill>
                <a:blip r:embed="rId365"/>
                <a:stretch>
                  <a:fillRect/>
                </a:stretch>
              </p:blipFill>
              <p:spPr>
                <a:xfrm>
                  <a:off x="4232670" y="3267921"/>
                  <a:ext cx="1411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73" name="Ink 72">
                  <a:extLst>
                    <a:ext uri="{FF2B5EF4-FFF2-40B4-BE49-F238E27FC236}">
                      <a16:creationId xmlns:a16="http://schemas.microsoft.com/office/drawing/2014/main" id="{1EFB8DCF-3494-310A-CAFA-AF43B34FD253}"/>
                    </a:ext>
                  </a:extLst>
                </p14:cNvPr>
                <p14:cNvContentPartPr/>
                <p14:nvPr/>
              </p14:nvContentPartPr>
              <p14:xfrm>
                <a:off x="4414830" y="3247041"/>
                <a:ext cx="169200" cy="166320"/>
              </p14:xfrm>
            </p:contentPart>
          </mc:Choice>
          <mc:Fallback>
            <p:pic>
              <p:nvPicPr>
                <p:cNvPr id="73" name="Ink 72">
                  <a:extLst>
                    <a:ext uri="{FF2B5EF4-FFF2-40B4-BE49-F238E27FC236}">
                      <a16:creationId xmlns:a16="http://schemas.microsoft.com/office/drawing/2014/main" id="{1EFB8DCF-3494-310A-CAFA-AF43B34FD253}"/>
                    </a:ext>
                  </a:extLst>
                </p:cNvPr>
                <p:cNvPicPr/>
                <p:nvPr/>
              </p:nvPicPr>
              <p:blipFill>
                <a:blip r:embed="rId367"/>
                <a:stretch>
                  <a:fillRect/>
                </a:stretch>
              </p:blipFill>
              <p:spPr>
                <a:xfrm>
                  <a:off x="4397190" y="3229401"/>
                  <a:ext cx="2048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33" name="Ink 132">
                  <a:extLst>
                    <a:ext uri="{FF2B5EF4-FFF2-40B4-BE49-F238E27FC236}">
                      <a16:creationId xmlns:a16="http://schemas.microsoft.com/office/drawing/2014/main" id="{C48C1757-79F8-319A-F042-FDC078209181}"/>
                    </a:ext>
                  </a:extLst>
                </p14:cNvPr>
                <p14:cNvContentPartPr/>
                <p14:nvPr/>
              </p14:nvContentPartPr>
              <p14:xfrm>
                <a:off x="4071390" y="3550521"/>
                <a:ext cx="237960" cy="18720"/>
              </p14:xfrm>
            </p:contentPart>
          </mc:Choice>
          <mc:Fallback>
            <p:pic>
              <p:nvPicPr>
                <p:cNvPr id="133" name="Ink 132">
                  <a:extLst>
                    <a:ext uri="{FF2B5EF4-FFF2-40B4-BE49-F238E27FC236}">
                      <a16:creationId xmlns:a16="http://schemas.microsoft.com/office/drawing/2014/main" id="{C48C1757-79F8-319A-F042-FDC078209181}"/>
                    </a:ext>
                  </a:extLst>
                </p:cNvPr>
                <p:cNvPicPr/>
                <p:nvPr/>
              </p:nvPicPr>
              <p:blipFill>
                <a:blip r:embed="rId369"/>
                <a:stretch>
                  <a:fillRect/>
                </a:stretch>
              </p:blipFill>
              <p:spPr>
                <a:xfrm>
                  <a:off x="4053750" y="3532521"/>
                  <a:ext cx="2736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34" name="Ink 133">
                  <a:extLst>
                    <a:ext uri="{FF2B5EF4-FFF2-40B4-BE49-F238E27FC236}">
                      <a16:creationId xmlns:a16="http://schemas.microsoft.com/office/drawing/2014/main" id="{CB9CB348-D121-99CE-892E-ADEC8D41AFB6}"/>
                    </a:ext>
                  </a:extLst>
                </p14:cNvPr>
                <p14:cNvContentPartPr/>
                <p14:nvPr/>
              </p14:nvContentPartPr>
              <p14:xfrm>
                <a:off x="4121070" y="3589401"/>
                <a:ext cx="160920" cy="23040"/>
              </p14:xfrm>
            </p:contentPart>
          </mc:Choice>
          <mc:Fallback>
            <p:pic>
              <p:nvPicPr>
                <p:cNvPr id="134" name="Ink 133">
                  <a:extLst>
                    <a:ext uri="{FF2B5EF4-FFF2-40B4-BE49-F238E27FC236}">
                      <a16:creationId xmlns:a16="http://schemas.microsoft.com/office/drawing/2014/main" id="{CB9CB348-D121-99CE-892E-ADEC8D41AFB6}"/>
                    </a:ext>
                  </a:extLst>
                </p:cNvPr>
                <p:cNvPicPr/>
                <p:nvPr/>
              </p:nvPicPr>
              <p:blipFill>
                <a:blip r:embed="rId371"/>
                <a:stretch>
                  <a:fillRect/>
                </a:stretch>
              </p:blipFill>
              <p:spPr>
                <a:xfrm>
                  <a:off x="4103070" y="3571761"/>
                  <a:ext cx="196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3" name="Ink 222">
                  <a:extLst>
                    <a:ext uri="{FF2B5EF4-FFF2-40B4-BE49-F238E27FC236}">
                      <a16:creationId xmlns:a16="http://schemas.microsoft.com/office/drawing/2014/main" id="{D4BBDD21-4EF2-035C-271E-733234C7B266}"/>
                    </a:ext>
                  </a:extLst>
                </p14:cNvPr>
                <p14:cNvContentPartPr/>
                <p14:nvPr/>
              </p14:nvContentPartPr>
              <p14:xfrm>
                <a:off x="3881310" y="3000441"/>
                <a:ext cx="200520" cy="229320"/>
              </p14:xfrm>
            </p:contentPart>
          </mc:Choice>
          <mc:Fallback>
            <p:pic>
              <p:nvPicPr>
                <p:cNvPr id="223" name="Ink 222">
                  <a:extLst>
                    <a:ext uri="{FF2B5EF4-FFF2-40B4-BE49-F238E27FC236}">
                      <a16:creationId xmlns:a16="http://schemas.microsoft.com/office/drawing/2014/main" id="{D4BBDD21-4EF2-035C-271E-733234C7B266}"/>
                    </a:ext>
                  </a:extLst>
                </p:cNvPr>
                <p:cNvPicPr/>
                <p:nvPr/>
              </p:nvPicPr>
              <p:blipFill>
                <a:blip r:embed="rId373"/>
                <a:stretch>
                  <a:fillRect/>
                </a:stretch>
              </p:blipFill>
              <p:spPr>
                <a:xfrm>
                  <a:off x="3863310" y="2982441"/>
                  <a:ext cx="2361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4" name="Ink 223">
                  <a:extLst>
                    <a:ext uri="{FF2B5EF4-FFF2-40B4-BE49-F238E27FC236}">
                      <a16:creationId xmlns:a16="http://schemas.microsoft.com/office/drawing/2014/main" id="{1A68AD9E-A52E-DAF0-3E90-C05E8BDAD8A7}"/>
                    </a:ext>
                  </a:extLst>
                </p14:cNvPr>
                <p14:cNvContentPartPr/>
                <p14:nvPr/>
              </p14:nvContentPartPr>
              <p14:xfrm>
                <a:off x="4160310" y="3040041"/>
                <a:ext cx="71640" cy="109800"/>
              </p14:xfrm>
            </p:contentPart>
          </mc:Choice>
          <mc:Fallback>
            <p:pic>
              <p:nvPicPr>
                <p:cNvPr id="224" name="Ink 223">
                  <a:extLst>
                    <a:ext uri="{FF2B5EF4-FFF2-40B4-BE49-F238E27FC236}">
                      <a16:creationId xmlns:a16="http://schemas.microsoft.com/office/drawing/2014/main" id="{1A68AD9E-A52E-DAF0-3E90-C05E8BDAD8A7}"/>
                    </a:ext>
                  </a:extLst>
                </p:cNvPr>
                <p:cNvPicPr/>
                <p:nvPr/>
              </p:nvPicPr>
              <p:blipFill>
                <a:blip r:embed="rId375"/>
                <a:stretch>
                  <a:fillRect/>
                </a:stretch>
              </p:blipFill>
              <p:spPr>
                <a:xfrm>
                  <a:off x="4142310" y="3022041"/>
                  <a:ext cx="107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5" name="Ink 224">
                  <a:extLst>
                    <a:ext uri="{FF2B5EF4-FFF2-40B4-BE49-F238E27FC236}">
                      <a16:creationId xmlns:a16="http://schemas.microsoft.com/office/drawing/2014/main" id="{ED58E77F-464C-1BD4-F5FD-67CDE98D1282}"/>
                    </a:ext>
                  </a:extLst>
                </p14:cNvPr>
                <p14:cNvContentPartPr/>
                <p14:nvPr/>
              </p14:nvContentPartPr>
              <p14:xfrm>
                <a:off x="4289910" y="3010161"/>
                <a:ext cx="100800" cy="174960"/>
              </p14:xfrm>
            </p:contentPart>
          </mc:Choice>
          <mc:Fallback>
            <p:pic>
              <p:nvPicPr>
                <p:cNvPr id="225" name="Ink 224">
                  <a:extLst>
                    <a:ext uri="{FF2B5EF4-FFF2-40B4-BE49-F238E27FC236}">
                      <a16:creationId xmlns:a16="http://schemas.microsoft.com/office/drawing/2014/main" id="{ED58E77F-464C-1BD4-F5FD-67CDE98D1282}"/>
                    </a:ext>
                  </a:extLst>
                </p:cNvPr>
                <p:cNvPicPr/>
                <p:nvPr/>
              </p:nvPicPr>
              <p:blipFill>
                <a:blip r:embed="rId377"/>
                <a:stretch>
                  <a:fillRect/>
                </a:stretch>
              </p:blipFill>
              <p:spPr>
                <a:xfrm>
                  <a:off x="4272270" y="2992161"/>
                  <a:ext cx="1364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6" name="Ink 225">
                  <a:extLst>
                    <a:ext uri="{FF2B5EF4-FFF2-40B4-BE49-F238E27FC236}">
                      <a16:creationId xmlns:a16="http://schemas.microsoft.com/office/drawing/2014/main" id="{6D9E3A68-352E-FF71-D22D-DBEEAF48F089}"/>
                    </a:ext>
                  </a:extLst>
                </p14:cNvPr>
                <p14:cNvContentPartPr/>
                <p14:nvPr/>
              </p14:nvContentPartPr>
              <p14:xfrm>
                <a:off x="4430310" y="3003321"/>
                <a:ext cx="122760" cy="173520"/>
              </p14:xfrm>
            </p:contentPart>
          </mc:Choice>
          <mc:Fallback>
            <p:pic>
              <p:nvPicPr>
                <p:cNvPr id="226" name="Ink 225">
                  <a:extLst>
                    <a:ext uri="{FF2B5EF4-FFF2-40B4-BE49-F238E27FC236}">
                      <a16:creationId xmlns:a16="http://schemas.microsoft.com/office/drawing/2014/main" id="{6D9E3A68-352E-FF71-D22D-DBEEAF48F089}"/>
                    </a:ext>
                  </a:extLst>
                </p:cNvPr>
                <p:cNvPicPr/>
                <p:nvPr/>
              </p:nvPicPr>
              <p:blipFill>
                <a:blip r:embed="rId379"/>
                <a:stretch>
                  <a:fillRect/>
                </a:stretch>
              </p:blipFill>
              <p:spPr>
                <a:xfrm>
                  <a:off x="4412310" y="2985681"/>
                  <a:ext cx="158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Ink 227">
                  <a:extLst>
                    <a:ext uri="{FF2B5EF4-FFF2-40B4-BE49-F238E27FC236}">
                      <a16:creationId xmlns:a16="http://schemas.microsoft.com/office/drawing/2014/main" id="{679A0CFA-4F92-FD47-47ED-8A6DD7E3C6CC}"/>
                    </a:ext>
                  </a:extLst>
                </p14:cNvPr>
                <p14:cNvContentPartPr/>
                <p14:nvPr/>
              </p14:nvContentPartPr>
              <p14:xfrm>
                <a:off x="4394310" y="3657441"/>
                <a:ext cx="905040" cy="920160"/>
              </p14:xfrm>
            </p:contentPart>
          </mc:Choice>
          <mc:Fallback>
            <p:pic>
              <p:nvPicPr>
                <p:cNvPr id="228" name="Ink 227">
                  <a:extLst>
                    <a:ext uri="{FF2B5EF4-FFF2-40B4-BE49-F238E27FC236}">
                      <a16:creationId xmlns:a16="http://schemas.microsoft.com/office/drawing/2014/main" id="{679A0CFA-4F92-FD47-47ED-8A6DD7E3C6CC}"/>
                    </a:ext>
                  </a:extLst>
                </p:cNvPr>
                <p:cNvPicPr/>
                <p:nvPr/>
              </p:nvPicPr>
              <p:blipFill>
                <a:blip r:embed="rId381"/>
                <a:stretch>
                  <a:fillRect/>
                </a:stretch>
              </p:blipFill>
              <p:spPr>
                <a:xfrm>
                  <a:off x="4376670" y="3639801"/>
                  <a:ext cx="940680" cy="9558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Ink 228">
                  <a:extLst>
                    <a:ext uri="{FF2B5EF4-FFF2-40B4-BE49-F238E27FC236}">
                      <a16:creationId xmlns:a16="http://schemas.microsoft.com/office/drawing/2014/main" id="{C546787C-BBED-E847-F2E2-F404EF4E13BC}"/>
                    </a:ext>
                  </a:extLst>
                </p14:cNvPr>
                <p14:cNvContentPartPr/>
                <p14:nvPr/>
              </p14:nvContentPartPr>
              <p14:xfrm>
                <a:off x="4279110" y="3759681"/>
                <a:ext cx="402840" cy="863280"/>
              </p14:xfrm>
            </p:contentPart>
          </mc:Choice>
          <mc:Fallback>
            <p:pic>
              <p:nvPicPr>
                <p:cNvPr id="229" name="Ink 228">
                  <a:extLst>
                    <a:ext uri="{FF2B5EF4-FFF2-40B4-BE49-F238E27FC236}">
                      <a16:creationId xmlns:a16="http://schemas.microsoft.com/office/drawing/2014/main" id="{C546787C-BBED-E847-F2E2-F404EF4E13BC}"/>
                    </a:ext>
                  </a:extLst>
                </p:cNvPr>
                <p:cNvPicPr/>
                <p:nvPr/>
              </p:nvPicPr>
              <p:blipFill>
                <a:blip r:embed="rId383"/>
                <a:stretch>
                  <a:fillRect/>
                </a:stretch>
              </p:blipFill>
              <p:spPr>
                <a:xfrm>
                  <a:off x="4261470" y="3742041"/>
                  <a:ext cx="438480" cy="8989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0" name="Ink 229">
                  <a:extLst>
                    <a:ext uri="{FF2B5EF4-FFF2-40B4-BE49-F238E27FC236}">
                      <a16:creationId xmlns:a16="http://schemas.microsoft.com/office/drawing/2014/main" id="{60D3E8D0-E066-F931-C68C-F01DAB69CE46}"/>
                    </a:ext>
                  </a:extLst>
                </p14:cNvPr>
                <p14:cNvContentPartPr/>
                <p14:nvPr/>
              </p14:nvContentPartPr>
              <p14:xfrm>
                <a:off x="4578990" y="4487961"/>
                <a:ext cx="115920" cy="190800"/>
              </p14:xfrm>
            </p:contentPart>
          </mc:Choice>
          <mc:Fallback>
            <p:pic>
              <p:nvPicPr>
                <p:cNvPr id="230" name="Ink 229">
                  <a:extLst>
                    <a:ext uri="{FF2B5EF4-FFF2-40B4-BE49-F238E27FC236}">
                      <a16:creationId xmlns:a16="http://schemas.microsoft.com/office/drawing/2014/main" id="{60D3E8D0-E066-F931-C68C-F01DAB69CE46}"/>
                    </a:ext>
                  </a:extLst>
                </p:cNvPr>
                <p:cNvPicPr/>
                <p:nvPr/>
              </p:nvPicPr>
              <p:blipFill>
                <a:blip r:embed="rId385"/>
                <a:stretch>
                  <a:fillRect/>
                </a:stretch>
              </p:blipFill>
              <p:spPr>
                <a:xfrm>
                  <a:off x="4560990" y="4469961"/>
                  <a:ext cx="1515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1" name="Ink 230">
                  <a:extLst>
                    <a:ext uri="{FF2B5EF4-FFF2-40B4-BE49-F238E27FC236}">
                      <a16:creationId xmlns:a16="http://schemas.microsoft.com/office/drawing/2014/main" id="{786114E1-038D-0247-BAB9-B336F6D72163}"/>
                    </a:ext>
                  </a:extLst>
                </p14:cNvPr>
                <p14:cNvContentPartPr/>
                <p14:nvPr/>
              </p14:nvContentPartPr>
              <p14:xfrm>
                <a:off x="5041950" y="4414881"/>
                <a:ext cx="96840" cy="194400"/>
              </p14:xfrm>
            </p:contentPart>
          </mc:Choice>
          <mc:Fallback>
            <p:pic>
              <p:nvPicPr>
                <p:cNvPr id="231" name="Ink 230">
                  <a:extLst>
                    <a:ext uri="{FF2B5EF4-FFF2-40B4-BE49-F238E27FC236}">
                      <a16:creationId xmlns:a16="http://schemas.microsoft.com/office/drawing/2014/main" id="{786114E1-038D-0247-BAB9-B336F6D72163}"/>
                    </a:ext>
                  </a:extLst>
                </p:cNvPr>
                <p:cNvPicPr/>
                <p:nvPr/>
              </p:nvPicPr>
              <p:blipFill>
                <a:blip r:embed="rId387"/>
                <a:stretch>
                  <a:fillRect/>
                </a:stretch>
              </p:blipFill>
              <p:spPr>
                <a:xfrm>
                  <a:off x="5023950" y="4397241"/>
                  <a:ext cx="1324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3" name="Ink 232">
                  <a:extLst>
                    <a:ext uri="{FF2B5EF4-FFF2-40B4-BE49-F238E27FC236}">
                      <a16:creationId xmlns:a16="http://schemas.microsoft.com/office/drawing/2014/main" id="{4FB89861-E8C5-E720-8B49-8C0A543194E7}"/>
                    </a:ext>
                  </a:extLst>
                </p14:cNvPr>
                <p14:cNvContentPartPr/>
                <p14:nvPr/>
              </p14:nvContentPartPr>
              <p14:xfrm>
                <a:off x="4879950" y="3660321"/>
                <a:ext cx="464040" cy="748440"/>
              </p14:xfrm>
            </p:contentPart>
          </mc:Choice>
          <mc:Fallback>
            <p:pic>
              <p:nvPicPr>
                <p:cNvPr id="233" name="Ink 232">
                  <a:extLst>
                    <a:ext uri="{FF2B5EF4-FFF2-40B4-BE49-F238E27FC236}">
                      <a16:creationId xmlns:a16="http://schemas.microsoft.com/office/drawing/2014/main" id="{4FB89861-E8C5-E720-8B49-8C0A543194E7}"/>
                    </a:ext>
                  </a:extLst>
                </p:cNvPr>
                <p:cNvPicPr/>
                <p:nvPr/>
              </p:nvPicPr>
              <p:blipFill>
                <a:blip r:embed="rId389"/>
                <a:stretch>
                  <a:fillRect/>
                </a:stretch>
              </p:blipFill>
              <p:spPr>
                <a:xfrm>
                  <a:off x="4862310" y="3642681"/>
                  <a:ext cx="499680" cy="784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4" name="Ink 233">
                  <a:extLst>
                    <a:ext uri="{FF2B5EF4-FFF2-40B4-BE49-F238E27FC236}">
                      <a16:creationId xmlns:a16="http://schemas.microsoft.com/office/drawing/2014/main" id="{FDF45873-B2EF-5088-0F37-EC9EB3B2319A}"/>
                    </a:ext>
                  </a:extLst>
                </p14:cNvPr>
                <p14:cNvContentPartPr/>
                <p14:nvPr/>
              </p14:nvContentPartPr>
              <p14:xfrm>
                <a:off x="5238150" y="4383921"/>
                <a:ext cx="183960" cy="77040"/>
              </p14:xfrm>
            </p:contentPart>
          </mc:Choice>
          <mc:Fallback>
            <p:pic>
              <p:nvPicPr>
                <p:cNvPr id="234" name="Ink 233">
                  <a:extLst>
                    <a:ext uri="{FF2B5EF4-FFF2-40B4-BE49-F238E27FC236}">
                      <a16:creationId xmlns:a16="http://schemas.microsoft.com/office/drawing/2014/main" id="{FDF45873-B2EF-5088-0F37-EC9EB3B2319A}"/>
                    </a:ext>
                  </a:extLst>
                </p:cNvPr>
                <p:cNvPicPr/>
                <p:nvPr/>
              </p:nvPicPr>
              <p:blipFill>
                <a:blip r:embed="rId391"/>
                <a:stretch>
                  <a:fillRect/>
                </a:stretch>
              </p:blipFill>
              <p:spPr>
                <a:xfrm>
                  <a:off x="5220510" y="4365921"/>
                  <a:ext cx="219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5" name="Ink 234">
                  <a:extLst>
                    <a:ext uri="{FF2B5EF4-FFF2-40B4-BE49-F238E27FC236}">
                      <a16:creationId xmlns:a16="http://schemas.microsoft.com/office/drawing/2014/main" id="{A2BC5858-3C73-499E-150F-67F7B1B808A7}"/>
                    </a:ext>
                  </a:extLst>
                </p14:cNvPr>
                <p14:cNvContentPartPr/>
                <p14:nvPr/>
              </p14:nvContentPartPr>
              <p14:xfrm>
                <a:off x="4998390" y="3563121"/>
                <a:ext cx="705600" cy="913320"/>
              </p14:xfrm>
            </p:contentPart>
          </mc:Choice>
          <mc:Fallback>
            <p:pic>
              <p:nvPicPr>
                <p:cNvPr id="235" name="Ink 234">
                  <a:extLst>
                    <a:ext uri="{FF2B5EF4-FFF2-40B4-BE49-F238E27FC236}">
                      <a16:creationId xmlns:a16="http://schemas.microsoft.com/office/drawing/2014/main" id="{A2BC5858-3C73-499E-150F-67F7B1B808A7}"/>
                    </a:ext>
                  </a:extLst>
                </p:cNvPr>
                <p:cNvPicPr/>
                <p:nvPr/>
              </p:nvPicPr>
              <p:blipFill>
                <a:blip r:embed="rId393"/>
                <a:stretch>
                  <a:fillRect/>
                </a:stretch>
              </p:blipFill>
              <p:spPr>
                <a:xfrm>
                  <a:off x="4980390" y="3545121"/>
                  <a:ext cx="741240" cy="9489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6" name="Ink 235">
                  <a:extLst>
                    <a:ext uri="{FF2B5EF4-FFF2-40B4-BE49-F238E27FC236}">
                      <a16:creationId xmlns:a16="http://schemas.microsoft.com/office/drawing/2014/main" id="{8A2BC641-215C-97C4-6346-7FEE30902CD5}"/>
                    </a:ext>
                  </a:extLst>
                </p14:cNvPr>
                <p14:cNvContentPartPr/>
                <p14:nvPr/>
              </p14:nvContentPartPr>
              <p14:xfrm>
                <a:off x="5608950" y="4362321"/>
                <a:ext cx="129600" cy="153360"/>
              </p14:xfrm>
            </p:contentPart>
          </mc:Choice>
          <mc:Fallback>
            <p:pic>
              <p:nvPicPr>
                <p:cNvPr id="236" name="Ink 235">
                  <a:extLst>
                    <a:ext uri="{FF2B5EF4-FFF2-40B4-BE49-F238E27FC236}">
                      <a16:creationId xmlns:a16="http://schemas.microsoft.com/office/drawing/2014/main" id="{8A2BC641-215C-97C4-6346-7FEE30902CD5}"/>
                    </a:ext>
                  </a:extLst>
                </p:cNvPr>
                <p:cNvPicPr/>
                <p:nvPr/>
              </p:nvPicPr>
              <p:blipFill>
                <a:blip r:embed="rId395"/>
                <a:stretch>
                  <a:fillRect/>
                </a:stretch>
              </p:blipFill>
              <p:spPr>
                <a:xfrm>
                  <a:off x="5591310" y="4344681"/>
                  <a:ext cx="1652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7" name="Ink 236">
                  <a:extLst>
                    <a:ext uri="{FF2B5EF4-FFF2-40B4-BE49-F238E27FC236}">
                      <a16:creationId xmlns:a16="http://schemas.microsoft.com/office/drawing/2014/main" id="{E0D1F6E7-792D-49C9-2CAB-614BFFD681E8}"/>
                    </a:ext>
                  </a:extLst>
                </p14:cNvPr>
                <p14:cNvContentPartPr/>
                <p14:nvPr/>
              </p14:nvContentPartPr>
              <p14:xfrm>
                <a:off x="3677910" y="3612441"/>
                <a:ext cx="276480" cy="929880"/>
              </p14:xfrm>
            </p:contentPart>
          </mc:Choice>
          <mc:Fallback>
            <p:pic>
              <p:nvPicPr>
                <p:cNvPr id="237" name="Ink 236">
                  <a:extLst>
                    <a:ext uri="{FF2B5EF4-FFF2-40B4-BE49-F238E27FC236}">
                      <a16:creationId xmlns:a16="http://schemas.microsoft.com/office/drawing/2014/main" id="{E0D1F6E7-792D-49C9-2CAB-614BFFD681E8}"/>
                    </a:ext>
                  </a:extLst>
                </p:cNvPr>
                <p:cNvPicPr/>
                <p:nvPr/>
              </p:nvPicPr>
              <p:blipFill>
                <a:blip r:embed="rId397"/>
                <a:stretch>
                  <a:fillRect/>
                </a:stretch>
              </p:blipFill>
              <p:spPr>
                <a:xfrm>
                  <a:off x="3659910" y="3594801"/>
                  <a:ext cx="312120" cy="9655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8" name="Ink 237">
                  <a:extLst>
                    <a:ext uri="{FF2B5EF4-FFF2-40B4-BE49-F238E27FC236}">
                      <a16:creationId xmlns:a16="http://schemas.microsoft.com/office/drawing/2014/main" id="{A0E2C06F-A100-927B-9BED-8EC231084E9E}"/>
                    </a:ext>
                  </a:extLst>
                </p14:cNvPr>
                <p14:cNvContentPartPr/>
                <p14:nvPr/>
              </p14:nvContentPartPr>
              <p14:xfrm>
                <a:off x="3635790" y="4456281"/>
                <a:ext cx="102240" cy="209160"/>
              </p14:xfrm>
            </p:contentPart>
          </mc:Choice>
          <mc:Fallback>
            <p:pic>
              <p:nvPicPr>
                <p:cNvPr id="238" name="Ink 237">
                  <a:extLst>
                    <a:ext uri="{FF2B5EF4-FFF2-40B4-BE49-F238E27FC236}">
                      <a16:creationId xmlns:a16="http://schemas.microsoft.com/office/drawing/2014/main" id="{A0E2C06F-A100-927B-9BED-8EC231084E9E}"/>
                    </a:ext>
                  </a:extLst>
                </p:cNvPr>
                <p:cNvPicPr/>
                <p:nvPr/>
              </p:nvPicPr>
              <p:blipFill>
                <a:blip r:embed="rId399"/>
                <a:stretch>
                  <a:fillRect/>
                </a:stretch>
              </p:blipFill>
              <p:spPr>
                <a:xfrm>
                  <a:off x="3617790" y="4438641"/>
                  <a:ext cx="1378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9" name="Ink 238">
                  <a:extLst>
                    <a:ext uri="{FF2B5EF4-FFF2-40B4-BE49-F238E27FC236}">
                      <a16:creationId xmlns:a16="http://schemas.microsoft.com/office/drawing/2014/main" id="{DBB8C188-DF06-707D-97C1-8BEE054C8A19}"/>
                    </a:ext>
                  </a:extLst>
                </p14:cNvPr>
                <p14:cNvContentPartPr/>
                <p14:nvPr/>
              </p14:nvContentPartPr>
              <p14:xfrm>
                <a:off x="3478110" y="3711081"/>
                <a:ext cx="186120" cy="801000"/>
              </p14:xfrm>
            </p:contentPart>
          </mc:Choice>
          <mc:Fallback>
            <p:pic>
              <p:nvPicPr>
                <p:cNvPr id="239" name="Ink 238">
                  <a:extLst>
                    <a:ext uri="{FF2B5EF4-FFF2-40B4-BE49-F238E27FC236}">
                      <a16:creationId xmlns:a16="http://schemas.microsoft.com/office/drawing/2014/main" id="{DBB8C188-DF06-707D-97C1-8BEE054C8A19}"/>
                    </a:ext>
                  </a:extLst>
                </p:cNvPr>
                <p:cNvPicPr/>
                <p:nvPr/>
              </p:nvPicPr>
              <p:blipFill>
                <a:blip r:embed="rId401"/>
                <a:stretch>
                  <a:fillRect/>
                </a:stretch>
              </p:blipFill>
              <p:spPr>
                <a:xfrm>
                  <a:off x="3460470" y="3693081"/>
                  <a:ext cx="221760" cy="8366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0" name="Ink 239">
                  <a:extLst>
                    <a:ext uri="{FF2B5EF4-FFF2-40B4-BE49-F238E27FC236}">
                      <a16:creationId xmlns:a16="http://schemas.microsoft.com/office/drawing/2014/main" id="{BE2F9251-F4C7-C2C8-3A5A-853CB0E3BA80}"/>
                    </a:ext>
                  </a:extLst>
                </p14:cNvPr>
                <p14:cNvContentPartPr/>
                <p14:nvPr/>
              </p14:nvContentPartPr>
              <p14:xfrm>
                <a:off x="3407910" y="4498401"/>
                <a:ext cx="202320" cy="110520"/>
              </p14:xfrm>
            </p:contentPart>
          </mc:Choice>
          <mc:Fallback>
            <p:pic>
              <p:nvPicPr>
                <p:cNvPr id="240" name="Ink 239">
                  <a:extLst>
                    <a:ext uri="{FF2B5EF4-FFF2-40B4-BE49-F238E27FC236}">
                      <a16:creationId xmlns:a16="http://schemas.microsoft.com/office/drawing/2014/main" id="{BE2F9251-F4C7-C2C8-3A5A-853CB0E3BA80}"/>
                    </a:ext>
                  </a:extLst>
                </p:cNvPr>
                <p:cNvPicPr/>
                <p:nvPr/>
              </p:nvPicPr>
              <p:blipFill>
                <a:blip r:embed="rId403"/>
                <a:stretch>
                  <a:fillRect/>
                </a:stretch>
              </p:blipFill>
              <p:spPr>
                <a:xfrm>
                  <a:off x="3390270" y="4480401"/>
                  <a:ext cx="2379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1" name="Ink 240">
                  <a:extLst>
                    <a:ext uri="{FF2B5EF4-FFF2-40B4-BE49-F238E27FC236}">
                      <a16:creationId xmlns:a16="http://schemas.microsoft.com/office/drawing/2014/main" id="{7DAE654B-E658-C362-80A8-FFC28C8343EC}"/>
                    </a:ext>
                  </a:extLst>
                </p14:cNvPr>
                <p14:cNvContentPartPr/>
                <p14:nvPr/>
              </p14:nvContentPartPr>
              <p14:xfrm>
                <a:off x="3087150" y="3654561"/>
                <a:ext cx="291240" cy="996480"/>
              </p14:xfrm>
            </p:contentPart>
          </mc:Choice>
          <mc:Fallback>
            <p:pic>
              <p:nvPicPr>
                <p:cNvPr id="241" name="Ink 240">
                  <a:extLst>
                    <a:ext uri="{FF2B5EF4-FFF2-40B4-BE49-F238E27FC236}">
                      <a16:creationId xmlns:a16="http://schemas.microsoft.com/office/drawing/2014/main" id="{7DAE654B-E658-C362-80A8-FFC28C8343EC}"/>
                    </a:ext>
                  </a:extLst>
                </p:cNvPr>
                <p:cNvPicPr/>
                <p:nvPr/>
              </p:nvPicPr>
              <p:blipFill>
                <a:blip r:embed="rId405"/>
                <a:stretch>
                  <a:fillRect/>
                </a:stretch>
              </p:blipFill>
              <p:spPr>
                <a:xfrm>
                  <a:off x="3069510" y="3636561"/>
                  <a:ext cx="326880" cy="10321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2" name="Ink 241">
                  <a:extLst>
                    <a:ext uri="{FF2B5EF4-FFF2-40B4-BE49-F238E27FC236}">
                      <a16:creationId xmlns:a16="http://schemas.microsoft.com/office/drawing/2014/main" id="{B5631CC2-C258-C3D5-6F5F-56E2EB64478A}"/>
                    </a:ext>
                  </a:extLst>
                </p14:cNvPr>
                <p14:cNvContentPartPr/>
                <p14:nvPr/>
              </p14:nvContentPartPr>
              <p14:xfrm>
                <a:off x="3131790" y="4619001"/>
                <a:ext cx="166680" cy="61560"/>
              </p14:xfrm>
            </p:contentPart>
          </mc:Choice>
          <mc:Fallback>
            <p:pic>
              <p:nvPicPr>
                <p:cNvPr id="242" name="Ink 241">
                  <a:extLst>
                    <a:ext uri="{FF2B5EF4-FFF2-40B4-BE49-F238E27FC236}">
                      <a16:creationId xmlns:a16="http://schemas.microsoft.com/office/drawing/2014/main" id="{B5631CC2-C258-C3D5-6F5F-56E2EB64478A}"/>
                    </a:ext>
                  </a:extLst>
                </p:cNvPr>
                <p:cNvPicPr/>
                <p:nvPr/>
              </p:nvPicPr>
              <p:blipFill>
                <a:blip r:embed="rId407"/>
                <a:stretch>
                  <a:fillRect/>
                </a:stretch>
              </p:blipFill>
              <p:spPr>
                <a:xfrm>
                  <a:off x="3113790" y="4601001"/>
                  <a:ext cx="2023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4" name="Ink 243">
                  <a:extLst>
                    <a:ext uri="{FF2B5EF4-FFF2-40B4-BE49-F238E27FC236}">
                      <a16:creationId xmlns:a16="http://schemas.microsoft.com/office/drawing/2014/main" id="{EF56E7FA-2D44-5AB5-178B-15B63DDF6ABF}"/>
                    </a:ext>
                  </a:extLst>
                </p14:cNvPr>
                <p14:cNvContentPartPr/>
                <p14:nvPr/>
              </p14:nvContentPartPr>
              <p14:xfrm>
                <a:off x="3766110" y="4955241"/>
                <a:ext cx="734400" cy="42120"/>
              </p14:xfrm>
            </p:contentPart>
          </mc:Choice>
          <mc:Fallback>
            <p:pic>
              <p:nvPicPr>
                <p:cNvPr id="244" name="Ink 243">
                  <a:extLst>
                    <a:ext uri="{FF2B5EF4-FFF2-40B4-BE49-F238E27FC236}">
                      <a16:creationId xmlns:a16="http://schemas.microsoft.com/office/drawing/2014/main" id="{EF56E7FA-2D44-5AB5-178B-15B63DDF6ABF}"/>
                    </a:ext>
                  </a:extLst>
                </p:cNvPr>
                <p:cNvPicPr/>
                <p:nvPr/>
              </p:nvPicPr>
              <p:blipFill>
                <a:blip r:embed="rId409"/>
                <a:stretch>
                  <a:fillRect/>
                </a:stretch>
              </p:blipFill>
              <p:spPr>
                <a:xfrm>
                  <a:off x="3748110" y="4937601"/>
                  <a:ext cx="7700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5" name="Ink 244">
                  <a:extLst>
                    <a:ext uri="{FF2B5EF4-FFF2-40B4-BE49-F238E27FC236}">
                      <a16:creationId xmlns:a16="http://schemas.microsoft.com/office/drawing/2014/main" id="{99EA5D2A-76D5-0CAE-3441-38EFE8919006}"/>
                    </a:ext>
                  </a:extLst>
                </p14:cNvPr>
                <p14:cNvContentPartPr/>
                <p14:nvPr/>
              </p14:nvContentPartPr>
              <p14:xfrm>
                <a:off x="4378470" y="4846521"/>
                <a:ext cx="218160" cy="315720"/>
              </p14:xfrm>
            </p:contentPart>
          </mc:Choice>
          <mc:Fallback>
            <p:pic>
              <p:nvPicPr>
                <p:cNvPr id="245" name="Ink 244">
                  <a:extLst>
                    <a:ext uri="{FF2B5EF4-FFF2-40B4-BE49-F238E27FC236}">
                      <a16:creationId xmlns:a16="http://schemas.microsoft.com/office/drawing/2014/main" id="{99EA5D2A-76D5-0CAE-3441-38EFE8919006}"/>
                    </a:ext>
                  </a:extLst>
                </p:cNvPr>
                <p:cNvPicPr/>
                <p:nvPr/>
              </p:nvPicPr>
              <p:blipFill>
                <a:blip r:embed="rId411"/>
                <a:stretch>
                  <a:fillRect/>
                </a:stretch>
              </p:blipFill>
              <p:spPr>
                <a:xfrm>
                  <a:off x="4360470" y="4828521"/>
                  <a:ext cx="25380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7" name="Ink 246">
                  <a:extLst>
                    <a:ext uri="{FF2B5EF4-FFF2-40B4-BE49-F238E27FC236}">
                      <a16:creationId xmlns:a16="http://schemas.microsoft.com/office/drawing/2014/main" id="{0C3D8DF1-296C-CC75-6491-BF609C24D7AB}"/>
                    </a:ext>
                  </a:extLst>
                </p14:cNvPr>
                <p14:cNvContentPartPr/>
                <p14:nvPr/>
              </p14:nvContentPartPr>
              <p14:xfrm>
                <a:off x="1776390" y="5164401"/>
                <a:ext cx="2595960" cy="1148400"/>
              </p14:xfrm>
            </p:contentPart>
          </mc:Choice>
          <mc:Fallback>
            <p:pic>
              <p:nvPicPr>
                <p:cNvPr id="247" name="Ink 246">
                  <a:extLst>
                    <a:ext uri="{FF2B5EF4-FFF2-40B4-BE49-F238E27FC236}">
                      <a16:creationId xmlns:a16="http://schemas.microsoft.com/office/drawing/2014/main" id="{0C3D8DF1-296C-CC75-6491-BF609C24D7AB}"/>
                    </a:ext>
                  </a:extLst>
                </p:cNvPr>
                <p:cNvPicPr/>
                <p:nvPr/>
              </p:nvPicPr>
              <p:blipFill>
                <a:blip r:embed="rId413"/>
                <a:stretch>
                  <a:fillRect/>
                </a:stretch>
              </p:blipFill>
              <p:spPr>
                <a:xfrm>
                  <a:off x="1758390" y="5146761"/>
                  <a:ext cx="2631600" cy="11840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8" name="Ink 247">
                  <a:extLst>
                    <a:ext uri="{FF2B5EF4-FFF2-40B4-BE49-F238E27FC236}">
                      <a16:creationId xmlns:a16="http://schemas.microsoft.com/office/drawing/2014/main" id="{9BBD8DE9-C460-8724-F70D-3D61579C9BE5}"/>
                    </a:ext>
                  </a:extLst>
                </p14:cNvPr>
                <p14:cNvContentPartPr/>
                <p14:nvPr/>
              </p14:nvContentPartPr>
              <p14:xfrm>
                <a:off x="4166070" y="5128761"/>
                <a:ext cx="227520" cy="225720"/>
              </p14:xfrm>
            </p:contentPart>
          </mc:Choice>
          <mc:Fallback>
            <p:pic>
              <p:nvPicPr>
                <p:cNvPr id="248" name="Ink 247">
                  <a:extLst>
                    <a:ext uri="{FF2B5EF4-FFF2-40B4-BE49-F238E27FC236}">
                      <a16:creationId xmlns:a16="http://schemas.microsoft.com/office/drawing/2014/main" id="{9BBD8DE9-C460-8724-F70D-3D61579C9BE5}"/>
                    </a:ext>
                  </a:extLst>
                </p:cNvPr>
                <p:cNvPicPr/>
                <p:nvPr/>
              </p:nvPicPr>
              <p:blipFill>
                <a:blip r:embed="rId415"/>
                <a:stretch>
                  <a:fillRect/>
                </a:stretch>
              </p:blipFill>
              <p:spPr>
                <a:xfrm>
                  <a:off x="4148430" y="5110761"/>
                  <a:ext cx="263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9" name="Ink 248">
                  <a:extLst>
                    <a:ext uri="{FF2B5EF4-FFF2-40B4-BE49-F238E27FC236}">
                      <a16:creationId xmlns:a16="http://schemas.microsoft.com/office/drawing/2014/main" id="{8862EEEE-F0F1-D0B2-2D36-E4D7AE820340}"/>
                    </a:ext>
                  </a:extLst>
                </p14:cNvPr>
                <p14:cNvContentPartPr/>
                <p14:nvPr/>
              </p14:nvContentPartPr>
              <p14:xfrm>
                <a:off x="3648750" y="5413521"/>
                <a:ext cx="269280" cy="169200"/>
              </p14:xfrm>
            </p:contentPart>
          </mc:Choice>
          <mc:Fallback>
            <p:pic>
              <p:nvPicPr>
                <p:cNvPr id="249" name="Ink 248">
                  <a:extLst>
                    <a:ext uri="{FF2B5EF4-FFF2-40B4-BE49-F238E27FC236}">
                      <a16:creationId xmlns:a16="http://schemas.microsoft.com/office/drawing/2014/main" id="{8862EEEE-F0F1-D0B2-2D36-E4D7AE820340}"/>
                    </a:ext>
                  </a:extLst>
                </p:cNvPr>
                <p:cNvPicPr/>
                <p:nvPr/>
              </p:nvPicPr>
              <p:blipFill>
                <a:blip r:embed="rId417"/>
                <a:stretch>
                  <a:fillRect/>
                </a:stretch>
              </p:blipFill>
              <p:spPr>
                <a:xfrm>
                  <a:off x="3630750" y="5395521"/>
                  <a:ext cx="3049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0" name="Ink 249">
                  <a:extLst>
                    <a:ext uri="{FF2B5EF4-FFF2-40B4-BE49-F238E27FC236}">
                      <a16:creationId xmlns:a16="http://schemas.microsoft.com/office/drawing/2014/main" id="{D822CBF2-F73B-F00B-F644-A2314C11BC10}"/>
                    </a:ext>
                  </a:extLst>
                </p14:cNvPr>
                <p14:cNvContentPartPr/>
                <p14:nvPr/>
              </p14:nvContentPartPr>
              <p14:xfrm>
                <a:off x="3745590" y="5319201"/>
                <a:ext cx="49320" cy="313200"/>
              </p14:xfrm>
            </p:contentPart>
          </mc:Choice>
          <mc:Fallback>
            <p:pic>
              <p:nvPicPr>
                <p:cNvPr id="250" name="Ink 249">
                  <a:extLst>
                    <a:ext uri="{FF2B5EF4-FFF2-40B4-BE49-F238E27FC236}">
                      <a16:creationId xmlns:a16="http://schemas.microsoft.com/office/drawing/2014/main" id="{D822CBF2-F73B-F00B-F644-A2314C11BC10}"/>
                    </a:ext>
                  </a:extLst>
                </p:cNvPr>
                <p:cNvPicPr/>
                <p:nvPr/>
              </p:nvPicPr>
              <p:blipFill>
                <a:blip r:embed="rId419"/>
                <a:stretch>
                  <a:fillRect/>
                </a:stretch>
              </p:blipFill>
              <p:spPr>
                <a:xfrm>
                  <a:off x="3727590" y="5301561"/>
                  <a:ext cx="8496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1" name="Ink 250">
                  <a:extLst>
                    <a:ext uri="{FF2B5EF4-FFF2-40B4-BE49-F238E27FC236}">
                      <a16:creationId xmlns:a16="http://schemas.microsoft.com/office/drawing/2014/main" id="{43C47AB2-DCFB-58B1-652E-7093B3ACBB67}"/>
                    </a:ext>
                  </a:extLst>
                </p14:cNvPr>
                <p14:cNvContentPartPr/>
                <p14:nvPr/>
              </p14:nvContentPartPr>
              <p14:xfrm>
                <a:off x="3200910" y="5797641"/>
                <a:ext cx="253080" cy="141120"/>
              </p14:xfrm>
            </p:contentPart>
          </mc:Choice>
          <mc:Fallback>
            <p:pic>
              <p:nvPicPr>
                <p:cNvPr id="251" name="Ink 250">
                  <a:extLst>
                    <a:ext uri="{FF2B5EF4-FFF2-40B4-BE49-F238E27FC236}">
                      <a16:creationId xmlns:a16="http://schemas.microsoft.com/office/drawing/2014/main" id="{43C47AB2-DCFB-58B1-652E-7093B3ACBB67}"/>
                    </a:ext>
                  </a:extLst>
                </p:cNvPr>
                <p:cNvPicPr/>
                <p:nvPr/>
              </p:nvPicPr>
              <p:blipFill>
                <a:blip r:embed="rId421"/>
                <a:stretch>
                  <a:fillRect/>
                </a:stretch>
              </p:blipFill>
              <p:spPr>
                <a:xfrm>
                  <a:off x="3182910" y="5779641"/>
                  <a:ext cx="2887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2" name="Ink 251">
                  <a:extLst>
                    <a:ext uri="{FF2B5EF4-FFF2-40B4-BE49-F238E27FC236}">
                      <a16:creationId xmlns:a16="http://schemas.microsoft.com/office/drawing/2014/main" id="{4F2A0D22-4817-5D12-090F-9782F58B3A3A}"/>
                    </a:ext>
                  </a:extLst>
                </p14:cNvPr>
                <p14:cNvContentPartPr/>
                <p14:nvPr/>
              </p14:nvContentPartPr>
              <p14:xfrm>
                <a:off x="3270750" y="5787201"/>
                <a:ext cx="58680" cy="266040"/>
              </p14:xfrm>
            </p:contentPart>
          </mc:Choice>
          <mc:Fallback>
            <p:pic>
              <p:nvPicPr>
                <p:cNvPr id="252" name="Ink 251">
                  <a:extLst>
                    <a:ext uri="{FF2B5EF4-FFF2-40B4-BE49-F238E27FC236}">
                      <a16:creationId xmlns:a16="http://schemas.microsoft.com/office/drawing/2014/main" id="{4F2A0D22-4817-5D12-090F-9782F58B3A3A}"/>
                    </a:ext>
                  </a:extLst>
                </p:cNvPr>
                <p:cNvPicPr/>
                <p:nvPr/>
              </p:nvPicPr>
              <p:blipFill>
                <a:blip r:embed="rId423"/>
                <a:stretch>
                  <a:fillRect/>
                </a:stretch>
              </p:blipFill>
              <p:spPr>
                <a:xfrm>
                  <a:off x="3253110" y="5769561"/>
                  <a:ext cx="943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3" name="Ink 252">
                  <a:extLst>
                    <a:ext uri="{FF2B5EF4-FFF2-40B4-BE49-F238E27FC236}">
                      <a16:creationId xmlns:a16="http://schemas.microsoft.com/office/drawing/2014/main" id="{1AF91748-83EA-5AC7-552E-F54959289C77}"/>
                    </a:ext>
                  </a:extLst>
                </p14:cNvPr>
                <p14:cNvContentPartPr/>
                <p14:nvPr/>
              </p14:nvContentPartPr>
              <p14:xfrm>
                <a:off x="2855670" y="6031281"/>
                <a:ext cx="272880" cy="167040"/>
              </p14:xfrm>
            </p:contentPart>
          </mc:Choice>
          <mc:Fallback>
            <p:pic>
              <p:nvPicPr>
                <p:cNvPr id="253" name="Ink 252">
                  <a:extLst>
                    <a:ext uri="{FF2B5EF4-FFF2-40B4-BE49-F238E27FC236}">
                      <a16:creationId xmlns:a16="http://schemas.microsoft.com/office/drawing/2014/main" id="{1AF91748-83EA-5AC7-552E-F54959289C77}"/>
                    </a:ext>
                  </a:extLst>
                </p:cNvPr>
                <p:cNvPicPr/>
                <p:nvPr/>
              </p:nvPicPr>
              <p:blipFill>
                <a:blip r:embed="rId425"/>
                <a:stretch>
                  <a:fillRect/>
                </a:stretch>
              </p:blipFill>
              <p:spPr>
                <a:xfrm>
                  <a:off x="2837670" y="6013641"/>
                  <a:ext cx="3085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4" name="Ink 253">
                  <a:extLst>
                    <a:ext uri="{FF2B5EF4-FFF2-40B4-BE49-F238E27FC236}">
                      <a16:creationId xmlns:a16="http://schemas.microsoft.com/office/drawing/2014/main" id="{4C042BE7-15C2-5D63-85B9-BDB93081D517}"/>
                    </a:ext>
                  </a:extLst>
                </p14:cNvPr>
                <p14:cNvContentPartPr/>
                <p14:nvPr/>
              </p14:nvContentPartPr>
              <p14:xfrm>
                <a:off x="2821110" y="6009321"/>
                <a:ext cx="176760" cy="290520"/>
              </p14:xfrm>
            </p:contentPart>
          </mc:Choice>
          <mc:Fallback>
            <p:pic>
              <p:nvPicPr>
                <p:cNvPr id="254" name="Ink 253">
                  <a:extLst>
                    <a:ext uri="{FF2B5EF4-FFF2-40B4-BE49-F238E27FC236}">
                      <a16:creationId xmlns:a16="http://schemas.microsoft.com/office/drawing/2014/main" id="{4C042BE7-15C2-5D63-85B9-BDB93081D517}"/>
                    </a:ext>
                  </a:extLst>
                </p:cNvPr>
                <p:cNvPicPr/>
                <p:nvPr/>
              </p:nvPicPr>
              <p:blipFill>
                <a:blip r:embed="rId427"/>
                <a:stretch>
                  <a:fillRect/>
                </a:stretch>
              </p:blipFill>
              <p:spPr>
                <a:xfrm>
                  <a:off x="2803110" y="5991681"/>
                  <a:ext cx="2124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5" name="Ink 254">
                  <a:extLst>
                    <a:ext uri="{FF2B5EF4-FFF2-40B4-BE49-F238E27FC236}">
                      <a16:creationId xmlns:a16="http://schemas.microsoft.com/office/drawing/2014/main" id="{676DEE9D-F3D5-8217-19FE-9B3408421BB4}"/>
                    </a:ext>
                  </a:extLst>
                </p14:cNvPr>
                <p14:cNvContentPartPr/>
                <p14:nvPr/>
              </p14:nvContentPartPr>
              <p14:xfrm>
                <a:off x="2398830" y="6196881"/>
                <a:ext cx="172800" cy="166680"/>
              </p14:xfrm>
            </p:contentPart>
          </mc:Choice>
          <mc:Fallback>
            <p:pic>
              <p:nvPicPr>
                <p:cNvPr id="255" name="Ink 254">
                  <a:extLst>
                    <a:ext uri="{FF2B5EF4-FFF2-40B4-BE49-F238E27FC236}">
                      <a16:creationId xmlns:a16="http://schemas.microsoft.com/office/drawing/2014/main" id="{676DEE9D-F3D5-8217-19FE-9B3408421BB4}"/>
                    </a:ext>
                  </a:extLst>
                </p:cNvPr>
                <p:cNvPicPr/>
                <p:nvPr/>
              </p:nvPicPr>
              <p:blipFill>
                <a:blip r:embed="rId429"/>
                <a:stretch>
                  <a:fillRect/>
                </a:stretch>
              </p:blipFill>
              <p:spPr>
                <a:xfrm>
                  <a:off x="2381190" y="6178881"/>
                  <a:ext cx="2084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6" name="Ink 255">
                  <a:extLst>
                    <a:ext uri="{FF2B5EF4-FFF2-40B4-BE49-F238E27FC236}">
                      <a16:creationId xmlns:a16="http://schemas.microsoft.com/office/drawing/2014/main" id="{C0E5E741-A51D-4590-0829-802231B0B9D4}"/>
                    </a:ext>
                  </a:extLst>
                </p14:cNvPr>
                <p14:cNvContentPartPr/>
                <p14:nvPr/>
              </p14:nvContentPartPr>
              <p14:xfrm>
                <a:off x="2407110" y="6169881"/>
                <a:ext cx="128520" cy="230040"/>
              </p14:xfrm>
            </p:contentPart>
          </mc:Choice>
          <mc:Fallback>
            <p:pic>
              <p:nvPicPr>
                <p:cNvPr id="256" name="Ink 255">
                  <a:extLst>
                    <a:ext uri="{FF2B5EF4-FFF2-40B4-BE49-F238E27FC236}">
                      <a16:creationId xmlns:a16="http://schemas.microsoft.com/office/drawing/2014/main" id="{C0E5E741-A51D-4590-0829-802231B0B9D4}"/>
                    </a:ext>
                  </a:extLst>
                </p:cNvPr>
                <p:cNvPicPr/>
                <p:nvPr/>
              </p:nvPicPr>
              <p:blipFill>
                <a:blip r:embed="rId431"/>
                <a:stretch>
                  <a:fillRect/>
                </a:stretch>
              </p:blipFill>
              <p:spPr>
                <a:xfrm>
                  <a:off x="2389110" y="6152241"/>
                  <a:ext cx="1641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8" name="Ink 257">
                  <a:extLst>
                    <a:ext uri="{FF2B5EF4-FFF2-40B4-BE49-F238E27FC236}">
                      <a16:creationId xmlns:a16="http://schemas.microsoft.com/office/drawing/2014/main" id="{F6CCBEC2-604F-E530-D34A-BE5E5A638A64}"/>
                    </a:ext>
                  </a:extLst>
                </p14:cNvPr>
                <p14:cNvContentPartPr/>
                <p14:nvPr/>
              </p14:nvContentPartPr>
              <p14:xfrm>
                <a:off x="9197430" y="3800721"/>
                <a:ext cx="152640" cy="1456560"/>
              </p14:xfrm>
            </p:contentPart>
          </mc:Choice>
          <mc:Fallback>
            <p:pic>
              <p:nvPicPr>
                <p:cNvPr id="258" name="Ink 257">
                  <a:extLst>
                    <a:ext uri="{FF2B5EF4-FFF2-40B4-BE49-F238E27FC236}">
                      <a16:creationId xmlns:a16="http://schemas.microsoft.com/office/drawing/2014/main" id="{F6CCBEC2-604F-E530-D34A-BE5E5A638A64}"/>
                    </a:ext>
                  </a:extLst>
                </p:cNvPr>
                <p:cNvPicPr/>
                <p:nvPr/>
              </p:nvPicPr>
              <p:blipFill>
                <a:blip r:embed="rId433"/>
                <a:stretch>
                  <a:fillRect/>
                </a:stretch>
              </p:blipFill>
              <p:spPr>
                <a:xfrm>
                  <a:off x="9179790" y="3783081"/>
                  <a:ext cx="188280" cy="14922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9" name="Ink 258">
                  <a:extLst>
                    <a:ext uri="{FF2B5EF4-FFF2-40B4-BE49-F238E27FC236}">
                      <a16:creationId xmlns:a16="http://schemas.microsoft.com/office/drawing/2014/main" id="{1A650821-2CC4-2E01-6910-2D5F851E769B}"/>
                    </a:ext>
                  </a:extLst>
                </p14:cNvPr>
                <p14:cNvContentPartPr/>
                <p14:nvPr/>
              </p14:nvContentPartPr>
              <p14:xfrm>
                <a:off x="9900150" y="3839961"/>
                <a:ext cx="122040" cy="1570320"/>
              </p14:xfrm>
            </p:contentPart>
          </mc:Choice>
          <mc:Fallback>
            <p:pic>
              <p:nvPicPr>
                <p:cNvPr id="259" name="Ink 258">
                  <a:extLst>
                    <a:ext uri="{FF2B5EF4-FFF2-40B4-BE49-F238E27FC236}">
                      <a16:creationId xmlns:a16="http://schemas.microsoft.com/office/drawing/2014/main" id="{1A650821-2CC4-2E01-6910-2D5F851E769B}"/>
                    </a:ext>
                  </a:extLst>
                </p:cNvPr>
                <p:cNvPicPr/>
                <p:nvPr/>
              </p:nvPicPr>
              <p:blipFill>
                <a:blip r:embed="rId435"/>
                <a:stretch>
                  <a:fillRect/>
                </a:stretch>
              </p:blipFill>
              <p:spPr>
                <a:xfrm>
                  <a:off x="9882150" y="3821961"/>
                  <a:ext cx="157680" cy="16059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0" name="Ink 259">
                  <a:extLst>
                    <a:ext uri="{FF2B5EF4-FFF2-40B4-BE49-F238E27FC236}">
                      <a16:creationId xmlns:a16="http://schemas.microsoft.com/office/drawing/2014/main" id="{4125493E-DD58-83CA-5B7C-56032F4C527B}"/>
                    </a:ext>
                  </a:extLst>
                </p14:cNvPr>
                <p14:cNvContentPartPr/>
                <p14:nvPr/>
              </p14:nvContentPartPr>
              <p14:xfrm>
                <a:off x="10094550" y="3424161"/>
                <a:ext cx="303120" cy="354960"/>
              </p14:xfrm>
            </p:contentPart>
          </mc:Choice>
          <mc:Fallback>
            <p:pic>
              <p:nvPicPr>
                <p:cNvPr id="260" name="Ink 259">
                  <a:extLst>
                    <a:ext uri="{FF2B5EF4-FFF2-40B4-BE49-F238E27FC236}">
                      <a16:creationId xmlns:a16="http://schemas.microsoft.com/office/drawing/2014/main" id="{4125493E-DD58-83CA-5B7C-56032F4C527B}"/>
                    </a:ext>
                  </a:extLst>
                </p:cNvPr>
                <p:cNvPicPr/>
                <p:nvPr/>
              </p:nvPicPr>
              <p:blipFill>
                <a:blip r:embed="rId437"/>
                <a:stretch>
                  <a:fillRect/>
                </a:stretch>
              </p:blipFill>
              <p:spPr>
                <a:xfrm>
                  <a:off x="10076910" y="3406521"/>
                  <a:ext cx="33876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1" name="Ink 260">
                  <a:extLst>
                    <a:ext uri="{FF2B5EF4-FFF2-40B4-BE49-F238E27FC236}">
                      <a16:creationId xmlns:a16="http://schemas.microsoft.com/office/drawing/2014/main" id="{AB38C051-AE91-8F92-57FE-91A6B9DBB32E}"/>
                    </a:ext>
                  </a:extLst>
                </p14:cNvPr>
                <p14:cNvContentPartPr/>
                <p14:nvPr/>
              </p14:nvContentPartPr>
              <p14:xfrm>
                <a:off x="10144230" y="5576961"/>
                <a:ext cx="230400" cy="281880"/>
              </p14:xfrm>
            </p:contentPart>
          </mc:Choice>
          <mc:Fallback>
            <p:pic>
              <p:nvPicPr>
                <p:cNvPr id="261" name="Ink 260">
                  <a:extLst>
                    <a:ext uri="{FF2B5EF4-FFF2-40B4-BE49-F238E27FC236}">
                      <a16:creationId xmlns:a16="http://schemas.microsoft.com/office/drawing/2014/main" id="{AB38C051-AE91-8F92-57FE-91A6B9DBB32E}"/>
                    </a:ext>
                  </a:extLst>
                </p:cNvPr>
                <p:cNvPicPr/>
                <p:nvPr/>
              </p:nvPicPr>
              <p:blipFill>
                <a:blip r:embed="rId439"/>
                <a:stretch>
                  <a:fillRect/>
                </a:stretch>
              </p:blipFill>
              <p:spPr>
                <a:xfrm>
                  <a:off x="10126230" y="5558961"/>
                  <a:ext cx="2660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3" name="Ink 262">
                  <a:extLst>
                    <a:ext uri="{FF2B5EF4-FFF2-40B4-BE49-F238E27FC236}">
                      <a16:creationId xmlns:a16="http://schemas.microsoft.com/office/drawing/2014/main" id="{C4D75749-CA16-2963-D8CE-425368063528}"/>
                    </a:ext>
                  </a:extLst>
                </p14:cNvPr>
                <p14:cNvContentPartPr/>
                <p14:nvPr/>
              </p14:nvContentPartPr>
              <p14:xfrm>
                <a:off x="9527190" y="3828081"/>
                <a:ext cx="93600" cy="1664280"/>
              </p14:xfrm>
            </p:contentPart>
          </mc:Choice>
          <mc:Fallback>
            <p:pic>
              <p:nvPicPr>
                <p:cNvPr id="263" name="Ink 262">
                  <a:extLst>
                    <a:ext uri="{FF2B5EF4-FFF2-40B4-BE49-F238E27FC236}">
                      <a16:creationId xmlns:a16="http://schemas.microsoft.com/office/drawing/2014/main" id="{C4D75749-CA16-2963-D8CE-425368063528}"/>
                    </a:ext>
                  </a:extLst>
                </p:cNvPr>
                <p:cNvPicPr/>
                <p:nvPr/>
              </p:nvPicPr>
              <p:blipFill>
                <a:blip r:embed="rId441"/>
                <a:stretch>
                  <a:fillRect/>
                </a:stretch>
              </p:blipFill>
              <p:spPr>
                <a:xfrm>
                  <a:off x="9509550" y="3810081"/>
                  <a:ext cx="129240" cy="16999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5" name="Ink 264">
                  <a:extLst>
                    <a:ext uri="{FF2B5EF4-FFF2-40B4-BE49-F238E27FC236}">
                      <a16:creationId xmlns:a16="http://schemas.microsoft.com/office/drawing/2014/main" id="{3AD95FE7-AC52-EC32-7B21-545037B43FFE}"/>
                    </a:ext>
                  </a:extLst>
                </p14:cNvPr>
                <p14:cNvContentPartPr/>
                <p14:nvPr/>
              </p14:nvContentPartPr>
              <p14:xfrm>
                <a:off x="9734910" y="5627001"/>
                <a:ext cx="350280" cy="699480"/>
              </p14:xfrm>
            </p:contentPart>
          </mc:Choice>
          <mc:Fallback>
            <p:pic>
              <p:nvPicPr>
                <p:cNvPr id="265" name="Ink 264">
                  <a:extLst>
                    <a:ext uri="{FF2B5EF4-FFF2-40B4-BE49-F238E27FC236}">
                      <a16:creationId xmlns:a16="http://schemas.microsoft.com/office/drawing/2014/main" id="{3AD95FE7-AC52-EC32-7B21-545037B43FFE}"/>
                    </a:ext>
                  </a:extLst>
                </p:cNvPr>
                <p:cNvPicPr/>
                <p:nvPr/>
              </p:nvPicPr>
              <p:blipFill>
                <a:blip r:embed="rId443"/>
                <a:stretch>
                  <a:fillRect/>
                </a:stretch>
              </p:blipFill>
              <p:spPr>
                <a:xfrm>
                  <a:off x="9717270" y="5609001"/>
                  <a:ext cx="385920" cy="7351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6" name="Ink 265">
                  <a:extLst>
                    <a:ext uri="{FF2B5EF4-FFF2-40B4-BE49-F238E27FC236}">
                      <a16:creationId xmlns:a16="http://schemas.microsoft.com/office/drawing/2014/main" id="{D7C58AC7-1C4C-2D3D-46B9-9E08F0429409}"/>
                    </a:ext>
                  </a:extLst>
                </p14:cNvPr>
                <p14:cNvContentPartPr/>
                <p14:nvPr/>
              </p14:nvContentPartPr>
              <p14:xfrm>
                <a:off x="9562110" y="5559681"/>
                <a:ext cx="42480" cy="548280"/>
              </p14:xfrm>
            </p:contentPart>
          </mc:Choice>
          <mc:Fallback>
            <p:pic>
              <p:nvPicPr>
                <p:cNvPr id="266" name="Ink 265">
                  <a:extLst>
                    <a:ext uri="{FF2B5EF4-FFF2-40B4-BE49-F238E27FC236}">
                      <a16:creationId xmlns:a16="http://schemas.microsoft.com/office/drawing/2014/main" id="{D7C58AC7-1C4C-2D3D-46B9-9E08F0429409}"/>
                    </a:ext>
                  </a:extLst>
                </p:cNvPr>
                <p:cNvPicPr/>
                <p:nvPr/>
              </p:nvPicPr>
              <p:blipFill>
                <a:blip r:embed="rId445"/>
                <a:stretch>
                  <a:fillRect/>
                </a:stretch>
              </p:blipFill>
              <p:spPr>
                <a:xfrm>
                  <a:off x="9544470" y="5541681"/>
                  <a:ext cx="7812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7" name="Ink 266">
                  <a:extLst>
                    <a:ext uri="{FF2B5EF4-FFF2-40B4-BE49-F238E27FC236}">
                      <a16:creationId xmlns:a16="http://schemas.microsoft.com/office/drawing/2014/main" id="{996635F4-CBC8-342E-3880-00DF9F92DC24}"/>
                    </a:ext>
                  </a:extLst>
                </p14:cNvPr>
                <p14:cNvContentPartPr/>
                <p14:nvPr/>
              </p14:nvContentPartPr>
              <p14:xfrm>
                <a:off x="9522150" y="6549681"/>
                <a:ext cx="44280" cy="156240"/>
              </p14:xfrm>
            </p:contentPart>
          </mc:Choice>
          <mc:Fallback>
            <p:pic>
              <p:nvPicPr>
                <p:cNvPr id="267" name="Ink 266">
                  <a:extLst>
                    <a:ext uri="{FF2B5EF4-FFF2-40B4-BE49-F238E27FC236}">
                      <a16:creationId xmlns:a16="http://schemas.microsoft.com/office/drawing/2014/main" id="{996635F4-CBC8-342E-3880-00DF9F92DC24}"/>
                    </a:ext>
                  </a:extLst>
                </p:cNvPr>
                <p:cNvPicPr/>
                <p:nvPr/>
              </p:nvPicPr>
              <p:blipFill>
                <a:blip r:embed="rId447"/>
                <a:stretch>
                  <a:fillRect/>
                </a:stretch>
              </p:blipFill>
              <p:spPr>
                <a:xfrm>
                  <a:off x="9504510" y="6532041"/>
                  <a:ext cx="799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9" name="Ink 268">
                  <a:extLst>
                    <a:ext uri="{FF2B5EF4-FFF2-40B4-BE49-F238E27FC236}">
                      <a16:creationId xmlns:a16="http://schemas.microsoft.com/office/drawing/2014/main" id="{952A6607-575F-8E40-2ECC-2F662BBAB527}"/>
                    </a:ext>
                  </a:extLst>
                </p14:cNvPr>
                <p14:cNvContentPartPr/>
                <p14:nvPr/>
              </p14:nvContentPartPr>
              <p14:xfrm>
                <a:off x="9349710" y="3587961"/>
                <a:ext cx="586080" cy="2773440"/>
              </p14:xfrm>
            </p:contentPart>
          </mc:Choice>
          <mc:Fallback>
            <p:pic>
              <p:nvPicPr>
                <p:cNvPr id="269" name="Ink 268">
                  <a:extLst>
                    <a:ext uri="{FF2B5EF4-FFF2-40B4-BE49-F238E27FC236}">
                      <a16:creationId xmlns:a16="http://schemas.microsoft.com/office/drawing/2014/main" id="{952A6607-575F-8E40-2ECC-2F662BBAB527}"/>
                    </a:ext>
                  </a:extLst>
                </p:cNvPr>
                <p:cNvPicPr/>
                <p:nvPr/>
              </p:nvPicPr>
              <p:blipFill>
                <a:blip r:embed="rId449"/>
                <a:stretch>
                  <a:fillRect/>
                </a:stretch>
              </p:blipFill>
              <p:spPr>
                <a:xfrm>
                  <a:off x="9331710" y="3570321"/>
                  <a:ext cx="621720" cy="28090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0" name="Ink 269">
                  <a:extLst>
                    <a:ext uri="{FF2B5EF4-FFF2-40B4-BE49-F238E27FC236}">
                      <a16:creationId xmlns:a16="http://schemas.microsoft.com/office/drawing/2014/main" id="{0D474E50-41C7-8B63-6702-8DA8A92BCF49}"/>
                    </a:ext>
                  </a:extLst>
                </p14:cNvPr>
                <p14:cNvContentPartPr/>
                <p14:nvPr/>
              </p14:nvContentPartPr>
              <p14:xfrm>
                <a:off x="9854430" y="3515961"/>
                <a:ext cx="65880" cy="115560"/>
              </p14:xfrm>
            </p:contentPart>
          </mc:Choice>
          <mc:Fallback>
            <p:pic>
              <p:nvPicPr>
                <p:cNvPr id="270" name="Ink 269">
                  <a:extLst>
                    <a:ext uri="{FF2B5EF4-FFF2-40B4-BE49-F238E27FC236}">
                      <a16:creationId xmlns:a16="http://schemas.microsoft.com/office/drawing/2014/main" id="{0D474E50-41C7-8B63-6702-8DA8A92BCF49}"/>
                    </a:ext>
                  </a:extLst>
                </p:cNvPr>
                <p:cNvPicPr/>
                <p:nvPr/>
              </p:nvPicPr>
              <p:blipFill>
                <a:blip r:embed="rId451"/>
                <a:stretch>
                  <a:fillRect/>
                </a:stretch>
              </p:blipFill>
              <p:spPr>
                <a:xfrm>
                  <a:off x="9836790" y="3497961"/>
                  <a:ext cx="1015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4" name="Ink 273">
                  <a:extLst>
                    <a:ext uri="{FF2B5EF4-FFF2-40B4-BE49-F238E27FC236}">
                      <a16:creationId xmlns:a16="http://schemas.microsoft.com/office/drawing/2014/main" id="{19A56D48-6A80-E05B-370E-23D83FF86271}"/>
                    </a:ext>
                  </a:extLst>
                </p14:cNvPr>
                <p14:cNvContentPartPr/>
                <p14:nvPr/>
              </p14:nvContentPartPr>
              <p14:xfrm>
                <a:off x="9796830" y="3699921"/>
                <a:ext cx="317520" cy="1883520"/>
              </p14:xfrm>
            </p:contentPart>
          </mc:Choice>
          <mc:Fallback>
            <p:pic>
              <p:nvPicPr>
                <p:cNvPr id="274" name="Ink 273">
                  <a:extLst>
                    <a:ext uri="{FF2B5EF4-FFF2-40B4-BE49-F238E27FC236}">
                      <a16:creationId xmlns:a16="http://schemas.microsoft.com/office/drawing/2014/main" id="{19A56D48-6A80-E05B-370E-23D83FF86271}"/>
                    </a:ext>
                  </a:extLst>
                </p:cNvPr>
                <p:cNvPicPr/>
                <p:nvPr/>
              </p:nvPicPr>
              <p:blipFill>
                <a:blip r:embed="rId453"/>
                <a:stretch>
                  <a:fillRect/>
                </a:stretch>
              </p:blipFill>
              <p:spPr>
                <a:xfrm>
                  <a:off x="9779190" y="3682281"/>
                  <a:ext cx="353160" cy="19191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5" name="Ink 274">
                  <a:extLst>
                    <a:ext uri="{FF2B5EF4-FFF2-40B4-BE49-F238E27FC236}">
                      <a16:creationId xmlns:a16="http://schemas.microsoft.com/office/drawing/2014/main" id="{4349265A-DDE3-786C-11FF-C6D2F7198DBD}"/>
                    </a:ext>
                  </a:extLst>
                </p14:cNvPr>
                <p14:cNvContentPartPr/>
                <p14:nvPr/>
              </p14:nvContentPartPr>
              <p14:xfrm>
                <a:off x="10010670" y="3621801"/>
                <a:ext cx="195840" cy="110880"/>
              </p14:xfrm>
            </p:contentPart>
          </mc:Choice>
          <mc:Fallback>
            <p:pic>
              <p:nvPicPr>
                <p:cNvPr id="275" name="Ink 274">
                  <a:extLst>
                    <a:ext uri="{FF2B5EF4-FFF2-40B4-BE49-F238E27FC236}">
                      <a16:creationId xmlns:a16="http://schemas.microsoft.com/office/drawing/2014/main" id="{4349265A-DDE3-786C-11FF-C6D2F7198DBD}"/>
                    </a:ext>
                  </a:extLst>
                </p:cNvPr>
                <p:cNvPicPr/>
                <p:nvPr/>
              </p:nvPicPr>
              <p:blipFill>
                <a:blip r:embed="rId455"/>
                <a:stretch>
                  <a:fillRect/>
                </a:stretch>
              </p:blipFill>
              <p:spPr>
                <a:xfrm>
                  <a:off x="9992670" y="3603801"/>
                  <a:ext cx="2314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7" name="Ink 276">
                  <a:extLst>
                    <a:ext uri="{FF2B5EF4-FFF2-40B4-BE49-F238E27FC236}">
                      <a16:creationId xmlns:a16="http://schemas.microsoft.com/office/drawing/2014/main" id="{3E1C63B0-6792-B168-6A82-1417E5F35FDD}"/>
                    </a:ext>
                  </a:extLst>
                </p14:cNvPr>
                <p14:cNvContentPartPr/>
                <p14:nvPr/>
              </p14:nvContentPartPr>
              <p14:xfrm>
                <a:off x="9527910" y="4489041"/>
                <a:ext cx="90720" cy="51480"/>
              </p14:xfrm>
            </p:contentPart>
          </mc:Choice>
          <mc:Fallback>
            <p:pic>
              <p:nvPicPr>
                <p:cNvPr id="277" name="Ink 276">
                  <a:extLst>
                    <a:ext uri="{FF2B5EF4-FFF2-40B4-BE49-F238E27FC236}">
                      <a16:creationId xmlns:a16="http://schemas.microsoft.com/office/drawing/2014/main" id="{3E1C63B0-6792-B168-6A82-1417E5F35FDD}"/>
                    </a:ext>
                  </a:extLst>
                </p:cNvPr>
                <p:cNvPicPr/>
                <p:nvPr/>
              </p:nvPicPr>
              <p:blipFill>
                <a:blip r:embed="rId457"/>
                <a:stretch>
                  <a:fillRect/>
                </a:stretch>
              </p:blipFill>
              <p:spPr>
                <a:xfrm>
                  <a:off x="9509910" y="4471401"/>
                  <a:ext cx="1263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8" name="Ink 277">
                  <a:extLst>
                    <a:ext uri="{FF2B5EF4-FFF2-40B4-BE49-F238E27FC236}">
                      <a16:creationId xmlns:a16="http://schemas.microsoft.com/office/drawing/2014/main" id="{5F8FF049-24A1-79D4-A960-B75D17A9909C}"/>
                    </a:ext>
                  </a:extLst>
                </p14:cNvPr>
                <p14:cNvContentPartPr/>
                <p14:nvPr/>
              </p14:nvContentPartPr>
              <p14:xfrm>
                <a:off x="9581910" y="4563921"/>
                <a:ext cx="19800" cy="87480"/>
              </p14:xfrm>
            </p:contentPart>
          </mc:Choice>
          <mc:Fallback>
            <p:pic>
              <p:nvPicPr>
                <p:cNvPr id="278" name="Ink 277">
                  <a:extLst>
                    <a:ext uri="{FF2B5EF4-FFF2-40B4-BE49-F238E27FC236}">
                      <a16:creationId xmlns:a16="http://schemas.microsoft.com/office/drawing/2014/main" id="{5F8FF049-24A1-79D4-A960-B75D17A9909C}"/>
                    </a:ext>
                  </a:extLst>
                </p:cNvPr>
                <p:cNvPicPr/>
                <p:nvPr/>
              </p:nvPicPr>
              <p:blipFill>
                <a:blip r:embed="rId459"/>
                <a:stretch>
                  <a:fillRect/>
                </a:stretch>
              </p:blipFill>
              <p:spPr>
                <a:xfrm>
                  <a:off x="9564270" y="4545921"/>
                  <a:ext cx="554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9" name="Ink 278">
                  <a:extLst>
                    <a:ext uri="{FF2B5EF4-FFF2-40B4-BE49-F238E27FC236}">
                      <a16:creationId xmlns:a16="http://schemas.microsoft.com/office/drawing/2014/main" id="{DD546CFE-3596-3413-0DAC-A5ACF45C9C3A}"/>
                    </a:ext>
                  </a:extLst>
                </p14:cNvPr>
                <p14:cNvContentPartPr/>
                <p14:nvPr/>
              </p14:nvContentPartPr>
              <p14:xfrm>
                <a:off x="9636630" y="4547721"/>
                <a:ext cx="13320" cy="93600"/>
              </p14:xfrm>
            </p:contentPart>
          </mc:Choice>
          <mc:Fallback>
            <p:pic>
              <p:nvPicPr>
                <p:cNvPr id="279" name="Ink 278">
                  <a:extLst>
                    <a:ext uri="{FF2B5EF4-FFF2-40B4-BE49-F238E27FC236}">
                      <a16:creationId xmlns:a16="http://schemas.microsoft.com/office/drawing/2014/main" id="{DD546CFE-3596-3413-0DAC-A5ACF45C9C3A}"/>
                    </a:ext>
                  </a:extLst>
                </p:cNvPr>
                <p:cNvPicPr/>
                <p:nvPr/>
              </p:nvPicPr>
              <p:blipFill>
                <a:blip r:embed="rId461"/>
                <a:stretch>
                  <a:fillRect/>
                </a:stretch>
              </p:blipFill>
              <p:spPr>
                <a:xfrm>
                  <a:off x="9618630" y="4529721"/>
                  <a:ext cx="489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1" name="Ink 280">
                  <a:extLst>
                    <a:ext uri="{FF2B5EF4-FFF2-40B4-BE49-F238E27FC236}">
                      <a16:creationId xmlns:a16="http://schemas.microsoft.com/office/drawing/2014/main" id="{460F36DC-FB49-4E30-0850-BDFF9E9D576E}"/>
                    </a:ext>
                  </a:extLst>
                </p14:cNvPr>
                <p14:cNvContentPartPr/>
                <p14:nvPr/>
              </p14:nvContentPartPr>
              <p14:xfrm>
                <a:off x="10075830" y="4481481"/>
                <a:ext cx="90360" cy="74160"/>
              </p14:xfrm>
            </p:contentPart>
          </mc:Choice>
          <mc:Fallback>
            <p:pic>
              <p:nvPicPr>
                <p:cNvPr id="281" name="Ink 280">
                  <a:extLst>
                    <a:ext uri="{FF2B5EF4-FFF2-40B4-BE49-F238E27FC236}">
                      <a16:creationId xmlns:a16="http://schemas.microsoft.com/office/drawing/2014/main" id="{460F36DC-FB49-4E30-0850-BDFF9E9D576E}"/>
                    </a:ext>
                  </a:extLst>
                </p:cNvPr>
                <p:cNvPicPr/>
                <p:nvPr/>
              </p:nvPicPr>
              <p:blipFill>
                <a:blip r:embed="rId463"/>
                <a:stretch>
                  <a:fillRect/>
                </a:stretch>
              </p:blipFill>
              <p:spPr>
                <a:xfrm>
                  <a:off x="10057830" y="4463481"/>
                  <a:ext cx="1260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2" name="Ink 281">
                  <a:extLst>
                    <a:ext uri="{FF2B5EF4-FFF2-40B4-BE49-F238E27FC236}">
                      <a16:creationId xmlns:a16="http://schemas.microsoft.com/office/drawing/2014/main" id="{F45DD4B0-A9E0-9B55-6C6F-ED90ACFE70B3}"/>
                    </a:ext>
                  </a:extLst>
                </p14:cNvPr>
                <p14:cNvContentPartPr/>
                <p14:nvPr/>
              </p14:nvContentPartPr>
              <p14:xfrm>
                <a:off x="10089150" y="4607481"/>
                <a:ext cx="30960" cy="83880"/>
              </p14:xfrm>
            </p:contentPart>
          </mc:Choice>
          <mc:Fallback>
            <p:pic>
              <p:nvPicPr>
                <p:cNvPr id="282" name="Ink 281">
                  <a:extLst>
                    <a:ext uri="{FF2B5EF4-FFF2-40B4-BE49-F238E27FC236}">
                      <a16:creationId xmlns:a16="http://schemas.microsoft.com/office/drawing/2014/main" id="{F45DD4B0-A9E0-9B55-6C6F-ED90ACFE70B3}"/>
                    </a:ext>
                  </a:extLst>
                </p:cNvPr>
                <p:cNvPicPr/>
                <p:nvPr/>
              </p:nvPicPr>
              <p:blipFill>
                <a:blip r:embed="rId465"/>
                <a:stretch>
                  <a:fillRect/>
                </a:stretch>
              </p:blipFill>
              <p:spPr>
                <a:xfrm>
                  <a:off x="10071510" y="4589841"/>
                  <a:ext cx="666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3" name="Ink 282">
                  <a:extLst>
                    <a:ext uri="{FF2B5EF4-FFF2-40B4-BE49-F238E27FC236}">
                      <a16:creationId xmlns:a16="http://schemas.microsoft.com/office/drawing/2014/main" id="{4A129D62-3D75-0B6B-3465-2E1082FFB8BC}"/>
                    </a:ext>
                  </a:extLst>
                </p14:cNvPr>
                <p14:cNvContentPartPr/>
                <p14:nvPr/>
              </p14:nvContentPartPr>
              <p14:xfrm>
                <a:off x="10071150" y="4603161"/>
                <a:ext cx="111240" cy="104400"/>
              </p14:xfrm>
            </p:contentPart>
          </mc:Choice>
          <mc:Fallback>
            <p:pic>
              <p:nvPicPr>
                <p:cNvPr id="283" name="Ink 282">
                  <a:extLst>
                    <a:ext uri="{FF2B5EF4-FFF2-40B4-BE49-F238E27FC236}">
                      <a16:creationId xmlns:a16="http://schemas.microsoft.com/office/drawing/2014/main" id="{4A129D62-3D75-0B6B-3465-2E1082FFB8BC}"/>
                    </a:ext>
                  </a:extLst>
                </p:cNvPr>
                <p:cNvPicPr/>
                <p:nvPr/>
              </p:nvPicPr>
              <p:blipFill>
                <a:blip r:embed="rId467"/>
                <a:stretch>
                  <a:fillRect/>
                </a:stretch>
              </p:blipFill>
              <p:spPr>
                <a:xfrm>
                  <a:off x="10053150" y="4585521"/>
                  <a:ext cx="1468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5" name="Ink 284">
                  <a:extLst>
                    <a:ext uri="{FF2B5EF4-FFF2-40B4-BE49-F238E27FC236}">
                      <a16:creationId xmlns:a16="http://schemas.microsoft.com/office/drawing/2014/main" id="{6E6E097B-B8C8-D2FB-C2E2-8352A4BA79FB}"/>
                    </a:ext>
                  </a:extLst>
                </p14:cNvPr>
                <p14:cNvContentPartPr/>
                <p14:nvPr/>
              </p14:nvContentPartPr>
              <p14:xfrm>
                <a:off x="10362750" y="4604241"/>
                <a:ext cx="70200" cy="194400"/>
              </p14:xfrm>
            </p:contentPart>
          </mc:Choice>
          <mc:Fallback>
            <p:pic>
              <p:nvPicPr>
                <p:cNvPr id="285" name="Ink 284">
                  <a:extLst>
                    <a:ext uri="{FF2B5EF4-FFF2-40B4-BE49-F238E27FC236}">
                      <a16:creationId xmlns:a16="http://schemas.microsoft.com/office/drawing/2014/main" id="{6E6E097B-B8C8-D2FB-C2E2-8352A4BA79FB}"/>
                    </a:ext>
                  </a:extLst>
                </p:cNvPr>
                <p:cNvPicPr/>
                <p:nvPr/>
              </p:nvPicPr>
              <p:blipFill>
                <a:blip r:embed="rId469"/>
                <a:stretch>
                  <a:fillRect/>
                </a:stretch>
              </p:blipFill>
              <p:spPr>
                <a:xfrm>
                  <a:off x="10344750" y="4586601"/>
                  <a:ext cx="1058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6" name="Ink 285">
                  <a:extLst>
                    <a:ext uri="{FF2B5EF4-FFF2-40B4-BE49-F238E27FC236}">
                      <a16:creationId xmlns:a16="http://schemas.microsoft.com/office/drawing/2014/main" id="{22C320AD-67BB-FEF6-D390-B13B713A333E}"/>
                    </a:ext>
                  </a:extLst>
                </p14:cNvPr>
                <p14:cNvContentPartPr/>
                <p14:nvPr/>
              </p14:nvContentPartPr>
              <p14:xfrm>
                <a:off x="10386870" y="4630521"/>
                <a:ext cx="119880" cy="61560"/>
              </p14:xfrm>
            </p:contentPart>
          </mc:Choice>
          <mc:Fallback>
            <p:pic>
              <p:nvPicPr>
                <p:cNvPr id="286" name="Ink 285">
                  <a:extLst>
                    <a:ext uri="{FF2B5EF4-FFF2-40B4-BE49-F238E27FC236}">
                      <a16:creationId xmlns:a16="http://schemas.microsoft.com/office/drawing/2014/main" id="{22C320AD-67BB-FEF6-D390-B13B713A333E}"/>
                    </a:ext>
                  </a:extLst>
                </p:cNvPr>
                <p:cNvPicPr/>
                <p:nvPr/>
              </p:nvPicPr>
              <p:blipFill>
                <a:blip r:embed="rId471"/>
                <a:stretch>
                  <a:fillRect/>
                </a:stretch>
              </p:blipFill>
              <p:spPr>
                <a:xfrm>
                  <a:off x="10368870" y="4612521"/>
                  <a:ext cx="1555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7" name="Ink 286">
                  <a:extLst>
                    <a:ext uri="{FF2B5EF4-FFF2-40B4-BE49-F238E27FC236}">
                      <a16:creationId xmlns:a16="http://schemas.microsoft.com/office/drawing/2014/main" id="{F8EB6BF9-FBAA-A5C5-F3E8-E9E403E71E76}"/>
                    </a:ext>
                  </a:extLst>
                </p14:cNvPr>
                <p14:cNvContentPartPr/>
                <p14:nvPr/>
              </p14:nvContentPartPr>
              <p14:xfrm>
                <a:off x="10472190" y="4635921"/>
                <a:ext cx="277200" cy="118800"/>
              </p14:xfrm>
            </p:contentPart>
          </mc:Choice>
          <mc:Fallback>
            <p:pic>
              <p:nvPicPr>
                <p:cNvPr id="287" name="Ink 286">
                  <a:extLst>
                    <a:ext uri="{FF2B5EF4-FFF2-40B4-BE49-F238E27FC236}">
                      <a16:creationId xmlns:a16="http://schemas.microsoft.com/office/drawing/2014/main" id="{F8EB6BF9-FBAA-A5C5-F3E8-E9E403E71E76}"/>
                    </a:ext>
                  </a:extLst>
                </p:cNvPr>
                <p:cNvPicPr/>
                <p:nvPr/>
              </p:nvPicPr>
              <p:blipFill>
                <a:blip r:embed="rId473"/>
                <a:stretch>
                  <a:fillRect/>
                </a:stretch>
              </p:blipFill>
              <p:spPr>
                <a:xfrm>
                  <a:off x="10454190" y="4617921"/>
                  <a:ext cx="3128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8" name="Ink 287">
                  <a:extLst>
                    <a:ext uri="{FF2B5EF4-FFF2-40B4-BE49-F238E27FC236}">
                      <a16:creationId xmlns:a16="http://schemas.microsoft.com/office/drawing/2014/main" id="{10EF1093-F5BF-D0DA-739A-8A136D61D919}"/>
                    </a:ext>
                  </a:extLst>
                </p14:cNvPr>
                <p14:cNvContentPartPr/>
                <p14:nvPr/>
              </p14:nvContentPartPr>
              <p14:xfrm>
                <a:off x="10699350" y="4622601"/>
                <a:ext cx="203760" cy="225720"/>
              </p14:xfrm>
            </p:contentPart>
          </mc:Choice>
          <mc:Fallback>
            <p:pic>
              <p:nvPicPr>
                <p:cNvPr id="288" name="Ink 287">
                  <a:extLst>
                    <a:ext uri="{FF2B5EF4-FFF2-40B4-BE49-F238E27FC236}">
                      <a16:creationId xmlns:a16="http://schemas.microsoft.com/office/drawing/2014/main" id="{10EF1093-F5BF-D0DA-739A-8A136D61D919}"/>
                    </a:ext>
                  </a:extLst>
                </p:cNvPr>
                <p:cNvPicPr/>
                <p:nvPr/>
              </p:nvPicPr>
              <p:blipFill>
                <a:blip r:embed="rId475"/>
                <a:stretch>
                  <a:fillRect/>
                </a:stretch>
              </p:blipFill>
              <p:spPr>
                <a:xfrm>
                  <a:off x="10681710" y="4604961"/>
                  <a:ext cx="2394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9" name="Ink 288">
                  <a:extLst>
                    <a:ext uri="{FF2B5EF4-FFF2-40B4-BE49-F238E27FC236}">
                      <a16:creationId xmlns:a16="http://schemas.microsoft.com/office/drawing/2014/main" id="{32E42380-7A16-7DF0-C78F-BE43DE53EC41}"/>
                    </a:ext>
                  </a:extLst>
                </p14:cNvPr>
                <p14:cNvContentPartPr/>
                <p14:nvPr/>
              </p14:nvContentPartPr>
              <p14:xfrm>
                <a:off x="10769550" y="4622961"/>
                <a:ext cx="104400" cy="291600"/>
              </p14:xfrm>
            </p:contentPart>
          </mc:Choice>
          <mc:Fallback>
            <p:pic>
              <p:nvPicPr>
                <p:cNvPr id="289" name="Ink 288">
                  <a:extLst>
                    <a:ext uri="{FF2B5EF4-FFF2-40B4-BE49-F238E27FC236}">
                      <a16:creationId xmlns:a16="http://schemas.microsoft.com/office/drawing/2014/main" id="{32E42380-7A16-7DF0-C78F-BE43DE53EC41}"/>
                    </a:ext>
                  </a:extLst>
                </p:cNvPr>
                <p:cNvPicPr/>
                <p:nvPr/>
              </p:nvPicPr>
              <p:blipFill>
                <a:blip r:embed="rId477"/>
                <a:stretch>
                  <a:fillRect/>
                </a:stretch>
              </p:blipFill>
              <p:spPr>
                <a:xfrm>
                  <a:off x="10751550" y="4605321"/>
                  <a:ext cx="1400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0" name="Ink 289">
                  <a:extLst>
                    <a:ext uri="{FF2B5EF4-FFF2-40B4-BE49-F238E27FC236}">
                      <a16:creationId xmlns:a16="http://schemas.microsoft.com/office/drawing/2014/main" id="{D7E27C3C-2D94-E2E8-CAF5-EE2304B3F9ED}"/>
                    </a:ext>
                  </a:extLst>
                </p14:cNvPr>
                <p14:cNvContentPartPr/>
                <p14:nvPr/>
              </p14:nvContentPartPr>
              <p14:xfrm>
                <a:off x="10101750" y="4939041"/>
                <a:ext cx="464760" cy="147600"/>
              </p14:xfrm>
            </p:contentPart>
          </mc:Choice>
          <mc:Fallback>
            <p:pic>
              <p:nvPicPr>
                <p:cNvPr id="290" name="Ink 289">
                  <a:extLst>
                    <a:ext uri="{FF2B5EF4-FFF2-40B4-BE49-F238E27FC236}">
                      <a16:creationId xmlns:a16="http://schemas.microsoft.com/office/drawing/2014/main" id="{D7E27C3C-2D94-E2E8-CAF5-EE2304B3F9ED}"/>
                    </a:ext>
                  </a:extLst>
                </p:cNvPr>
                <p:cNvPicPr/>
                <p:nvPr/>
              </p:nvPicPr>
              <p:blipFill>
                <a:blip r:embed="rId479"/>
                <a:stretch>
                  <a:fillRect/>
                </a:stretch>
              </p:blipFill>
              <p:spPr>
                <a:xfrm>
                  <a:off x="10083750" y="4921041"/>
                  <a:ext cx="5004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2" name="Ink 291">
                  <a:extLst>
                    <a:ext uri="{FF2B5EF4-FFF2-40B4-BE49-F238E27FC236}">
                      <a16:creationId xmlns:a16="http://schemas.microsoft.com/office/drawing/2014/main" id="{71FAABEA-BA30-9A06-948C-E52724A0C533}"/>
                    </a:ext>
                  </a:extLst>
                </p14:cNvPr>
                <p14:cNvContentPartPr/>
                <p14:nvPr/>
              </p14:nvContentPartPr>
              <p14:xfrm>
                <a:off x="3726150" y="2762121"/>
                <a:ext cx="1221840" cy="957600"/>
              </p14:xfrm>
            </p:contentPart>
          </mc:Choice>
          <mc:Fallback>
            <p:pic>
              <p:nvPicPr>
                <p:cNvPr id="292" name="Ink 291">
                  <a:extLst>
                    <a:ext uri="{FF2B5EF4-FFF2-40B4-BE49-F238E27FC236}">
                      <a16:creationId xmlns:a16="http://schemas.microsoft.com/office/drawing/2014/main" id="{71FAABEA-BA30-9A06-948C-E52724A0C533}"/>
                    </a:ext>
                  </a:extLst>
                </p:cNvPr>
                <p:cNvPicPr/>
                <p:nvPr/>
              </p:nvPicPr>
              <p:blipFill>
                <a:blip r:embed="rId481"/>
                <a:stretch>
                  <a:fillRect/>
                </a:stretch>
              </p:blipFill>
              <p:spPr>
                <a:xfrm>
                  <a:off x="3708510" y="2744121"/>
                  <a:ext cx="1257480" cy="993240"/>
                </a:xfrm>
                <a:prstGeom prst="rect">
                  <a:avLst/>
                </a:prstGeom>
              </p:spPr>
            </p:pic>
          </mc:Fallback>
        </mc:AlternateContent>
      </p:grpSp>
    </p:spTree>
    <p:extLst>
      <p:ext uri="{BB962C8B-B14F-4D97-AF65-F5344CB8AC3E}">
        <p14:creationId xmlns:p14="http://schemas.microsoft.com/office/powerpoint/2010/main" val="232478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E4A0B24-A0BA-CC0B-D9F5-1A0D84C17F0A}"/>
                  </a:ext>
                </a:extLst>
              </p14:cNvPr>
              <p14:cNvContentPartPr/>
              <p14:nvPr/>
            </p14:nvContentPartPr>
            <p14:xfrm>
              <a:off x="452880" y="919440"/>
              <a:ext cx="8435160" cy="5232600"/>
            </p14:xfrm>
          </p:contentPart>
        </mc:Choice>
        <mc:Fallback>
          <p:pic>
            <p:nvPicPr>
              <p:cNvPr id="3" name="Ink 2">
                <a:extLst>
                  <a:ext uri="{FF2B5EF4-FFF2-40B4-BE49-F238E27FC236}">
                    <a16:creationId xmlns:a16="http://schemas.microsoft.com/office/drawing/2014/main" id="{1E4A0B24-A0BA-CC0B-D9F5-1A0D84C17F0A}"/>
                  </a:ext>
                </a:extLst>
              </p:cNvPr>
              <p:cNvPicPr/>
              <p:nvPr/>
            </p:nvPicPr>
            <p:blipFill>
              <a:blip r:embed="rId4"/>
              <a:stretch>
                <a:fillRect/>
              </a:stretch>
            </p:blipFill>
            <p:spPr>
              <a:xfrm>
                <a:off x="443520" y="910080"/>
                <a:ext cx="8453880" cy="525132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5EB358C4-3A4D-047B-D7B5-B39F0843CEC1}"/>
                  </a:ext>
                </a:extLst>
              </p14:cNvPr>
              <p14:cNvContentPartPr/>
              <p14:nvPr/>
            </p14:nvContentPartPr>
            <p14:xfrm>
              <a:off x="233280" y="828000"/>
              <a:ext cx="11306880" cy="5942160"/>
            </p14:xfrm>
          </p:contentPart>
        </mc:Choice>
        <mc:Fallback>
          <p:pic>
            <p:nvPicPr>
              <p:cNvPr id="18" name="Ink 17">
                <a:extLst>
                  <a:ext uri="{FF2B5EF4-FFF2-40B4-BE49-F238E27FC236}">
                    <a16:creationId xmlns:a16="http://schemas.microsoft.com/office/drawing/2014/main" id="{5EB358C4-3A4D-047B-D7B5-B39F0843CEC1}"/>
                  </a:ext>
                </a:extLst>
              </p:cNvPr>
              <p:cNvPicPr/>
              <p:nvPr/>
            </p:nvPicPr>
            <p:blipFill>
              <a:blip r:embed="rId3"/>
              <a:stretch>
                <a:fillRect/>
              </a:stretch>
            </p:blipFill>
            <p:spPr>
              <a:xfrm>
                <a:off x="223920" y="818640"/>
                <a:ext cx="11325600" cy="596088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99BCBBA-A613-3AF4-4DD2-2DAC63E2D98F}"/>
                  </a:ext>
                </a:extLst>
              </p14:cNvPr>
              <p14:cNvContentPartPr/>
              <p14:nvPr/>
            </p14:nvContentPartPr>
            <p14:xfrm>
              <a:off x="211680" y="967680"/>
              <a:ext cx="11728440" cy="4518360"/>
            </p14:xfrm>
          </p:contentPart>
        </mc:Choice>
        <mc:Fallback>
          <p:pic>
            <p:nvPicPr>
              <p:cNvPr id="5" name="Ink 4">
                <a:extLst>
                  <a:ext uri="{FF2B5EF4-FFF2-40B4-BE49-F238E27FC236}">
                    <a16:creationId xmlns:a16="http://schemas.microsoft.com/office/drawing/2014/main" id="{A99BCBBA-A613-3AF4-4DD2-2DAC63E2D98F}"/>
                  </a:ext>
                </a:extLst>
              </p:cNvPr>
              <p:cNvPicPr/>
              <p:nvPr/>
            </p:nvPicPr>
            <p:blipFill>
              <a:blip r:embed="rId3"/>
              <a:stretch>
                <a:fillRect/>
              </a:stretch>
            </p:blipFill>
            <p:spPr>
              <a:xfrm>
                <a:off x="202320" y="958320"/>
                <a:ext cx="11747160" cy="453708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659CFEC-E08D-A420-5349-2D49DA3525F1}"/>
                  </a:ext>
                </a:extLst>
              </p14:cNvPr>
              <p14:cNvContentPartPr/>
              <p14:nvPr/>
            </p14:nvContentPartPr>
            <p14:xfrm>
              <a:off x="1006920" y="1317600"/>
              <a:ext cx="9948600" cy="3906360"/>
            </p14:xfrm>
          </p:contentPart>
        </mc:Choice>
        <mc:Fallback>
          <p:pic>
            <p:nvPicPr>
              <p:cNvPr id="5" name="Ink 4">
                <a:extLst>
                  <a:ext uri="{FF2B5EF4-FFF2-40B4-BE49-F238E27FC236}">
                    <a16:creationId xmlns:a16="http://schemas.microsoft.com/office/drawing/2014/main" id="{A659CFEC-E08D-A420-5349-2D49DA3525F1}"/>
                  </a:ext>
                </a:extLst>
              </p:cNvPr>
              <p:cNvPicPr/>
              <p:nvPr/>
            </p:nvPicPr>
            <p:blipFill>
              <a:blip r:embed="rId3"/>
              <a:stretch>
                <a:fillRect/>
              </a:stretch>
            </p:blipFill>
            <p:spPr>
              <a:xfrm>
                <a:off x="997560" y="1308240"/>
                <a:ext cx="9967320" cy="392508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F4837D-0A6F-C461-606D-72837E6CC2AD}"/>
                  </a:ext>
                </a:extLst>
              </p14:cNvPr>
              <p14:cNvContentPartPr/>
              <p14:nvPr/>
            </p14:nvContentPartPr>
            <p14:xfrm>
              <a:off x="952920" y="1782360"/>
              <a:ext cx="6525000" cy="2932920"/>
            </p14:xfrm>
          </p:contentPart>
        </mc:Choice>
        <mc:Fallback>
          <p:pic>
            <p:nvPicPr>
              <p:cNvPr id="4" name="Ink 3">
                <a:extLst>
                  <a:ext uri="{FF2B5EF4-FFF2-40B4-BE49-F238E27FC236}">
                    <a16:creationId xmlns:a16="http://schemas.microsoft.com/office/drawing/2014/main" id="{9BF4837D-0A6F-C461-606D-72837E6CC2AD}"/>
                  </a:ext>
                </a:extLst>
              </p:cNvPr>
              <p:cNvPicPr/>
              <p:nvPr/>
            </p:nvPicPr>
            <p:blipFill>
              <a:blip r:embed="rId4"/>
              <a:stretch>
                <a:fillRect/>
              </a:stretch>
            </p:blipFill>
            <p:spPr>
              <a:xfrm>
                <a:off x="943560" y="1773000"/>
                <a:ext cx="6543720" cy="2951640"/>
              </a:xfrm>
              <a:prstGeom prst="rect">
                <a:avLst/>
              </a:prstGeom>
            </p:spPr>
          </p:pic>
        </mc:Fallback>
      </mc:AlternateContent>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26BD09F8-AC5C-82AF-A4A8-41EE8948E284}"/>
                  </a:ext>
                </a:extLst>
              </p14:cNvPr>
              <p14:cNvContentPartPr/>
              <p14:nvPr/>
            </p14:nvContentPartPr>
            <p14:xfrm>
              <a:off x="-206835" y="3457750"/>
              <a:ext cx="61920" cy="227160"/>
            </p14:xfrm>
          </p:contentPart>
        </mc:Choice>
        <mc:Fallback xmlns="">
          <p:pic>
            <p:nvPicPr>
              <p:cNvPr id="28" name="Ink 27">
                <a:extLst>
                  <a:ext uri="{FF2B5EF4-FFF2-40B4-BE49-F238E27FC236}">
                    <a16:creationId xmlns:a16="http://schemas.microsoft.com/office/drawing/2014/main" id="{26BD09F8-AC5C-82AF-A4A8-41EE8948E284}"/>
                  </a:ext>
                </a:extLst>
              </p:cNvPr>
              <p:cNvPicPr/>
              <p:nvPr/>
            </p:nvPicPr>
            <p:blipFill>
              <a:blip r:embed="rId6"/>
              <a:stretch>
                <a:fillRect/>
              </a:stretch>
            </p:blipFill>
            <p:spPr>
              <a:xfrm>
                <a:off x="-212955" y="3451630"/>
                <a:ext cx="74160" cy="239400"/>
              </a:xfrm>
              <a:prstGeom prst="rect">
                <a:avLst/>
              </a:prstGeom>
            </p:spPr>
          </p:pic>
        </mc:Fallback>
      </mc:AlternateContent>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B1EC79E-CEB0-2942-7B4B-C0C326FCE1FD}"/>
                  </a:ext>
                </a:extLst>
              </p14:cNvPr>
              <p14:cNvContentPartPr/>
              <p14:nvPr/>
            </p14:nvContentPartPr>
            <p14:xfrm>
              <a:off x="4404030" y="3385641"/>
              <a:ext cx="360" cy="360"/>
            </p14:xfrm>
          </p:contentPart>
        </mc:Choice>
        <mc:Fallback>
          <p:pic>
            <p:nvPicPr>
              <p:cNvPr id="3" name="Ink 2">
                <a:extLst>
                  <a:ext uri="{FF2B5EF4-FFF2-40B4-BE49-F238E27FC236}">
                    <a16:creationId xmlns:a16="http://schemas.microsoft.com/office/drawing/2014/main" id="{BB1EC79E-CEB0-2942-7B4B-C0C326FCE1FD}"/>
                  </a:ext>
                </a:extLst>
              </p:cNvPr>
              <p:cNvPicPr/>
              <p:nvPr/>
            </p:nvPicPr>
            <p:blipFill>
              <a:blip r:embed="rId5"/>
              <a:stretch>
                <a:fillRect/>
              </a:stretch>
            </p:blipFill>
            <p:spPr>
              <a:xfrm>
                <a:off x="4386390" y="3367641"/>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8" name="Ink 57">
                <a:extLst>
                  <a:ext uri="{FF2B5EF4-FFF2-40B4-BE49-F238E27FC236}">
                    <a16:creationId xmlns:a16="http://schemas.microsoft.com/office/drawing/2014/main" id="{010D66EE-D488-C3C4-E247-601FD0A494E4}"/>
                  </a:ext>
                </a:extLst>
              </p14:cNvPr>
              <p14:cNvContentPartPr/>
              <p14:nvPr/>
            </p14:nvContentPartPr>
            <p14:xfrm>
              <a:off x="4163550" y="3232641"/>
              <a:ext cx="39600" cy="523440"/>
            </p14:xfrm>
          </p:contentPart>
        </mc:Choice>
        <mc:Fallback>
          <p:pic>
            <p:nvPicPr>
              <p:cNvPr id="58" name="Ink 57">
                <a:extLst>
                  <a:ext uri="{FF2B5EF4-FFF2-40B4-BE49-F238E27FC236}">
                    <a16:creationId xmlns:a16="http://schemas.microsoft.com/office/drawing/2014/main" id="{010D66EE-D488-C3C4-E247-601FD0A494E4}"/>
                  </a:ext>
                </a:extLst>
              </p:cNvPr>
              <p:cNvPicPr/>
              <p:nvPr/>
            </p:nvPicPr>
            <p:blipFill>
              <a:blip r:embed="rId7"/>
              <a:stretch>
                <a:fillRect/>
              </a:stretch>
            </p:blipFill>
            <p:spPr>
              <a:xfrm>
                <a:off x="4145910" y="3214641"/>
                <a:ext cx="75240" cy="559080"/>
              </a:xfrm>
              <a:prstGeom prst="rect">
                <a:avLst/>
              </a:prstGeom>
            </p:spPr>
          </p:pic>
        </mc:Fallback>
      </mc:AlternateContent>
      <p:grpSp>
        <p:nvGrpSpPr>
          <p:cNvPr id="1038" name="Group 1037">
            <a:extLst>
              <a:ext uri="{FF2B5EF4-FFF2-40B4-BE49-F238E27FC236}">
                <a16:creationId xmlns:a16="http://schemas.microsoft.com/office/drawing/2014/main" id="{F465C0BB-315C-3C74-5424-B08459DA0664}"/>
              </a:ext>
            </a:extLst>
          </p:cNvPr>
          <p:cNvGrpSpPr/>
          <p:nvPr/>
        </p:nvGrpSpPr>
        <p:grpSpPr>
          <a:xfrm>
            <a:off x="759390" y="4063521"/>
            <a:ext cx="7168680" cy="2520360"/>
            <a:chOff x="759390" y="4063521"/>
            <a:chExt cx="7168680" cy="252036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CA55B612-B090-E056-19AD-A23F3D64A8C1}"/>
                    </a:ext>
                  </a:extLst>
                </p14:cNvPr>
                <p14:cNvContentPartPr/>
                <p14:nvPr/>
              </p14:nvContentPartPr>
              <p14:xfrm>
                <a:off x="5653950" y="5053161"/>
                <a:ext cx="2143800" cy="645120"/>
              </p14:xfrm>
            </p:contentPart>
          </mc:Choice>
          <mc:Fallback>
            <p:pic>
              <p:nvPicPr>
                <p:cNvPr id="5" name="Ink 4">
                  <a:extLst>
                    <a:ext uri="{FF2B5EF4-FFF2-40B4-BE49-F238E27FC236}">
                      <a16:creationId xmlns:a16="http://schemas.microsoft.com/office/drawing/2014/main" id="{CA55B612-B090-E056-19AD-A23F3D64A8C1}"/>
                    </a:ext>
                  </a:extLst>
                </p:cNvPr>
                <p:cNvPicPr/>
                <p:nvPr/>
              </p:nvPicPr>
              <p:blipFill>
                <a:blip r:embed="rId9"/>
                <a:stretch>
                  <a:fillRect/>
                </a:stretch>
              </p:blipFill>
              <p:spPr>
                <a:xfrm>
                  <a:off x="5635950" y="5035161"/>
                  <a:ext cx="217944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105A2163-81FE-81F1-AB65-0EF084F1D496}"/>
                    </a:ext>
                  </a:extLst>
                </p14:cNvPr>
                <p14:cNvContentPartPr/>
                <p14:nvPr/>
              </p14:nvContentPartPr>
              <p14:xfrm>
                <a:off x="6293670" y="5260881"/>
                <a:ext cx="23760" cy="209160"/>
              </p14:xfrm>
            </p:contentPart>
          </mc:Choice>
          <mc:Fallback>
            <p:pic>
              <p:nvPicPr>
                <p:cNvPr id="6" name="Ink 5">
                  <a:extLst>
                    <a:ext uri="{FF2B5EF4-FFF2-40B4-BE49-F238E27FC236}">
                      <a16:creationId xmlns:a16="http://schemas.microsoft.com/office/drawing/2014/main" id="{105A2163-81FE-81F1-AB65-0EF084F1D496}"/>
                    </a:ext>
                  </a:extLst>
                </p:cNvPr>
                <p:cNvPicPr/>
                <p:nvPr/>
              </p:nvPicPr>
              <p:blipFill>
                <a:blip r:embed="rId11"/>
                <a:stretch>
                  <a:fillRect/>
                </a:stretch>
              </p:blipFill>
              <p:spPr>
                <a:xfrm>
                  <a:off x="6276030" y="5242881"/>
                  <a:ext cx="594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5283AFE4-82B7-46F7-2B75-9758FF988CBC}"/>
                    </a:ext>
                  </a:extLst>
                </p14:cNvPr>
                <p14:cNvContentPartPr/>
                <p14:nvPr/>
              </p14:nvContentPartPr>
              <p14:xfrm>
                <a:off x="6320670" y="5242521"/>
                <a:ext cx="169560" cy="219240"/>
              </p14:xfrm>
            </p:contentPart>
          </mc:Choice>
          <mc:Fallback>
            <p:pic>
              <p:nvPicPr>
                <p:cNvPr id="7" name="Ink 6">
                  <a:extLst>
                    <a:ext uri="{FF2B5EF4-FFF2-40B4-BE49-F238E27FC236}">
                      <a16:creationId xmlns:a16="http://schemas.microsoft.com/office/drawing/2014/main" id="{5283AFE4-82B7-46F7-2B75-9758FF988CBC}"/>
                    </a:ext>
                  </a:extLst>
                </p:cNvPr>
                <p:cNvPicPr/>
                <p:nvPr/>
              </p:nvPicPr>
              <p:blipFill>
                <a:blip r:embed="rId13"/>
                <a:stretch>
                  <a:fillRect/>
                </a:stretch>
              </p:blipFill>
              <p:spPr>
                <a:xfrm>
                  <a:off x="6302670" y="5224521"/>
                  <a:ext cx="2052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F31533D3-BFF3-2C58-FCD4-ECF6ED679506}"/>
                    </a:ext>
                  </a:extLst>
                </p14:cNvPr>
                <p14:cNvContentPartPr/>
                <p14:nvPr/>
              </p14:nvContentPartPr>
              <p14:xfrm>
                <a:off x="6514710" y="5246841"/>
                <a:ext cx="138240" cy="212040"/>
              </p14:xfrm>
            </p:contentPart>
          </mc:Choice>
          <mc:Fallback>
            <p:pic>
              <p:nvPicPr>
                <p:cNvPr id="8" name="Ink 7">
                  <a:extLst>
                    <a:ext uri="{FF2B5EF4-FFF2-40B4-BE49-F238E27FC236}">
                      <a16:creationId xmlns:a16="http://schemas.microsoft.com/office/drawing/2014/main" id="{F31533D3-BFF3-2C58-FCD4-ECF6ED679506}"/>
                    </a:ext>
                  </a:extLst>
                </p:cNvPr>
                <p:cNvPicPr/>
                <p:nvPr/>
              </p:nvPicPr>
              <p:blipFill>
                <a:blip r:embed="rId15"/>
                <a:stretch>
                  <a:fillRect/>
                </a:stretch>
              </p:blipFill>
              <p:spPr>
                <a:xfrm>
                  <a:off x="6496710" y="5228841"/>
                  <a:ext cx="173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113ABB8E-056A-F18C-8440-249946B49F4B}"/>
                    </a:ext>
                  </a:extLst>
                </p14:cNvPr>
                <p14:cNvContentPartPr/>
                <p14:nvPr/>
              </p14:nvContentPartPr>
              <p14:xfrm>
                <a:off x="6719190" y="5319201"/>
                <a:ext cx="178560" cy="105840"/>
              </p14:xfrm>
            </p:contentPart>
          </mc:Choice>
          <mc:Fallback>
            <p:pic>
              <p:nvPicPr>
                <p:cNvPr id="9" name="Ink 8">
                  <a:extLst>
                    <a:ext uri="{FF2B5EF4-FFF2-40B4-BE49-F238E27FC236}">
                      <a16:creationId xmlns:a16="http://schemas.microsoft.com/office/drawing/2014/main" id="{113ABB8E-056A-F18C-8440-249946B49F4B}"/>
                    </a:ext>
                  </a:extLst>
                </p:cNvPr>
                <p:cNvPicPr/>
                <p:nvPr/>
              </p:nvPicPr>
              <p:blipFill>
                <a:blip r:embed="rId17"/>
                <a:stretch>
                  <a:fillRect/>
                </a:stretch>
              </p:blipFill>
              <p:spPr>
                <a:xfrm>
                  <a:off x="6701550" y="5301201"/>
                  <a:ext cx="2142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348DEFB-B45A-8F28-9FD2-8FB67CE67BD9}"/>
                    </a:ext>
                  </a:extLst>
                </p14:cNvPr>
                <p14:cNvContentPartPr/>
                <p14:nvPr/>
              </p14:nvContentPartPr>
              <p14:xfrm>
                <a:off x="6986310" y="5243961"/>
                <a:ext cx="129240" cy="202320"/>
              </p14:xfrm>
            </p:contentPart>
          </mc:Choice>
          <mc:Fallback>
            <p:pic>
              <p:nvPicPr>
                <p:cNvPr id="10" name="Ink 9">
                  <a:extLst>
                    <a:ext uri="{FF2B5EF4-FFF2-40B4-BE49-F238E27FC236}">
                      <a16:creationId xmlns:a16="http://schemas.microsoft.com/office/drawing/2014/main" id="{A348DEFB-B45A-8F28-9FD2-8FB67CE67BD9}"/>
                    </a:ext>
                  </a:extLst>
                </p:cNvPr>
                <p:cNvPicPr/>
                <p:nvPr/>
              </p:nvPicPr>
              <p:blipFill>
                <a:blip r:embed="rId19"/>
                <a:stretch>
                  <a:fillRect/>
                </a:stretch>
              </p:blipFill>
              <p:spPr>
                <a:xfrm>
                  <a:off x="6968310" y="5225961"/>
                  <a:ext cx="1648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C99BF76E-DCAC-9D63-CCAF-0EB211FA1383}"/>
                    </a:ext>
                  </a:extLst>
                </p14:cNvPr>
                <p14:cNvContentPartPr/>
                <p14:nvPr/>
              </p14:nvContentPartPr>
              <p14:xfrm>
                <a:off x="7060110" y="5276361"/>
                <a:ext cx="272520" cy="152280"/>
              </p14:xfrm>
            </p:contentPart>
          </mc:Choice>
          <mc:Fallback>
            <p:pic>
              <p:nvPicPr>
                <p:cNvPr id="11" name="Ink 10">
                  <a:extLst>
                    <a:ext uri="{FF2B5EF4-FFF2-40B4-BE49-F238E27FC236}">
                      <a16:creationId xmlns:a16="http://schemas.microsoft.com/office/drawing/2014/main" id="{C99BF76E-DCAC-9D63-CCAF-0EB211FA1383}"/>
                    </a:ext>
                  </a:extLst>
                </p:cNvPr>
                <p:cNvPicPr/>
                <p:nvPr/>
              </p:nvPicPr>
              <p:blipFill>
                <a:blip r:embed="rId21"/>
                <a:stretch>
                  <a:fillRect/>
                </a:stretch>
              </p:blipFill>
              <p:spPr>
                <a:xfrm>
                  <a:off x="7042110" y="5258721"/>
                  <a:ext cx="3081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EA791F03-15F3-C9D9-E571-7242CD9E7ACF}"/>
                    </a:ext>
                  </a:extLst>
                </p14:cNvPr>
                <p14:cNvContentPartPr/>
                <p14:nvPr/>
              </p14:nvContentPartPr>
              <p14:xfrm>
                <a:off x="7289430" y="5217681"/>
                <a:ext cx="194400" cy="194040"/>
              </p14:xfrm>
            </p:contentPart>
          </mc:Choice>
          <mc:Fallback>
            <p:pic>
              <p:nvPicPr>
                <p:cNvPr id="12" name="Ink 11">
                  <a:extLst>
                    <a:ext uri="{FF2B5EF4-FFF2-40B4-BE49-F238E27FC236}">
                      <a16:creationId xmlns:a16="http://schemas.microsoft.com/office/drawing/2014/main" id="{EA791F03-15F3-C9D9-E571-7242CD9E7ACF}"/>
                    </a:ext>
                  </a:extLst>
                </p:cNvPr>
                <p:cNvPicPr/>
                <p:nvPr/>
              </p:nvPicPr>
              <p:blipFill>
                <a:blip r:embed="rId23"/>
                <a:stretch>
                  <a:fillRect/>
                </a:stretch>
              </p:blipFill>
              <p:spPr>
                <a:xfrm>
                  <a:off x="7271790" y="5199681"/>
                  <a:ext cx="2300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8D26AEA0-FE6D-CF99-A2AC-AA5130CC2AAE}"/>
                    </a:ext>
                  </a:extLst>
                </p14:cNvPr>
                <p14:cNvContentPartPr/>
                <p14:nvPr/>
              </p14:nvContentPartPr>
              <p14:xfrm>
                <a:off x="5762310" y="4347561"/>
                <a:ext cx="15840" cy="439200"/>
              </p14:xfrm>
            </p:contentPart>
          </mc:Choice>
          <mc:Fallback>
            <p:pic>
              <p:nvPicPr>
                <p:cNvPr id="13" name="Ink 12">
                  <a:extLst>
                    <a:ext uri="{FF2B5EF4-FFF2-40B4-BE49-F238E27FC236}">
                      <a16:creationId xmlns:a16="http://schemas.microsoft.com/office/drawing/2014/main" id="{8D26AEA0-FE6D-CF99-A2AC-AA5130CC2AAE}"/>
                    </a:ext>
                  </a:extLst>
                </p:cNvPr>
                <p:cNvPicPr/>
                <p:nvPr/>
              </p:nvPicPr>
              <p:blipFill>
                <a:blip r:embed="rId25"/>
                <a:stretch>
                  <a:fillRect/>
                </a:stretch>
              </p:blipFill>
              <p:spPr>
                <a:xfrm>
                  <a:off x="5744310" y="4329921"/>
                  <a:ext cx="5148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47F13249-00A6-83FF-90D8-2CCED4689675}"/>
                    </a:ext>
                  </a:extLst>
                </p14:cNvPr>
                <p14:cNvContentPartPr/>
                <p14:nvPr/>
              </p14:nvContentPartPr>
              <p14:xfrm>
                <a:off x="5728470" y="4688841"/>
                <a:ext cx="2173320" cy="127440"/>
              </p14:xfrm>
            </p:contentPart>
          </mc:Choice>
          <mc:Fallback>
            <p:pic>
              <p:nvPicPr>
                <p:cNvPr id="14" name="Ink 13">
                  <a:extLst>
                    <a:ext uri="{FF2B5EF4-FFF2-40B4-BE49-F238E27FC236}">
                      <a16:creationId xmlns:a16="http://schemas.microsoft.com/office/drawing/2014/main" id="{47F13249-00A6-83FF-90D8-2CCED4689675}"/>
                    </a:ext>
                  </a:extLst>
                </p:cNvPr>
                <p:cNvPicPr/>
                <p:nvPr/>
              </p:nvPicPr>
              <p:blipFill>
                <a:blip r:embed="rId27"/>
                <a:stretch>
                  <a:fillRect/>
                </a:stretch>
              </p:blipFill>
              <p:spPr>
                <a:xfrm>
                  <a:off x="5710830" y="4671201"/>
                  <a:ext cx="22089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3437F279-A7CA-7A94-4874-EE45B3DC90C7}"/>
                    </a:ext>
                  </a:extLst>
                </p14:cNvPr>
                <p14:cNvContentPartPr/>
                <p14:nvPr/>
              </p14:nvContentPartPr>
              <p14:xfrm>
                <a:off x="5719110" y="4229841"/>
                <a:ext cx="2208960" cy="571680"/>
              </p14:xfrm>
            </p:contentPart>
          </mc:Choice>
          <mc:Fallback>
            <p:pic>
              <p:nvPicPr>
                <p:cNvPr id="15" name="Ink 14">
                  <a:extLst>
                    <a:ext uri="{FF2B5EF4-FFF2-40B4-BE49-F238E27FC236}">
                      <a16:creationId xmlns:a16="http://schemas.microsoft.com/office/drawing/2014/main" id="{3437F279-A7CA-7A94-4874-EE45B3DC90C7}"/>
                    </a:ext>
                  </a:extLst>
                </p:cNvPr>
                <p:cNvPicPr/>
                <p:nvPr/>
              </p:nvPicPr>
              <p:blipFill>
                <a:blip r:embed="rId29"/>
                <a:stretch>
                  <a:fillRect/>
                </a:stretch>
              </p:blipFill>
              <p:spPr>
                <a:xfrm>
                  <a:off x="5701470" y="4212201"/>
                  <a:ext cx="224460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AC9E75E9-39E2-B710-23C5-1FDC0026B847}"/>
                    </a:ext>
                  </a:extLst>
                </p14:cNvPr>
                <p14:cNvContentPartPr/>
                <p14:nvPr/>
              </p14:nvContentPartPr>
              <p14:xfrm>
                <a:off x="6396990" y="4406241"/>
                <a:ext cx="238680" cy="233280"/>
              </p14:xfrm>
            </p:contentPart>
          </mc:Choice>
          <mc:Fallback>
            <p:pic>
              <p:nvPicPr>
                <p:cNvPr id="16" name="Ink 15">
                  <a:extLst>
                    <a:ext uri="{FF2B5EF4-FFF2-40B4-BE49-F238E27FC236}">
                      <a16:creationId xmlns:a16="http://schemas.microsoft.com/office/drawing/2014/main" id="{AC9E75E9-39E2-B710-23C5-1FDC0026B847}"/>
                    </a:ext>
                  </a:extLst>
                </p:cNvPr>
                <p:cNvPicPr/>
                <p:nvPr/>
              </p:nvPicPr>
              <p:blipFill>
                <a:blip r:embed="rId31"/>
                <a:stretch>
                  <a:fillRect/>
                </a:stretch>
              </p:blipFill>
              <p:spPr>
                <a:xfrm>
                  <a:off x="6378990" y="4388241"/>
                  <a:ext cx="2743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D3BBA80C-83AF-3E82-AEEE-7D931027DFE6}"/>
                    </a:ext>
                  </a:extLst>
                </p14:cNvPr>
                <p14:cNvContentPartPr/>
                <p14:nvPr/>
              </p14:nvContentPartPr>
              <p14:xfrm>
                <a:off x="6681390" y="4434321"/>
                <a:ext cx="146520" cy="194040"/>
              </p14:xfrm>
            </p:contentPart>
          </mc:Choice>
          <mc:Fallback>
            <p:pic>
              <p:nvPicPr>
                <p:cNvPr id="17" name="Ink 16">
                  <a:extLst>
                    <a:ext uri="{FF2B5EF4-FFF2-40B4-BE49-F238E27FC236}">
                      <a16:creationId xmlns:a16="http://schemas.microsoft.com/office/drawing/2014/main" id="{D3BBA80C-83AF-3E82-AEEE-7D931027DFE6}"/>
                    </a:ext>
                  </a:extLst>
                </p:cNvPr>
                <p:cNvPicPr/>
                <p:nvPr/>
              </p:nvPicPr>
              <p:blipFill>
                <a:blip r:embed="rId33"/>
                <a:stretch>
                  <a:fillRect/>
                </a:stretch>
              </p:blipFill>
              <p:spPr>
                <a:xfrm>
                  <a:off x="6663750" y="4416321"/>
                  <a:ext cx="1821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1017CE7A-E6F6-BB00-18CE-266872939819}"/>
                    </a:ext>
                  </a:extLst>
                </p14:cNvPr>
                <p14:cNvContentPartPr/>
                <p14:nvPr/>
              </p14:nvContentPartPr>
              <p14:xfrm>
                <a:off x="6865350" y="4392921"/>
                <a:ext cx="110160" cy="203760"/>
              </p14:xfrm>
            </p:contentPart>
          </mc:Choice>
          <mc:Fallback>
            <p:pic>
              <p:nvPicPr>
                <p:cNvPr id="18" name="Ink 17">
                  <a:extLst>
                    <a:ext uri="{FF2B5EF4-FFF2-40B4-BE49-F238E27FC236}">
                      <a16:creationId xmlns:a16="http://schemas.microsoft.com/office/drawing/2014/main" id="{1017CE7A-E6F6-BB00-18CE-266872939819}"/>
                    </a:ext>
                  </a:extLst>
                </p:cNvPr>
                <p:cNvPicPr/>
                <p:nvPr/>
              </p:nvPicPr>
              <p:blipFill>
                <a:blip r:embed="rId35"/>
                <a:stretch>
                  <a:fillRect/>
                </a:stretch>
              </p:blipFill>
              <p:spPr>
                <a:xfrm>
                  <a:off x="6847710" y="4375281"/>
                  <a:ext cx="1458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E44693F0-DDDC-FD3D-378F-5249DED9235F}"/>
                    </a:ext>
                  </a:extLst>
                </p14:cNvPr>
                <p14:cNvContentPartPr/>
                <p14:nvPr/>
              </p14:nvContentPartPr>
              <p14:xfrm>
                <a:off x="6713070" y="4734561"/>
                <a:ext cx="21960" cy="248400"/>
              </p14:xfrm>
            </p:contentPart>
          </mc:Choice>
          <mc:Fallback>
            <p:pic>
              <p:nvPicPr>
                <p:cNvPr id="19" name="Ink 18">
                  <a:extLst>
                    <a:ext uri="{FF2B5EF4-FFF2-40B4-BE49-F238E27FC236}">
                      <a16:creationId xmlns:a16="http://schemas.microsoft.com/office/drawing/2014/main" id="{E44693F0-DDDC-FD3D-378F-5249DED9235F}"/>
                    </a:ext>
                  </a:extLst>
                </p:cNvPr>
                <p:cNvPicPr/>
                <p:nvPr/>
              </p:nvPicPr>
              <p:blipFill>
                <a:blip r:embed="rId37"/>
                <a:stretch>
                  <a:fillRect/>
                </a:stretch>
              </p:blipFill>
              <p:spPr>
                <a:xfrm>
                  <a:off x="6695070" y="4716921"/>
                  <a:ext cx="576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F3BBB6D2-5E6D-9B05-C061-E798A704D9CF}"/>
                    </a:ext>
                  </a:extLst>
                </p14:cNvPr>
                <p14:cNvContentPartPr/>
                <p14:nvPr/>
              </p14:nvContentPartPr>
              <p14:xfrm>
                <a:off x="6607230" y="4934721"/>
                <a:ext cx="192600" cy="68040"/>
              </p14:xfrm>
            </p:contentPart>
          </mc:Choice>
          <mc:Fallback>
            <p:pic>
              <p:nvPicPr>
                <p:cNvPr id="20" name="Ink 19">
                  <a:extLst>
                    <a:ext uri="{FF2B5EF4-FFF2-40B4-BE49-F238E27FC236}">
                      <a16:creationId xmlns:a16="http://schemas.microsoft.com/office/drawing/2014/main" id="{F3BBB6D2-5E6D-9B05-C061-E798A704D9CF}"/>
                    </a:ext>
                  </a:extLst>
                </p:cNvPr>
                <p:cNvPicPr/>
                <p:nvPr/>
              </p:nvPicPr>
              <p:blipFill>
                <a:blip r:embed="rId39"/>
                <a:stretch>
                  <a:fillRect/>
                </a:stretch>
              </p:blipFill>
              <p:spPr>
                <a:xfrm>
                  <a:off x="6589230" y="4917081"/>
                  <a:ext cx="2282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7BA53BA2-1759-ACE8-6A90-F7B2D7DB43C9}"/>
                    </a:ext>
                  </a:extLst>
                </p14:cNvPr>
                <p14:cNvContentPartPr/>
                <p14:nvPr/>
              </p14:nvContentPartPr>
              <p14:xfrm>
                <a:off x="820230" y="4124361"/>
                <a:ext cx="275760" cy="281160"/>
              </p14:xfrm>
            </p:contentPart>
          </mc:Choice>
          <mc:Fallback>
            <p:pic>
              <p:nvPicPr>
                <p:cNvPr id="23" name="Ink 22">
                  <a:extLst>
                    <a:ext uri="{FF2B5EF4-FFF2-40B4-BE49-F238E27FC236}">
                      <a16:creationId xmlns:a16="http://schemas.microsoft.com/office/drawing/2014/main" id="{7BA53BA2-1759-ACE8-6A90-F7B2D7DB43C9}"/>
                    </a:ext>
                  </a:extLst>
                </p:cNvPr>
                <p:cNvPicPr/>
                <p:nvPr/>
              </p:nvPicPr>
              <p:blipFill>
                <a:blip r:embed="rId41"/>
                <a:stretch>
                  <a:fillRect/>
                </a:stretch>
              </p:blipFill>
              <p:spPr>
                <a:xfrm>
                  <a:off x="802590" y="4106721"/>
                  <a:ext cx="3114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E1783757-FE42-4FCC-5DE1-67A16A61241C}"/>
                    </a:ext>
                  </a:extLst>
                </p14:cNvPr>
                <p14:cNvContentPartPr/>
                <p14:nvPr/>
              </p14:nvContentPartPr>
              <p14:xfrm>
                <a:off x="759390" y="4498761"/>
                <a:ext cx="324000" cy="228960"/>
              </p14:xfrm>
            </p:contentPart>
          </mc:Choice>
          <mc:Fallback>
            <p:pic>
              <p:nvPicPr>
                <p:cNvPr id="24" name="Ink 23">
                  <a:extLst>
                    <a:ext uri="{FF2B5EF4-FFF2-40B4-BE49-F238E27FC236}">
                      <a16:creationId xmlns:a16="http://schemas.microsoft.com/office/drawing/2014/main" id="{E1783757-FE42-4FCC-5DE1-67A16A61241C}"/>
                    </a:ext>
                  </a:extLst>
                </p:cNvPr>
                <p:cNvPicPr/>
                <p:nvPr/>
              </p:nvPicPr>
              <p:blipFill>
                <a:blip r:embed="rId43"/>
                <a:stretch>
                  <a:fillRect/>
                </a:stretch>
              </p:blipFill>
              <p:spPr>
                <a:xfrm>
                  <a:off x="741390" y="4481121"/>
                  <a:ext cx="3596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12FEAB60-8019-EFD8-5CAF-A649D7CF22EB}"/>
                    </a:ext>
                  </a:extLst>
                </p14:cNvPr>
                <p14:cNvContentPartPr/>
                <p14:nvPr/>
              </p14:nvContentPartPr>
              <p14:xfrm>
                <a:off x="1221630" y="4469601"/>
                <a:ext cx="276120" cy="20520"/>
              </p14:xfrm>
            </p:contentPart>
          </mc:Choice>
          <mc:Fallback>
            <p:pic>
              <p:nvPicPr>
                <p:cNvPr id="25" name="Ink 24">
                  <a:extLst>
                    <a:ext uri="{FF2B5EF4-FFF2-40B4-BE49-F238E27FC236}">
                      <a16:creationId xmlns:a16="http://schemas.microsoft.com/office/drawing/2014/main" id="{12FEAB60-8019-EFD8-5CAF-A649D7CF22EB}"/>
                    </a:ext>
                  </a:extLst>
                </p:cNvPr>
                <p:cNvPicPr/>
                <p:nvPr/>
              </p:nvPicPr>
              <p:blipFill>
                <a:blip r:embed="rId45"/>
                <a:stretch>
                  <a:fillRect/>
                </a:stretch>
              </p:blipFill>
              <p:spPr>
                <a:xfrm>
                  <a:off x="1203630" y="4451961"/>
                  <a:ext cx="3117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534D3CDC-EAFD-436D-3BAB-745E89B699EC}"/>
                    </a:ext>
                  </a:extLst>
                </p14:cNvPr>
                <p14:cNvContentPartPr/>
                <p14:nvPr/>
              </p14:nvContentPartPr>
              <p14:xfrm>
                <a:off x="1421790" y="4366281"/>
                <a:ext cx="147240" cy="199440"/>
              </p14:xfrm>
            </p:contentPart>
          </mc:Choice>
          <mc:Fallback>
            <p:pic>
              <p:nvPicPr>
                <p:cNvPr id="26" name="Ink 25">
                  <a:extLst>
                    <a:ext uri="{FF2B5EF4-FFF2-40B4-BE49-F238E27FC236}">
                      <a16:creationId xmlns:a16="http://schemas.microsoft.com/office/drawing/2014/main" id="{534D3CDC-EAFD-436D-3BAB-745E89B699EC}"/>
                    </a:ext>
                  </a:extLst>
                </p:cNvPr>
                <p:cNvPicPr/>
                <p:nvPr/>
              </p:nvPicPr>
              <p:blipFill>
                <a:blip r:embed="rId47"/>
                <a:stretch>
                  <a:fillRect/>
                </a:stretch>
              </p:blipFill>
              <p:spPr>
                <a:xfrm>
                  <a:off x="1404150" y="4348281"/>
                  <a:ext cx="1828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F222C588-74AB-0505-D211-F3AF5014F79A}"/>
                    </a:ext>
                  </a:extLst>
                </p14:cNvPr>
                <p14:cNvContentPartPr/>
                <p14:nvPr/>
              </p14:nvContentPartPr>
              <p14:xfrm>
                <a:off x="1642470" y="4063521"/>
                <a:ext cx="891720" cy="660240"/>
              </p14:xfrm>
            </p:contentPart>
          </mc:Choice>
          <mc:Fallback>
            <p:pic>
              <p:nvPicPr>
                <p:cNvPr id="27" name="Ink 26">
                  <a:extLst>
                    <a:ext uri="{FF2B5EF4-FFF2-40B4-BE49-F238E27FC236}">
                      <a16:creationId xmlns:a16="http://schemas.microsoft.com/office/drawing/2014/main" id="{F222C588-74AB-0505-D211-F3AF5014F79A}"/>
                    </a:ext>
                  </a:extLst>
                </p:cNvPr>
                <p:cNvPicPr/>
                <p:nvPr/>
              </p:nvPicPr>
              <p:blipFill>
                <a:blip r:embed="rId49"/>
                <a:stretch>
                  <a:fillRect/>
                </a:stretch>
              </p:blipFill>
              <p:spPr>
                <a:xfrm>
                  <a:off x="1624470" y="4045881"/>
                  <a:ext cx="927360" cy="695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DCBCEA3F-D7DE-33BB-545E-BD99BF039307}"/>
                    </a:ext>
                  </a:extLst>
                </p14:cNvPr>
                <p14:cNvContentPartPr/>
                <p14:nvPr/>
              </p14:nvContentPartPr>
              <p14:xfrm>
                <a:off x="1773510" y="4288161"/>
                <a:ext cx="114840" cy="197280"/>
              </p14:xfrm>
            </p:contentPart>
          </mc:Choice>
          <mc:Fallback>
            <p:pic>
              <p:nvPicPr>
                <p:cNvPr id="28" name="Ink 27">
                  <a:extLst>
                    <a:ext uri="{FF2B5EF4-FFF2-40B4-BE49-F238E27FC236}">
                      <a16:creationId xmlns:a16="http://schemas.microsoft.com/office/drawing/2014/main" id="{DCBCEA3F-D7DE-33BB-545E-BD99BF039307}"/>
                    </a:ext>
                  </a:extLst>
                </p:cNvPr>
                <p:cNvPicPr/>
                <p:nvPr/>
              </p:nvPicPr>
              <p:blipFill>
                <a:blip r:embed="rId51"/>
                <a:stretch>
                  <a:fillRect/>
                </a:stretch>
              </p:blipFill>
              <p:spPr>
                <a:xfrm>
                  <a:off x="1755510" y="4270521"/>
                  <a:ext cx="1504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66FFD4F2-5A5F-07D5-8731-15E8EFE02746}"/>
                    </a:ext>
                  </a:extLst>
                </p14:cNvPr>
                <p14:cNvContentPartPr/>
                <p14:nvPr/>
              </p14:nvContentPartPr>
              <p14:xfrm>
                <a:off x="1944150" y="4268721"/>
                <a:ext cx="116280" cy="218880"/>
              </p14:xfrm>
            </p:contentPart>
          </mc:Choice>
          <mc:Fallback>
            <p:pic>
              <p:nvPicPr>
                <p:cNvPr id="29" name="Ink 28">
                  <a:extLst>
                    <a:ext uri="{FF2B5EF4-FFF2-40B4-BE49-F238E27FC236}">
                      <a16:creationId xmlns:a16="http://schemas.microsoft.com/office/drawing/2014/main" id="{66FFD4F2-5A5F-07D5-8731-15E8EFE02746}"/>
                    </a:ext>
                  </a:extLst>
                </p:cNvPr>
                <p:cNvPicPr/>
                <p:nvPr/>
              </p:nvPicPr>
              <p:blipFill>
                <a:blip r:embed="rId53"/>
                <a:stretch>
                  <a:fillRect/>
                </a:stretch>
              </p:blipFill>
              <p:spPr>
                <a:xfrm>
                  <a:off x="1926150" y="4251081"/>
                  <a:ext cx="1519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AFD8F8CB-44F2-F78D-3E0D-F55858AA3CCD}"/>
                    </a:ext>
                  </a:extLst>
                </p14:cNvPr>
                <p14:cNvContentPartPr/>
                <p14:nvPr/>
              </p14:nvContentPartPr>
              <p14:xfrm>
                <a:off x="2138910" y="4268721"/>
                <a:ext cx="68760" cy="222840"/>
              </p14:xfrm>
            </p:contentPart>
          </mc:Choice>
          <mc:Fallback>
            <p:pic>
              <p:nvPicPr>
                <p:cNvPr id="30" name="Ink 29">
                  <a:extLst>
                    <a:ext uri="{FF2B5EF4-FFF2-40B4-BE49-F238E27FC236}">
                      <a16:creationId xmlns:a16="http://schemas.microsoft.com/office/drawing/2014/main" id="{AFD8F8CB-44F2-F78D-3E0D-F55858AA3CCD}"/>
                    </a:ext>
                  </a:extLst>
                </p:cNvPr>
                <p:cNvPicPr/>
                <p:nvPr/>
              </p:nvPicPr>
              <p:blipFill>
                <a:blip r:embed="rId55"/>
                <a:stretch>
                  <a:fillRect/>
                </a:stretch>
              </p:blipFill>
              <p:spPr>
                <a:xfrm>
                  <a:off x="2120910" y="4250721"/>
                  <a:ext cx="104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AEC04709-D054-E92B-82C4-EA03B1F0C985}"/>
                    </a:ext>
                  </a:extLst>
                </p14:cNvPr>
                <p14:cNvContentPartPr/>
                <p14:nvPr/>
              </p14:nvContentPartPr>
              <p14:xfrm>
                <a:off x="2242590" y="4344321"/>
                <a:ext cx="87840" cy="109440"/>
              </p14:xfrm>
            </p:contentPart>
          </mc:Choice>
          <mc:Fallback>
            <p:pic>
              <p:nvPicPr>
                <p:cNvPr id="31" name="Ink 30">
                  <a:extLst>
                    <a:ext uri="{FF2B5EF4-FFF2-40B4-BE49-F238E27FC236}">
                      <a16:creationId xmlns:a16="http://schemas.microsoft.com/office/drawing/2014/main" id="{AEC04709-D054-E92B-82C4-EA03B1F0C985}"/>
                    </a:ext>
                  </a:extLst>
                </p:cNvPr>
                <p:cNvPicPr/>
                <p:nvPr/>
              </p:nvPicPr>
              <p:blipFill>
                <a:blip r:embed="rId57"/>
                <a:stretch>
                  <a:fillRect/>
                </a:stretch>
              </p:blipFill>
              <p:spPr>
                <a:xfrm>
                  <a:off x="2224590" y="4326681"/>
                  <a:ext cx="123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AA9489C0-9815-72EE-BA90-E59042B1522D}"/>
                    </a:ext>
                  </a:extLst>
                </p14:cNvPr>
                <p14:cNvContentPartPr/>
                <p14:nvPr/>
              </p14:nvContentPartPr>
              <p14:xfrm>
                <a:off x="2358150" y="4245321"/>
                <a:ext cx="72720" cy="218880"/>
              </p14:xfrm>
            </p:contentPart>
          </mc:Choice>
          <mc:Fallback>
            <p:pic>
              <p:nvPicPr>
                <p:cNvPr id="32" name="Ink 31">
                  <a:extLst>
                    <a:ext uri="{FF2B5EF4-FFF2-40B4-BE49-F238E27FC236}">
                      <a16:creationId xmlns:a16="http://schemas.microsoft.com/office/drawing/2014/main" id="{AA9489C0-9815-72EE-BA90-E59042B1522D}"/>
                    </a:ext>
                  </a:extLst>
                </p:cNvPr>
                <p:cNvPicPr/>
                <p:nvPr/>
              </p:nvPicPr>
              <p:blipFill>
                <a:blip r:embed="rId59"/>
                <a:stretch>
                  <a:fillRect/>
                </a:stretch>
              </p:blipFill>
              <p:spPr>
                <a:xfrm>
                  <a:off x="2340150" y="4227681"/>
                  <a:ext cx="1083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A620CAD7-E080-1711-4767-F77089C1877F}"/>
                    </a:ext>
                  </a:extLst>
                </p14:cNvPr>
                <p14:cNvContentPartPr/>
                <p14:nvPr/>
              </p14:nvContentPartPr>
              <p14:xfrm>
                <a:off x="2400630" y="4307961"/>
                <a:ext cx="103320" cy="256320"/>
              </p14:xfrm>
            </p:contentPart>
          </mc:Choice>
          <mc:Fallback>
            <p:pic>
              <p:nvPicPr>
                <p:cNvPr id="33" name="Ink 32">
                  <a:extLst>
                    <a:ext uri="{FF2B5EF4-FFF2-40B4-BE49-F238E27FC236}">
                      <a16:creationId xmlns:a16="http://schemas.microsoft.com/office/drawing/2014/main" id="{A620CAD7-E080-1711-4767-F77089C1877F}"/>
                    </a:ext>
                  </a:extLst>
                </p:cNvPr>
                <p:cNvPicPr/>
                <p:nvPr/>
              </p:nvPicPr>
              <p:blipFill>
                <a:blip r:embed="rId61"/>
                <a:stretch>
                  <a:fillRect/>
                </a:stretch>
              </p:blipFill>
              <p:spPr>
                <a:xfrm>
                  <a:off x="2382630" y="4290321"/>
                  <a:ext cx="1389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84BE7D27-2B9D-E143-9E9C-FF46E3A6FCD2}"/>
                    </a:ext>
                  </a:extLst>
                </p14:cNvPr>
                <p14:cNvContentPartPr/>
                <p14:nvPr/>
              </p14:nvContentPartPr>
              <p14:xfrm>
                <a:off x="3472710" y="4877481"/>
                <a:ext cx="961920" cy="134280"/>
              </p14:xfrm>
            </p:contentPart>
          </mc:Choice>
          <mc:Fallback>
            <p:pic>
              <p:nvPicPr>
                <p:cNvPr id="38" name="Ink 37">
                  <a:extLst>
                    <a:ext uri="{FF2B5EF4-FFF2-40B4-BE49-F238E27FC236}">
                      <a16:creationId xmlns:a16="http://schemas.microsoft.com/office/drawing/2014/main" id="{84BE7D27-2B9D-E143-9E9C-FF46E3A6FCD2}"/>
                    </a:ext>
                  </a:extLst>
                </p:cNvPr>
                <p:cNvPicPr/>
                <p:nvPr/>
              </p:nvPicPr>
              <p:blipFill>
                <a:blip r:embed="rId63"/>
                <a:stretch>
                  <a:fillRect/>
                </a:stretch>
              </p:blipFill>
              <p:spPr>
                <a:xfrm>
                  <a:off x="3455070" y="4859841"/>
                  <a:ext cx="9975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E1D56F42-EE68-617D-4588-926B2DEE978E}"/>
                    </a:ext>
                  </a:extLst>
                </p14:cNvPr>
                <p14:cNvContentPartPr/>
                <p14:nvPr/>
              </p14:nvContentPartPr>
              <p14:xfrm>
                <a:off x="4732710" y="4726641"/>
                <a:ext cx="791280" cy="104760"/>
              </p14:xfrm>
            </p:contentPart>
          </mc:Choice>
          <mc:Fallback>
            <p:pic>
              <p:nvPicPr>
                <p:cNvPr id="39" name="Ink 38">
                  <a:extLst>
                    <a:ext uri="{FF2B5EF4-FFF2-40B4-BE49-F238E27FC236}">
                      <a16:creationId xmlns:a16="http://schemas.microsoft.com/office/drawing/2014/main" id="{E1D56F42-EE68-617D-4588-926B2DEE978E}"/>
                    </a:ext>
                  </a:extLst>
                </p:cNvPr>
                <p:cNvPicPr/>
                <p:nvPr/>
              </p:nvPicPr>
              <p:blipFill>
                <a:blip r:embed="rId65"/>
                <a:stretch>
                  <a:fillRect/>
                </a:stretch>
              </p:blipFill>
              <p:spPr>
                <a:xfrm>
                  <a:off x="4715070" y="4709001"/>
                  <a:ext cx="8269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8332E433-88F0-5A7C-DAD2-B1C1AAF7D97D}"/>
                    </a:ext>
                  </a:extLst>
                </p14:cNvPr>
                <p14:cNvContentPartPr/>
                <p14:nvPr/>
              </p14:nvContentPartPr>
              <p14:xfrm>
                <a:off x="5474310" y="4642761"/>
                <a:ext cx="62280" cy="193680"/>
              </p14:xfrm>
            </p:contentPart>
          </mc:Choice>
          <mc:Fallback>
            <p:pic>
              <p:nvPicPr>
                <p:cNvPr id="40" name="Ink 39">
                  <a:extLst>
                    <a:ext uri="{FF2B5EF4-FFF2-40B4-BE49-F238E27FC236}">
                      <a16:creationId xmlns:a16="http://schemas.microsoft.com/office/drawing/2014/main" id="{8332E433-88F0-5A7C-DAD2-B1C1AAF7D97D}"/>
                    </a:ext>
                  </a:extLst>
                </p:cNvPr>
                <p:cNvPicPr/>
                <p:nvPr/>
              </p:nvPicPr>
              <p:blipFill>
                <a:blip r:embed="rId67"/>
                <a:stretch>
                  <a:fillRect/>
                </a:stretch>
              </p:blipFill>
              <p:spPr>
                <a:xfrm>
                  <a:off x="5456310" y="4625121"/>
                  <a:ext cx="979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06C1E24-746F-FF8A-171B-4BAA16C07463}"/>
                    </a:ext>
                  </a:extLst>
                </p14:cNvPr>
                <p14:cNvContentPartPr/>
                <p14:nvPr/>
              </p14:nvContentPartPr>
              <p14:xfrm>
                <a:off x="4371990" y="4442601"/>
                <a:ext cx="92880" cy="75960"/>
              </p14:xfrm>
            </p:contentPart>
          </mc:Choice>
          <mc:Fallback>
            <p:pic>
              <p:nvPicPr>
                <p:cNvPr id="41" name="Ink 40">
                  <a:extLst>
                    <a:ext uri="{FF2B5EF4-FFF2-40B4-BE49-F238E27FC236}">
                      <a16:creationId xmlns:a16="http://schemas.microsoft.com/office/drawing/2014/main" id="{E06C1E24-746F-FF8A-171B-4BAA16C07463}"/>
                    </a:ext>
                  </a:extLst>
                </p:cNvPr>
                <p:cNvPicPr/>
                <p:nvPr/>
              </p:nvPicPr>
              <p:blipFill>
                <a:blip r:embed="rId69"/>
                <a:stretch>
                  <a:fillRect/>
                </a:stretch>
              </p:blipFill>
              <p:spPr>
                <a:xfrm>
                  <a:off x="4353990" y="4424601"/>
                  <a:ext cx="1285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E55BB9A1-2B56-AFC0-0B07-CE3BC3889C97}"/>
                    </a:ext>
                  </a:extLst>
                </p14:cNvPr>
                <p14:cNvContentPartPr/>
                <p14:nvPr/>
              </p14:nvContentPartPr>
              <p14:xfrm>
                <a:off x="4395750" y="4677681"/>
                <a:ext cx="33120" cy="33120"/>
              </p14:xfrm>
            </p:contentPart>
          </mc:Choice>
          <mc:Fallback>
            <p:pic>
              <p:nvPicPr>
                <p:cNvPr id="42" name="Ink 41">
                  <a:extLst>
                    <a:ext uri="{FF2B5EF4-FFF2-40B4-BE49-F238E27FC236}">
                      <a16:creationId xmlns:a16="http://schemas.microsoft.com/office/drawing/2014/main" id="{E55BB9A1-2B56-AFC0-0B07-CE3BC3889C97}"/>
                    </a:ext>
                  </a:extLst>
                </p:cNvPr>
                <p:cNvPicPr/>
                <p:nvPr/>
              </p:nvPicPr>
              <p:blipFill>
                <a:blip r:embed="rId71"/>
                <a:stretch>
                  <a:fillRect/>
                </a:stretch>
              </p:blipFill>
              <p:spPr>
                <a:xfrm>
                  <a:off x="4378110" y="4659681"/>
                  <a:ext cx="687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77725E53-66C0-1AD3-E37C-6078572562D9}"/>
                    </a:ext>
                  </a:extLst>
                </p14:cNvPr>
                <p14:cNvContentPartPr/>
                <p14:nvPr/>
              </p14:nvContentPartPr>
              <p14:xfrm>
                <a:off x="4344990" y="4430361"/>
                <a:ext cx="65880" cy="164160"/>
              </p14:xfrm>
            </p:contentPart>
          </mc:Choice>
          <mc:Fallback>
            <p:pic>
              <p:nvPicPr>
                <p:cNvPr id="43" name="Ink 42">
                  <a:extLst>
                    <a:ext uri="{FF2B5EF4-FFF2-40B4-BE49-F238E27FC236}">
                      <a16:creationId xmlns:a16="http://schemas.microsoft.com/office/drawing/2014/main" id="{77725E53-66C0-1AD3-E37C-6078572562D9}"/>
                    </a:ext>
                  </a:extLst>
                </p:cNvPr>
                <p:cNvPicPr/>
                <p:nvPr/>
              </p:nvPicPr>
              <p:blipFill>
                <a:blip r:embed="rId73"/>
                <a:stretch>
                  <a:fillRect/>
                </a:stretch>
              </p:blipFill>
              <p:spPr>
                <a:xfrm>
                  <a:off x="4326990" y="4412721"/>
                  <a:ext cx="1015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858ACED6-0978-010A-64EB-6EEA28A3D9E8}"/>
                    </a:ext>
                  </a:extLst>
                </p14:cNvPr>
                <p14:cNvContentPartPr/>
                <p14:nvPr/>
              </p14:nvContentPartPr>
              <p14:xfrm>
                <a:off x="4393590" y="4669761"/>
                <a:ext cx="36720" cy="10080"/>
              </p14:xfrm>
            </p:contentPart>
          </mc:Choice>
          <mc:Fallback>
            <p:pic>
              <p:nvPicPr>
                <p:cNvPr id="44" name="Ink 43">
                  <a:extLst>
                    <a:ext uri="{FF2B5EF4-FFF2-40B4-BE49-F238E27FC236}">
                      <a16:creationId xmlns:a16="http://schemas.microsoft.com/office/drawing/2014/main" id="{858ACED6-0978-010A-64EB-6EEA28A3D9E8}"/>
                    </a:ext>
                  </a:extLst>
                </p:cNvPr>
                <p:cNvPicPr/>
                <p:nvPr/>
              </p:nvPicPr>
              <p:blipFill>
                <a:blip r:embed="rId75"/>
                <a:stretch>
                  <a:fillRect/>
                </a:stretch>
              </p:blipFill>
              <p:spPr>
                <a:xfrm>
                  <a:off x="4375950" y="4651761"/>
                  <a:ext cx="72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5" name="Ink 34">
                  <a:extLst>
                    <a:ext uri="{FF2B5EF4-FFF2-40B4-BE49-F238E27FC236}">
                      <a16:creationId xmlns:a16="http://schemas.microsoft.com/office/drawing/2014/main" id="{9ACF7548-1414-BB28-E58C-411045CF536B}"/>
                    </a:ext>
                  </a:extLst>
                </p14:cNvPr>
                <p14:cNvContentPartPr/>
                <p14:nvPr/>
              </p14:nvContentPartPr>
              <p14:xfrm>
                <a:off x="1984110" y="4706481"/>
                <a:ext cx="45720" cy="417240"/>
              </p14:xfrm>
            </p:contentPart>
          </mc:Choice>
          <mc:Fallback>
            <p:pic>
              <p:nvPicPr>
                <p:cNvPr id="35" name="Ink 34">
                  <a:extLst>
                    <a:ext uri="{FF2B5EF4-FFF2-40B4-BE49-F238E27FC236}">
                      <a16:creationId xmlns:a16="http://schemas.microsoft.com/office/drawing/2014/main" id="{9ACF7548-1414-BB28-E58C-411045CF536B}"/>
                    </a:ext>
                  </a:extLst>
                </p:cNvPr>
                <p:cNvPicPr/>
                <p:nvPr/>
              </p:nvPicPr>
              <p:blipFill>
                <a:blip r:embed="rId77"/>
                <a:stretch>
                  <a:fillRect/>
                </a:stretch>
              </p:blipFill>
              <p:spPr>
                <a:xfrm>
                  <a:off x="1966110" y="4688841"/>
                  <a:ext cx="8136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 name="Ink 35">
                  <a:extLst>
                    <a:ext uri="{FF2B5EF4-FFF2-40B4-BE49-F238E27FC236}">
                      <a16:creationId xmlns:a16="http://schemas.microsoft.com/office/drawing/2014/main" id="{F38171FE-DE18-3014-3874-E265E9D18444}"/>
                    </a:ext>
                  </a:extLst>
                </p14:cNvPr>
                <p14:cNvContentPartPr/>
                <p14:nvPr/>
              </p14:nvContentPartPr>
              <p14:xfrm>
                <a:off x="2181750" y="5069721"/>
                <a:ext cx="139680" cy="32760"/>
              </p14:xfrm>
            </p:contentPart>
          </mc:Choice>
          <mc:Fallback>
            <p:pic>
              <p:nvPicPr>
                <p:cNvPr id="36" name="Ink 35">
                  <a:extLst>
                    <a:ext uri="{FF2B5EF4-FFF2-40B4-BE49-F238E27FC236}">
                      <a16:creationId xmlns:a16="http://schemas.microsoft.com/office/drawing/2014/main" id="{F38171FE-DE18-3014-3874-E265E9D18444}"/>
                    </a:ext>
                  </a:extLst>
                </p:cNvPr>
                <p:cNvPicPr/>
                <p:nvPr/>
              </p:nvPicPr>
              <p:blipFill>
                <a:blip r:embed="rId79"/>
                <a:stretch>
                  <a:fillRect/>
                </a:stretch>
              </p:blipFill>
              <p:spPr>
                <a:xfrm>
                  <a:off x="2163750" y="5051721"/>
                  <a:ext cx="1753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7" name="Ink 36">
                  <a:extLst>
                    <a:ext uri="{FF2B5EF4-FFF2-40B4-BE49-F238E27FC236}">
                      <a16:creationId xmlns:a16="http://schemas.microsoft.com/office/drawing/2014/main" id="{BDFE9360-1AB8-920F-9BE9-46F5BDEE1FEB}"/>
                    </a:ext>
                  </a:extLst>
                </p14:cNvPr>
                <p14:cNvContentPartPr/>
                <p14:nvPr/>
              </p14:nvContentPartPr>
              <p14:xfrm>
                <a:off x="2493870" y="5016081"/>
                <a:ext cx="644040" cy="70200"/>
              </p14:xfrm>
            </p:contentPart>
          </mc:Choice>
          <mc:Fallback>
            <p:pic>
              <p:nvPicPr>
                <p:cNvPr id="37" name="Ink 36">
                  <a:extLst>
                    <a:ext uri="{FF2B5EF4-FFF2-40B4-BE49-F238E27FC236}">
                      <a16:creationId xmlns:a16="http://schemas.microsoft.com/office/drawing/2014/main" id="{BDFE9360-1AB8-920F-9BE9-46F5BDEE1FEB}"/>
                    </a:ext>
                  </a:extLst>
                </p:cNvPr>
                <p:cNvPicPr/>
                <p:nvPr/>
              </p:nvPicPr>
              <p:blipFill>
                <a:blip r:embed="rId81"/>
                <a:stretch>
                  <a:fillRect/>
                </a:stretch>
              </p:blipFill>
              <p:spPr>
                <a:xfrm>
                  <a:off x="2475870" y="4998081"/>
                  <a:ext cx="6796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7E4624C7-6F7E-0158-7C9E-6C1E15DA2DB1}"/>
                    </a:ext>
                  </a:extLst>
                </p14:cNvPr>
                <p14:cNvContentPartPr/>
                <p14:nvPr/>
              </p14:nvContentPartPr>
              <p14:xfrm>
                <a:off x="1787910" y="5311281"/>
                <a:ext cx="132120" cy="153720"/>
              </p14:xfrm>
            </p:contentPart>
          </mc:Choice>
          <mc:Fallback>
            <p:pic>
              <p:nvPicPr>
                <p:cNvPr id="46" name="Ink 45">
                  <a:extLst>
                    <a:ext uri="{FF2B5EF4-FFF2-40B4-BE49-F238E27FC236}">
                      <a16:creationId xmlns:a16="http://schemas.microsoft.com/office/drawing/2014/main" id="{7E4624C7-6F7E-0158-7C9E-6C1E15DA2DB1}"/>
                    </a:ext>
                  </a:extLst>
                </p:cNvPr>
                <p:cNvPicPr/>
                <p:nvPr/>
              </p:nvPicPr>
              <p:blipFill>
                <a:blip r:embed="rId83"/>
                <a:stretch>
                  <a:fillRect/>
                </a:stretch>
              </p:blipFill>
              <p:spPr>
                <a:xfrm>
                  <a:off x="1770270" y="5293641"/>
                  <a:ext cx="1677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4C429001-D5ED-C014-F477-5E4A2B12F778}"/>
                    </a:ext>
                  </a:extLst>
                </p14:cNvPr>
                <p14:cNvContentPartPr/>
                <p14:nvPr/>
              </p14:nvContentPartPr>
              <p14:xfrm>
                <a:off x="1979790" y="5148921"/>
                <a:ext cx="131760" cy="278280"/>
              </p14:xfrm>
            </p:contentPart>
          </mc:Choice>
          <mc:Fallback>
            <p:pic>
              <p:nvPicPr>
                <p:cNvPr id="47" name="Ink 46">
                  <a:extLst>
                    <a:ext uri="{FF2B5EF4-FFF2-40B4-BE49-F238E27FC236}">
                      <a16:creationId xmlns:a16="http://schemas.microsoft.com/office/drawing/2014/main" id="{4C429001-D5ED-C014-F477-5E4A2B12F778}"/>
                    </a:ext>
                  </a:extLst>
                </p:cNvPr>
                <p:cNvPicPr/>
                <p:nvPr/>
              </p:nvPicPr>
              <p:blipFill>
                <a:blip r:embed="rId85"/>
                <a:stretch>
                  <a:fillRect/>
                </a:stretch>
              </p:blipFill>
              <p:spPr>
                <a:xfrm>
                  <a:off x="1961790" y="5130921"/>
                  <a:ext cx="1674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8CCE7B76-649D-5B98-85D7-D318511F653B}"/>
                    </a:ext>
                  </a:extLst>
                </p14:cNvPr>
                <p14:cNvContentPartPr/>
                <p14:nvPr/>
              </p14:nvContentPartPr>
              <p14:xfrm>
                <a:off x="1959270" y="5299401"/>
                <a:ext cx="87840" cy="47880"/>
              </p14:xfrm>
            </p:contentPart>
          </mc:Choice>
          <mc:Fallback>
            <p:pic>
              <p:nvPicPr>
                <p:cNvPr id="48" name="Ink 47">
                  <a:extLst>
                    <a:ext uri="{FF2B5EF4-FFF2-40B4-BE49-F238E27FC236}">
                      <a16:creationId xmlns:a16="http://schemas.microsoft.com/office/drawing/2014/main" id="{8CCE7B76-649D-5B98-85D7-D318511F653B}"/>
                    </a:ext>
                  </a:extLst>
                </p:cNvPr>
                <p:cNvPicPr/>
                <p:nvPr/>
              </p:nvPicPr>
              <p:blipFill>
                <a:blip r:embed="rId87"/>
                <a:stretch>
                  <a:fillRect/>
                </a:stretch>
              </p:blipFill>
              <p:spPr>
                <a:xfrm>
                  <a:off x="1941630" y="5281761"/>
                  <a:ext cx="1234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75F8780D-F3E9-F3FE-2096-15C1C54F2596}"/>
                    </a:ext>
                  </a:extLst>
                </p14:cNvPr>
                <p14:cNvContentPartPr/>
                <p14:nvPr/>
              </p14:nvContentPartPr>
              <p14:xfrm>
                <a:off x="2175990" y="5178801"/>
                <a:ext cx="109080" cy="262080"/>
              </p14:xfrm>
            </p:contentPart>
          </mc:Choice>
          <mc:Fallback>
            <p:pic>
              <p:nvPicPr>
                <p:cNvPr id="49" name="Ink 48">
                  <a:extLst>
                    <a:ext uri="{FF2B5EF4-FFF2-40B4-BE49-F238E27FC236}">
                      <a16:creationId xmlns:a16="http://schemas.microsoft.com/office/drawing/2014/main" id="{75F8780D-F3E9-F3FE-2096-15C1C54F2596}"/>
                    </a:ext>
                  </a:extLst>
                </p:cNvPr>
                <p:cNvPicPr/>
                <p:nvPr/>
              </p:nvPicPr>
              <p:blipFill>
                <a:blip r:embed="rId89"/>
                <a:stretch>
                  <a:fillRect/>
                </a:stretch>
              </p:blipFill>
              <p:spPr>
                <a:xfrm>
                  <a:off x="2157990" y="5161161"/>
                  <a:ext cx="1447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C2E953A8-6753-BCCB-6B2B-AEF6D9E3E5F0}"/>
                    </a:ext>
                  </a:extLst>
                </p14:cNvPr>
                <p14:cNvContentPartPr/>
                <p14:nvPr/>
              </p14:nvContentPartPr>
              <p14:xfrm>
                <a:off x="2354550" y="5295801"/>
                <a:ext cx="119160" cy="228240"/>
              </p14:xfrm>
            </p:contentPart>
          </mc:Choice>
          <mc:Fallback>
            <p:pic>
              <p:nvPicPr>
                <p:cNvPr id="50" name="Ink 49">
                  <a:extLst>
                    <a:ext uri="{FF2B5EF4-FFF2-40B4-BE49-F238E27FC236}">
                      <a16:creationId xmlns:a16="http://schemas.microsoft.com/office/drawing/2014/main" id="{C2E953A8-6753-BCCB-6B2B-AEF6D9E3E5F0}"/>
                    </a:ext>
                  </a:extLst>
                </p:cNvPr>
                <p:cNvPicPr/>
                <p:nvPr/>
              </p:nvPicPr>
              <p:blipFill>
                <a:blip r:embed="rId91"/>
                <a:stretch>
                  <a:fillRect/>
                </a:stretch>
              </p:blipFill>
              <p:spPr>
                <a:xfrm>
                  <a:off x="2336550" y="5278161"/>
                  <a:ext cx="15480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C2C3AEB2-0ACF-F18F-3DB6-4322E7775930}"/>
                    </a:ext>
                  </a:extLst>
                </p14:cNvPr>
                <p14:cNvContentPartPr/>
                <p14:nvPr/>
              </p14:nvContentPartPr>
              <p14:xfrm>
                <a:off x="2501790" y="5311281"/>
                <a:ext cx="1800" cy="98280"/>
              </p14:xfrm>
            </p:contentPart>
          </mc:Choice>
          <mc:Fallback>
            <p:pic>
              <p:nvPicPr>
                <p:cNvPr id="51" name="Ink 50">
                  <a:extLst>
                    <a:ext uri="{FF2B5EF4-FFF2-40B4-BE49-F238E27FC236}">
                      <a16:creationId xmlns:a16="http://schemas.microsoft.com/office/drawing/2014/main" id="{C2C3AEB2-0ACF-F18F-3DB6-4322E7775930}"/>
                    </a:ext>
                  </a:extLst>
                </p:cNvPr>
                <p:cNvPicPr/>
                <p:nvPr/>
              </p:nvPicPr>
              <p:blipFill>
                <a:blip r:embed="rId93"/>
                <a:stretch>
                  <a:fillRect/>
                </a:stretch>
              </p:blipFill>
              <p:spPr>
                <a:xfrm>
                  <a:off x="2483790" y="5293281"/>
                  <a:ext cx="37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78FBC1F2-C483-BD88-1591-86A5237E1284}"/>
                    </a:ext>
                  </a:extLst>
                </p14:cNvPr>
                <p14:cNvContentPartPr/>
                <p14:nvPr/>
              </p14:nvContentPartPr>
              <p14:xfrm>
                <a:off x="2507190" y="5240361"/>
                <a:ext cx="144360" cy="188640"/>
              </p14:xfrm>
            </p:contentPart>
          </mc:Choice>
          <mc:Fallback>
            <p:pic>
              <p:nvPicPr>
                <p:cNvPr id="52" name="Ink 51">
                  <a:extLst>
                    <a:ext uri="{FF2B5EF4-FFF2-40B4-BE49-F238E27FC236}">
                      <a16:creationId xmlns:a16="http://schemas.microsoft.com/office/drawing/2014/main" id="{78FBC1F2-C483-BD88-1591-86A5237E1284}"/>
                    </a:ext>
                  </a:extLst>
                </p:cNvPr>
                <p:cNvPicPr/>
                <p:nvPr/>
              </p:nvPicPr>
              <p:blipFill>
                <a:blip r:embed="rId95"/>
                <a:stretch>
                  <a:fillRect/>
                </a:stretch>
              </p:blipFill>
              <p:spPr>
                <a:xfrm>
                  <a:off x="2489550" y="5222721"/>
                  <a:ext cx="180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Ink 52">
                  <a:extLst>
                    <a:ext uri="{FF2B5EF4-FFF2-40B4-BE49-F238E27FC236}">
                      <a16:creationId xmlns:a16="http://schemas.microsoft.com/office/drawing/2014/main" id="{C9653D31-34CF-624D-A3AC-BAF27D124E4C}"/>
                    </a:ext>
                  </a:extLst>
                </p14:cNvPr>
                <p14:cNvContentPartPr/>
                <p14:nvPr/>
              </p14:nvContentPartPr>
              <p14:xfrm>
                <a:off x="1615110" y="4874601"/>
                <a:ext cx="1201320" cy="933840"/>
              </p14:xfrm>
            </p:contentPart>
          </mc:Choice>
          <mc:Fallback>
            <p:pic>
              <p:nvPicPr>
                <p:cNvPr id="53" name="Ink 52">
                  <a:extLst>
                    <a:ext uri="{FF2B5EF4-FFF2-40B4-BE49-F238E27FC236}">
                      <a16:creationId xmlns:a16="http://schemas.microsoft.com/office/drawing/2014/main" id="{C9653D31-34CF-624D-A3AC-BAF27D124E4C}"/>
                    </a:ext>
                  </a:extLst>
                </p:cNvPr>
                <p:cNvPicPr/>
                <p:nvPr/>
              </p:nvPicPr>
              <p:blipFill>
                <a:blip r:embed="rId97"/>
                <a:stretch>
                  <a:fillRect/>
                </a:stretch>
              </p:blipFill>
              <p:spPr>
                <a:xfrm>
                  <a:off x="1597470" y="4856961"/>
                  <a:ext cx="1236960" cy="969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D01F531D-616D-7F66-C9E2-3F7B23956AEF}"/>
                    </a:ext>
                  </a:extLst>
                </p14:cNvPr>
                <p14:cNvContentPartPr/>
                <p14:nvPr/>
              </p14:nvContentPartPr>
              <p14:xfrm>
                <a:off x="2815350" y="4632321"/>
                <a:ext cx="3031920" cy="739440"/>
              </p14:xfrm>
            </p:contentPart>
          </mc:Choice>
          <mc:Fallback>
            <p:pic>
              <p:nvPicPr>
                <p:cNvPr id="55" name="Ink 54">
                  <a:extLst>
                    <a:ext uri="{FF2B5EF4-FFF2-40B4-BE49-F238E27FC236}">
                      <a16:creationId xmlns:a16="http://schemas.microsoft.com/office/drawing/2014/main" id="{D01F531D-616D-7F66-C9E2-3F7B23956AEF}"/>
                    </a:ext>
                  </a:extLst>
                </p:cNvPr>
                <p:cNvPicPr/>
                <p:nvPr/>
              </p:nvPicPr>
              <p:blipFill>
                <a:blip r:embed="rId99"/>
                <a:stretch>
                  <a:fillRect/>
                </a:stretch>
              </p:blipFill>
              <p:spPr>
                <a:xfrm>
                  <a:off x="2797350" y="4614681"/>
                  <a:ext cx="3067560" cy="775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73810B28-927F-00D5-8C1D-9DCF5571A968}"/>
                    </a:ext>
                  </a:extLst>
                </p14:cNvPr>
                <p14:cNvContentPartPr/>
                <p14:nvPr/>
              </p14:nvContentPartPr>
              <p14:xfrm>
                <a:off x="5647110" y="4552401"/>
                <a:ext cx="142200" cy="214560"/>
              </p14:xfrm>
            </p:contentPart>
          </mc:Choice>
          <mc:Fallback>
            <p:pic>
              <p:nvPicPr>
                <p:cNvPr id="56" name="Ink 55">
                  <a:extLst>
                    <a:ext uri="{FF2B5EF4-FFF2-40B4-BE49-F238E27FC236}">
                      <a16:creationId xmlns:a16="http://schemas.microsoft.com/office/drawing/2014/main" id="{73810B28-927F-00D5-8C1D-9DCF5571A968}"/>
                    </a:ext>
                  </a:extLst>
                </p:cNvPr>
                <p:cNvPicPr/>
                <p:nvPr/>
              </p:nvPicPr>
              <p:blipFill>
                <a:blip r:embed="rId101"/>
                <a:stretch>
                  <a:fillRect/>
                </a:stretch>
              </p:blipFill>
              <p:spPr>
                <a:xfrm>
                  <a:off x="5629470" y="4534761"/>
                  <a:ext cx="1778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D62C6906-58DA-8AE7-6CF5-AEFB1502D38C}"/>
                    </a:ext>
                  </a:extLst>
                </p14:cNvPr>
                <p14:cNvContentPartPr/>
                <p14:nvPr/>
              </p14:nvContentPartPr>
              <p14:xfrm>
                <a:off x="4123230" y="4316241"/>
                <a:ext cx="72000" cy="684000"/>
              </p14:xfrm>
            </p:contentPart>
          </mc:Choice>
          <mc:Fallback>
            <p:pic>
              <p:nvPicPr>
                <p:cNvPr id="59" name="Ink 58">
                  <a:extLst>
                    <a:ext uri="{FF2B5EF4-FFF2-40B4-BE49-F238E27FC236}">
                      <a16:creationId xmlns:a16="http://schemas.microsoft.com/office/drawing/2014/main" id="{D62C6906-58DA-8AE7-6CF5-AEFB1502D38C}"/>
                    </a:ext>
                  </a:extLst>
                </p:cNvPr>
                <p:cNvPicPr/>
                <p:nvPr/>
              </p:nvPicPr>
              <p:blipFill>
                <a:blip r:embed="rId103"/>
                <a:stretch>
                  <a:fillRect/>
                </a:stretch>
              </p:blipFill>
              <p:spPr>
                <a:xfrm>
                  <a:off x="4105590" y="4298241"/>
                  <a:ext cx="107640" cy="719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D0EDF5DC-1BDD-704F-8A12-CCC5328A731C}"/>
                    </a:ext>
                  </a:extLst>
                </p14:cNvPr>
                <p14:cNvContentPartPr/>
                <p14:nvPr/>
              </p14:nvContentPartPr>
              <p14:xfrm>
                <a:off x="4061310" y="5386521"/>
                <a:ext cx="75600" cy="543960"/>
              </p14:xfrm>
            </p:contentPart>
          </mc:Choice>
          <mc:Fallback>
            <p:pic>
              <p:nvPicPr>
                <p:cNvPr id="60" name="Ink 59">
                  <a:extLst>
                    <a:ext uri="{FF2B5EF4-FFF2-40B4-BE49-F238E27FC236}">
                      <a16:creationId xmlns:a16="http://schemas.microsoft.com/office/drawing/2014/main" id="{D0EDF5DC-1BDD-704F-8A12-CCC5328A731C}"/>
                    </a:ext>
                  </a:extLst>
                </p:cNvPr>
                <p:cNvPicPr/>
                <p:nvPr/>
              </p:nvPicPr>
              <p:blipFill>
                <a:blip r:embed="rId105"/>
                <a:stretch>
                  <a:fillRect/>
                </a:stretch>
              </p:blipFill>
              <p:spPr>
                <a:xfrm>
                  <a:off x="4043310" y="5368521"/>
                  <a:ext cx="11124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49597227-1F2E-0625-7B7F-06D482C339F7}"/>
                    </a:ext>
                  </a:extLst>
                </p14:cNvPr>
                <p14:cNvContentPartPr/>
                <p14:nvPr/>
              </p14:nvContentPartPr>
              <p14:xfrm>
                <a:off x="1841190" y="6008961"/>
                <a:ext cx="117000" cy="154800"/>
              </p14:xfrm>
            </p:contentPart>
          </mc:Choice>
          <mc:Fallback>
            <p:pic>
              <p:nvPicPr>
                <p:cNvPr id="62" name="Ink 61">
                  <a:extLst>
                    <a:ext uri="{FF2B5EF4-FFF2-40B4-BE49-F238E27FC236}">
                      <a16:creationId xmlns:a16="http://schemas.microsoft.com/office/drawing/2014/main" id="{49597227-1F2E-0625-7B7F-06D482C339F7}"/>
                    </a:ext>
                  </a:extLst>
                </p:cNvPr>
                <p:cNvPicPr/>
                <p:nvPr/>
              </p:nvPicPr>
              <p:blipFill>
                <a:blip r:embed="rId107"/>
                <a:stretch>
                  <a:fillRect/>
                </a:stretch>
              </p:blipFill>
              <p:spPr>
                <a:xfrm>
                  <a:off x="1823190" y="5990961"/>
                  <a:ext cx="1526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B28BC6EE-932F-B2CB-B2D1-D63CB6254D4D}"/>
                    </a:ext>
                  </a:extLst>
                </p14:cNvPr>
                <p14:cNvContentPartPr/>
                <p14:nvPr/>
              </p14:nvContentPartPr>
              <p14:xfrm>
                <a:off x="2003190" y="5880801"/>
                <a:ext cx="70920" cy="283320"/>
              </p14:xfrm>
            </p:contentPart>
          </mc:Choice>
          <mc:Fallback>
            <p:pic>
              <p:nvPicPr>
                <p:cNvPr id="63" name="Ink 62">
                  <a:extLst>
                    <a:ext uri="{FF2B5EF4-FFF2-40B4-BE49-F238E27FC236}">
                      <a16:creationId xmlns:a16="http://schemas.microsoft.com/office/drawing/2014/main" id="{B28BC6EE-932F-B2CB-B2D1-D63CB6254D4D}"/>
                    </a:ext>
                  </a:extLst>
                </p:cNvPr>
                <p:cNvPicPr/>
                <p:nvPr/>
              </p:nvPicPr>
              <p:blipFill>
                <a:blip r:embed="rId109"/>
                <a:stretch>
                  <a:fillRect/>
                </a:stretch>
              </p:blipFill>
              <p:spPr>
                <a:xfrm>
                  <a:off x="1985550" y="5862801"/>
                  <a:ext cx="10656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24" name="Ink 1023">
                  <a:extLst>
                    <a:ext uri="{FF2B5EF4-FFF2-40B4-BE49-F238E27FC236}">
                      <a16:creationId xmlns:a16="http://schemas.microsoft.com/office/drawing/2014/main" id="{41F5FC5D-78DC-4661-2EAF-D7C95127C731}"/>
                    </a:ext>
                  </a:extLst>
                </p14:cNvPr>
                <p14:cNvContentPartPr/>
                <p14:nvPr/>
              </p14:nvContentPartPr>
              <p14:xfrm>
                <a:off x="2006070" y="6056121"/>
                <a:ext cx="55080" cy="18000"/>
              </p14:xfrm>
            </p:contentPart>
          </mc:Choice>
          <mc:Fallback>
            <p:pic>
              <p:nvPicPr>
                <p:cNvPr id="1024" name="Ink 1023">
                  <a:extLst>
                    <a:ext uri="{FF2B5EF4-FFF2-40B4-BE49-F238E27FC236}">
                      <a16:creationId xmlns:a16="http://schemas.microsoft.com/office/drawing/2014/main" id="{41F5FC5D-78DC-4661-2EAF-D7C95127C731}"/>
                    </a:ext>
                  </a:extLst>
                </p:cNvPr>
                <p:cNvPicPr/>
                <p:nvPr/>
              </p:nvPicPr>
              <p:blipFill>
                <a:blip r:embed="rId111"/>
                <a:stretch>
                  <a:fillRect/>
                </a:stretch>
              </p:blipFill>
              <p:spPr>
                <a:xfrm>
                  <a:off x="1988070" y="6038481"/>
                  <a:ext cx="907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25" name="Ink 1024">
                  <a:extLst>
                    <a:ext uri="{FF2B5EF4-FFF2-40B4-BE49-F238E27FC236}">
                      <a16:creationId xmlns:a16="http://schemas.microsoft.com/office/drawing/2014/main" id="{890DB06B-140C-B154-F545-B52354D75626}"/>
                    </a:ext>
                  </a:extLst>
                </p14:cNvPr>
                <p14:cNvContentPartPr/>
                <p14:nvPr/>
              </p14:nvContentPartPr>
              <p14:xfrm>
                <a:off x="2180670" y="5844801"/>
                <a:ext cx="103320" cy="281880"/>
              </p14:xfrm>
            </p:contentPart>
          </mc:Choice>
          <mc:Fallback>
            <p:pic>
              <p:nvPicPr>
                <p:cNvPr id="1025" name="Ink 1024">
                  <a:extLst>
                    <a:ext uri="{FF2B5EF4-FFF2-40B4-BE49-F238E27FC236}">
                      <a16:creationId xmlns:a16="http://schemas.microsoft.com/office/drawing/2014/main" id="{890DB06B-140C-B154-F545-B52354D75626}"/>
                    </a:ext>
                  </a:extLst>
                </p:cNvPr>
                <p:cNvPicPr/>
                <p:nvPr/>
              </p:nvPicPr>
              <p:blipFill>
                <a:blip r:embed="rId113"/>
                <a:stretch>
                  <a:fillRect/>
                </a:stretch>
              </p:blipFill>
              <p:spPr>
                <a:xfrm>
                  <a:off x="2163030" y="5827161"/>
                  <a:ext cx="1389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27" name="Ink 1026">
                  <a:extLst>
                    <a:ext uri="{FF2B5EF4-FFF2-40B4-BE49-F238E27FC236}">
                      <a16:creationId xmlns:a16="http://schemas.microsoft.com/office/drawing/2014/main" id="{4BD63966-FD23-2ACE-80FC-67FF0D737FD1}"/>
                    </a:ext>
                  </a:extLst>
                </p14:cNvPr>
                <p14:cNvContentPartPr/>
                <p14:nvPr/>
              </p14:nvContentPartPr>
              <p14:xfrm>
                <a:off x="2347350" y="5924721"/>
                <a:ext cx="175320" cy="265320"/>
              </p14:xfrm>
            </p:contentPart>
          </mc:Choice>
          <mc:Fallback>
            <p:pic>
              <p:nvPicPr>
                <p:cNvPr id="1027" name="Ink 1026">
                  <a:extLst>
                    <a:ext uri="{FF2B5EF4-FFF2-40B4-BE49-F238E27FC236}">
                      <a16:creationId xmlns:a16="http://schemas.microsoft.com/office/drawing/2014/main" id="{4BD63966-FD23-2ACE-80FC-67FF0D737FD1}"/>
                    </a:ext>
                  </a:extLst>
                </p:cNvPr>
                <p:cNvPicPr/>
                <p:nvPr/>
              </p:nvPicPr>
              <p:blipFill>
                <a:blip r:embed="rId115"/>
                <a:stretch>
                  <a:fillRect/>
                </a:stretch>
              </p:blipFill>
              <p:spPr>
                <a:xfrm>
                  <a:off x="2329350" y="5906721"/>
                  <a:ext cx="2109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28" name="Ink 1027">
                  <a:extLst>
                    <a:ext uri="{FF2B5EF4-FFF2-40B4-BE49-F238E27FC236}">
                      <a16:creationId xmlns:a16="http://schemas.microsoft.com/office/drawing/2014/main" id="{EB95C117-0628-9E75-8004-AD0719DA0967}"/>
                    </a:ext>
                  </a:extLst>
                </p14:cNvPr>
                <p14:cNvContentPartPr/>
                <p14:nvPr/>
              </p14:nvContentPartPr>
              <p14:xfrm>
                <a:off x="2581350" y="5919681"/>
                <a:ext cx="51480" cy="80280"/>
              </p14:xfrm>
            </p:contentPart>
          </mc:Choice>
          <mc:Fallback>
            <p:pic>
              <p:nvPicPr>
                <p:cNvPr id="1028" name="Ink 1027">
                  <a:extLst>
                    <a:ext uri="{FF2B5EF4-FFF2-40B4-BE49-F238E27FC236}">
                      <a16:creationId xmlns:a16="http://schemas.microsoft.com/office/drawing/2014/main" id="{EB95C117-0628-9E75-8004-AD0719DA0967}"/>
                    </a:ext>
                  </a:extLst>
                </p:cNvPr>
                <p:cNvPicPr/>
                <p:nvPr/>
              </p:nvPicPr>
              <p:blipFill>
                <a:blip r:embed="rId117"/>
                <a:stretch>
                  <a:fillRect/>
                </a:stretch>
              </p:blipFill>
              <p:spPr>
                <a:xfrm>
                  <a:off x="2563350" y="5901681"/>
                  <a:ext cx="871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29" name="Ink 1028">
                  <a:extLst>
                    <a:ext uri="{FF2B5EF4-FFF2-40B4-BE49-F238E27FC236}">
                      <a16:creationId xmlns:a16="http://schemas.microsoft.com/office/drawing/2014/main" id="{741EAC11-51A2-C3B1-4179-90AE3D5711D6}"/>
                    </a:ext>
                  </a:extLst>
                </p14:cNvPr>
                <p14:cNvContentPartPr/>
                <p14:nvPr/>
              </p14:nvContentPartPr>
              <p14:xfrm>
                <a:off x="2618430" y="5860641"/>
                <a:ext cx="181800" cy="142560"/>
              </p14:xfrm>
            </p:contentPart>
          </mc:Choice>
          <mc:Fallback>
            <p:pic>
              <p:nvPicPr>
                <p:cNvPr id="1029" name="Ink 1028">
                  <a:extLst>
                    <a:ext uri="{FF2B5EF4-FFF2-40B4-BE49-F238E27FC236}">
                      <a16:creationId xmlns:a16="http://schemas.microsoft.com/office/drawing/2014/main" id="{741EAC11-51A2-C3B1-4179-90AE3D5711D6}"/>
                    </a:ext>
                  </a:extLst>
                </p:cNvPr>
                <p:cNvPicPr/>
                <p:nvPr/>
              </p:nvPicPr>
              <p:blipFill>
                <a:blip r:embed="rId119"/>
                <a:stretch>
                  <a:fillRect/>
                </a:stretch>
              </p:blipFill>
              <p:spPr>
                <a:xfrm>
                  <a:off x="2600790" y="5842641"/>
                  <a:ext cx="217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31" name="Ink 1030">
                  <a:extLst>
                    <a:ext uri="{FF2B5EF4-FFF2-40B4-BE49-F238E27FC236}">
                      <a16:creationId xmlns:a16="http://schemas.microsoft.com/office/drawing/2014/main" id="{498EF371-4582-13AF-0E78-12D4E33B64D0}"/>
                    </a:ext>
                  </a:extLst>
                </p14:cNvPr>
                <p14:cNvContentPartPr/>
                <p14:nvPr/>
              </p14:nvContentPartPr>
              <p14:xfrm>
                <a:off x="2115510" y="6250881"/>
                <a:ext cx="112320" cy="267480"/>
              </p14:xfrm>
            </p:contentPart>
          </mc:Choice>
          <mc:Fallback>
            <p:pic>
              <p:nvPicPr>
                <p:cNvPr id="1031" name="Ink 1030">
                  <a:extLst>
                    <a:ext uri="{FF2B5EF4-FFF2-40B4-BE49-F238E27FC236}">
                      <a16:creationId xmlns:a16="http://schemas.microsoft.com/office/drawing/2014/main" id="{498EF371-4582-13AF-0E78-12D4E33B64D0}"/>
                    </a:ext>
                  </a:extLst>
                </p:cNvPr>
                <p:cNvPicPr/>
                <p:nvPr/>
              </p:nvPicPr>
              <p:blipFill>
                <a:blip r:embed="rId121"/>
                <a:stretch>
                  <a:fillRect/>
                </a:stretch>
              </p:blipFill>
              <p:spPr>
                <a:xfrm>
                  <a:off x="2097510" y="6232881"/>
                  <a:ext cx="1479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32" name="Ink 1031">
                  <a:extLst>
                    <a:ext uri="{FF2B5EF4-FFF2-40B4-BE49-F238E27FC236}">
                      <a16:creationId xmlns:a16="http://schemas.microsoft.com/office/drawing/2014/main" id="{96EE4C4A-8999-2F2E-9312-FB69429182EB}"/>
                    </a:ext>
                  </a:extLst>
                </p14:cNvPr>
                <p14:cNvContentPartPr/>
                <p14:nvPr/>
              </p14:nvContentPartPr>
              <p14:xfrm>
                <a:off x="2254470" y="6184641"/>
                <a:ext cx="426240" cy="249120"/>
              </p14:xfrm>
            </p:contentPart>
          </mc:Choice>
          <mc:Fallback>
            <p:pic>
              <p:nvPicPr>
                <p:cNvPr id="1032" name="Ink 1031">
                  <a:extLst>
                    <a:ext uri="{FF2B5EF4-FFF2-40B4-BE49-F238E27FC236}">
                      <a16:creationId xmlns:a16="http://schemas.microsoft.com/office/drawing/2014/main" id="{96EE4C4A-8999-2F2E-9312-FB69429182EB}"/>
                    </a:ext>
                  </a:extLst>
                </p:cNvPr>
                <p:cNvPicPr/>
                <p:nvPr/>
              </p:nvPicPr>
              <p:blipFill>
                <a:blip r:embed="rId123"/>
                <a:stretch>
                  <a:fillRect/>
                </a:stretch>
              </p:blipFill>
              <p:spPr>
                <a:xfrm>
                  <a:off x="2236830" y="6166641"/>
                  <a:ext cx="4618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34" name="Ink 1033">
                  <a:extLst>
                    <a:ext uri="{FF2B5EF4-FFF2-40B4-BE49-F238E27FC236}">
                      <a16:creationId xmlns:a16="http://schemas.microsoft.com/office/drawing/2014/main" id="{E6EE3ECD-C585-186C-A5DD-DEFDA99F6FBA}"/>
                    </a:ext>
                  </a:extLst>
                </p14:cNvPr>
                <p14:cNvContentPartPr/>
                <p14:nvPr/>
              </p14:nvContentPartPr>
              <p14:xfrm>
                <a:off x="2159790" y="6465801"/>
                <a:ext cx="680400" cy="118080"/>
              </p14:xfrm>
            </p:contentPart>
          </mc:Choice>
          <mc:Fallback>
            <p:pic>
              <p:nvPicPr>
                <p:cNvPr id="1034" name="Ink 1033">
                  <a:extLst>
                    <a:ext uri="{FF2B5EF4-FFF2-40B4-BE49-F238E27FC236}">
                      <a16:creationId xmlns:a16="http://schemas.microsoft.com/office/drawing/2014/main" id="{E6EE3ECD-C585-186C-A5DD-DEFDA99F6FBA}"/>
                    </a:ext>
                  </a:extLst>
                </p:cNvPr>
                <p:cNvPicPr/>
                <p:nvPr/>
              </p:nvPicPr>
              <p:blipFill>
                <a:blip r:embed="rId125"/>
                <a:stretch>
                  <a:fillRect/>
                </a:stretch>
              </p:blipFill>
              <p:spPr>
                <a:xfrm>
                  <a:off x="2142150" y="6448161"/>
                  <a:ext cx="716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36" name="Ink 1035">
                  <a:extLst>
                    <a:ext uri="{FF2B5EF4-FFF2-40B4-BE49-F238E27FC236}">
                      <a16:creationId xmlns:a16="http://schemas.microsoft.com/office/drawing/2014/main" id="{98B0E0A8-4EFD-2D00-F3ED-0216ED951091}"/>
                    </a:ext>
                  </a:extLst>
                </p14:cNvPr>
                <p14:cNvContentPartPr/>
                <p14:nvPr/>
              </p14:nvContentPartPr>
              <p14:xfrm>
                <a:off x="2774310" y="4873521"/>
                <a:ext cx="2963880" cy="1444680"/>
              </p14:xfrm>
            </p:contentPart>
          </mc:Choice>
          <mc:Fallback>
            <p:pic>
              <p:nvPicPr>
                <p:cNvPr id="1036" name="Ink 1035">
                  <a:extLst>
                    <a:ext uri="{FF2B5EF4-FFF2-40B4-BE49-F238E27FC236}">
                      <a16:creationId xmlns:a16="http://schemas.microsoft.com/office/drawing/2014/main" id="{98B0E0A8-4EFD-2D00-F3ED-0216ED951091}"/>
                    </a:ext>
                  </a:extLst>
                </p:cNvPr>
                <p:cNvPicPr/>
                <p:nvPr/>
              </p:nvPicPr>
              <p:blipFill>
                <a:blip r:embed="rId127"/>
                <a:stretch>
                  <a:fillRect/>
                </a:stretch>
              </p:blipFill>
              <p:spPr>
                <a:xfrm>
                  <a:off x="2756670" y="4855881"/>
                  <a:ext cx="2999520" cy="1480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37" name="Ink 1036">
                  <a:extLst>
                    <a:ext uri="{FF2B5EF4-FFF2-40B4-BE49-F238E27FC236}">
                      <a16:creationId xmlns:a16="http://schemas.microsoft.com/office/drawing/2014/main" id="{7E6F22C0-111A-E305-CAC4-69D031D244BA}"/>
                    </a:ext>
                  </a:extLst>
                </p14:cNvPr>
                <p14:cNvContentPartPr/>
                <p14:nvPr/>
              </p14:nvContentPartPr>
              <p14:xfrm>
                <a:off x="5644230" y="4817001"/>
                <a:ext cx="144720" cy="184320"/>
              </p14:xfrm>
            </p:contentPart>
          </mc:Choice>
          <mc:Fallback>
            <p:pic>
              <p:nvPicPr>
                <p:cNvPr id="1037" name="Ink 1036">
                  <a:extLst>
                    <a:ext uri="{FF2B5EF4-FFF2-40B4-BE49-F238E27FC236}">
                      <a16:creationId xmlns:a16="http://schemas.microsoft.com/office/drawing/2014/main" id="{7E6F22C0-111A-E305-CAC4-69D031D244BA}"/>
                    </a:ext>
                  </a:extLst>
                </p:cNvPr>
                <p:cNvPicPr/>
                <p:nvPr/>
              </p:nvPicPr>
              <p:blipFill>
                <a:blip r:embed="rId129"/>
                <a:stretch>
                  <a:fillRect/>
                </a:stretch>
              </p:blipFill>
              <p:spPr>
                <a:xfrm>
                  <a:off x="5626230" y="4799001"/>
                  <a:ext cx="180360" cy="219960"/>
                </a:xfrm>
                <a:prstGeom prst="rect">
                  <a:avLst/>
                </a:prstGeom>
              </p:spPr>
            </p:pic>
          </mc:Fallback>
        </mc:AlternateContent>
      </p:grpSp>
      <p:grpSp>
        <p:nvGrpSpPr>
          <p:cNvPr id="1045" name="Group 1044">
            <a:extLst>
              <a:ext uri="{FF2B5EF4-FFF2-40B4-BE49-F238E27FC236}">
                <a16:creationId xmlns:a16="http://schemas.microsoft.com/office/drawing/2014/main" id="{2CDA8A26-5030-F6F2-BCDD-8E5B58321B00}"/>
              </a:ext>
            </a:extLst>
          </p:cNvPr>
          <p:cNvGrpSpPr/>
          <p:nvPr/>
        </p:nvGrpSpPr>
        <p:grpSpPr>
          <a:xfrm>
            <a:off x="6364590" y="3691641"/>
            <a:ext cx="927720" cy="508320"/>
            <a:chOff x="6364590" y="3691641"/>
            <a:chExt cx="927720" cy="508320"/>
          </a:xfrm>
        </p:grpSpPr>
        <mc:AlternateContent xmlns:mc="http://schemas.openxmlformats.org/markup-compatibility/2006">
          <mc:Choice xmlns:p14="http://schemas.microsoft.com/office/powerpoint/2010/main" Requires="p14">
            <p:contentPart p14:bwMode="auto" r:id="rId130">
              <p14:nvContentPartPr>
                <p14:cNvPr id="1039" name="Ink 1038">
                  <a:extLst>
                    <a:ext uri="{FF2B5EF4-FFF2-40B4-BE49-F238E27FC236}">
                      <a16:creationId xmlns:a16="http://schemas.microsoft.com/office/drawing/2014/main" id="{AC5E5F74-A458-1916-FF3D-DB94E000A098}"/>
                    </a:ext>
                  </a:extLst>
                </p14:cNvPr>
                <p14:cNvContentPartPr/>
                <p14:nvPr/>
              </p14:nvContentPartPr>
              <p14:xfrm>
                <a:off x="6531630" y="3918441"/>
                <a:ext cx="169200" cy="192240"/>
              </p14:xfrm>
            </p:contentPart>
          </mc:Choice>
          <mc:Fallback>
            <p:pic>
              <p:nvPicPr>
                <p:cNvPr id="1039" name="Ink 1038">
                  <a:extLst>
                    <a:ext uri="{FF2B5EF4-FFF2-40B4-BE49-F238E27FC236}">
                      <a16:creationId xmlns:a16="http://schemas.microsoft.com/office/drawing/2014/main" id="{AC5E5F74-A458-1916-FF3D-DB94E000A098}"/>
                    </a:ext>
                  </a:extLst>
                </p:cNvPr>
                <p:cNvPicPr/>
                <p:nvPr/>
              </p:nvPicPr>
              <p:blipFill>
                <a:blip r:embed="rId131"/>
                <a:stretch>
                  <a:fillRect/>
                </a:stretch>
              </p:blipFill>
              <p:spPr>
                <a:xfrm>
                  <a:off x="6513990" y="3900801"/>
                  <a:ext cx="204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40" name="Ink 1039">
                  <a:extLst>
                    <a:ext uri="{FF2B5EF4-FFF2-40B4-BE49-F238E27FC236}">
                      <a16:creationId xmlns:a16="http://schemas.microsoft.com/office/drawing/2014/main" id="{A135BD36-7A48-9775-9B6E-6B134246C80F}"/>
                    </a:ext>
                  </a:extLst>
                </p14:cNvPr>
                <p14:cNvContentPartPr/>
                <p14:nvPr/>
              </p14:nvContentPartPr>
              <p14:xfrm>
                <a:off x="6728190" y="3909441"/>
                <a:ext cx="47880" cy="231480"/>
              </p14:xfrm>
            </p:contentPart>
          </mc:Choice>
          <mc:Fallback>
            <p:pic>
              <p:nvPicPr>
                <p:cNvPr id="1040" name="Ink 1039">
                  <a:extLst>
                    <a:ext uri="{FF2B5EF4-FFF2-40B4-BE49-F238E27FC236}">
                      <a16:creationId xmlns:a16="http://schemas.microsoft.com/office/drawing/2014/main" id="{A135BD36-7A48-9775-9B6E-6B134246C80F}"/>
                    </a:ext>
                  </a:extLst>
                </p:cNvPr>
                <p:cNvPicPr/>
                <p:nvPr/>
              </p:nvPicPr>
              <p:blipFill>
                <a:blip r:embed="rId133"/>
                <a:stretch>
                  <a:fillRect/>
                </a:stretch>
              </p:blipFill>
              <p:spPr>
                <a:xfrm>
                  <a:off x="6710550" y="3891441"/>
                  <a:ext cx="83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41" name="Ink 1040">
                  <a:extLst>
                    <a:ext uri="{FF2B5EF4-FFF2-40B4-BE49-F238E27FC236}">
                      <a16:creationId xmlns:a16="http://schemas.microsoft.com/office/drawing/2014/main" id="{56F2A03F-B763-33FB-1685-92E799E4B943}"/>
                    </a:ext>
                  </a:extLst>
                </p14:cNvPr>
                <p14:cNvContentPartPr/>
                <p14:nvPr/>
              </p14:nvContentPartPr>
              <p14:xfrm>
                <a:off x="6731790" y="3976761"/>
                <a:ext cx="173880" cy="136080"/>
              </p14:xfrm>
            </p:contentPart>
          </mc:Choice>
          <mc:Fallback>
            <p:pic>
              <p:nvPicPr>
                <p:cNvPr id="1041" name="Ink 1040">
                  <a:extLst>
                    <a:ext uri="{FF2B5EF4-FFF2-40B4-BE49-F238E27FC236}">
                      <a16:creationId xmlns:a16="http://schemas.microsoft.com/office/drawing/2014/main" id="{56F2A03F-B763-33FB-1685-92E799E4B943}"/>
                    </a:ext>
                  </a:extLst>
                </p:cNvPr>
                <p:cNvPicPr/>
                <p:nvPr/>
              </p:nvPicPr>
              <p:blipFill>
                <a:blip r:embed="rId135"/>
                <a:stretch>
                  <a:fillRect/>
                </a:stretch>
              </p:blipFill>
              <p:spPr>
                <a:xfrm>
                  <a:off x="6714150" y="3958761"/>
                  <a:ext cx="2095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42" name="Ink 1041">
                  <a:extLst>
                    <a:ext uri="{FF2B5EF4-FFF2-40B4-BE49-F238E27FC236}">
                      <a16:creationId xmlns:a16="http://schemas.microsoft.com/office/drawing/2014/main" id="{0D83E356-3F58-F736-76A0-3D27599B4080}"/>
                    </a:ext>
                  </a:extLst>
                </p14:cNvPr>
                <p14:cNvContentPartPr/>
                <p14:nvPr/>
              </p14:nvContentPartPr>
              <p14:xfrm>
                <a:off x="6921510" y="3846081"/>
                <a:ext cx="151560" cy="246960"/>
              </p14:xfrm>
            </p:contentPart>
          </mc:Choice>
          <mc:Fallback>
            <p:pic>
              <p:nvPicPr>
                <p:cNvPr id="1042" name="Ink 1041">
                  <a:extLst>
                    <a:ext uri="{FF2B5EF4-FFF2-40B4-BE49-F238E27FC236}">
                      <a16:creationId xmlns:a16="http://schemas.microsoft.com/office/drawing/2014/main" id="{0D83E356-3F58-F736-76A0-3D27599B4080}"/>
                    </a:ext>
                  </a:extLst>
                </p:cNvPr>
                <p:cNvPicPr/>
                <p:nvPr/>
              </p:nvPicPr>
              <p:blipFill>
                <a:blip r:embed="rId137"/>
                <a:stretch>
                  <a:fillRect/>
                </a:stretch>
              </p:blipFill>
              <p:spPr>
                <a:xfrm>
                  <a:off x="6903870" y="3828081"/>
                  <a:ext cx="1872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43" name="Ink 1042">
                  <a:extLst>
                    <a:ext uri="{FF2B5EF4-FFF2-40B4-BE49-F238E27FC236}">
                      <a16:creationId xmlns:a16="http://schemas.microsoft.com/office/drawing/2014/main" id="{64912180-7566-F90B-4F1C-93555DD08112}"/>
                    </a:ext>
                  </a:extLst>
                </p14:cNvPr>
                <p14:cNvContentPartPr/>
                <p14:nvPr/>
              </p14:nvContentPartPr>
              <p14:xfrm>
                <a:off x="7037430" y="3973161"/>
                <a:ext cx="87120" cy="9720"/>
              </p14:xfrm>
            </p:contentPart>
          </mc:Choice>
          <mc:Fallback>
            <p:pic>
              <p:nvPicPr>
                <p:cNvPr id="1043" name="Ink 1042">
                  <a:extLst>
                    <a:ext uri="{FF2B5EF4-FFF2-40B4-BE49-F238E27FC236}">
                      <a16:creationId xmlns:a16="http://schemas.microsoft.com/office/drawing/2014/main" id="{64912180-7566-F90B-4F1C-93555DD08112}"/>
                    </a:ext>
                  </a:extLst>
                </p:cNvPr>
                <p:cNvPicPr/>
                <p:nvPr/>
              </p:nvPicPr>
              <p:blipFill>
                <a:blip r:embed="rId139"/>
                <a:stretch>
                  <a:fillRect/>
                </a:stretch>
              </p:blipFill>
              <p:spPr>
                <a:xfrm>
                  <a:off x="7019430" y="3955161"/>
                  <a:ext cx="1227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44" name="Ink 1043">
                  <a:extLst>
                    <a:ext uri="{FF2B5EF4-FFF2-40B4-BE49-F238E27FC236}">
                      <a16:creationId xmlns:a16="http://schemas.microsoft.com/office/drawing/2014/main" id="{540B19CE-FFEC-73E4-7A30-7C81FE32A687}"/>
                    </a:ext>
                  </a:extLst>
                </p14:cNvPr>
                <p14:cNvContentPartPr/>
                <p14:nvPr/>
              </p14:nvContentPartPr>
              <p14:xfrm>
                <a:off x="6364590" y="3691641"/>
                <a:ext cx="927720" cy="508320"/>
              </p14:xfrm>
            </p:contentPart>
          </mc:Choice>
          <mc:Fallback>
            <p:pic>
              <p:nvPicPr>
                <p:cNvPr id="1044" name="Ink 1043">
                  <a:extLst>
                    <a:ext uri="{FF2B5EF4-FFF2-40B4-BE49-F238E27FC236}">
                      <a16:creationId xmlns:a16="http://schemas.microsoft.com/office/drawing/2014/main" id="{540B19CE-FFEC-73E4-7A30-7C81FE32A687}"/>
                    </a:ext>
                  </a:extLst>
                </p:cNvPr>
                <p:cNvPicPr/>
                <p:nvPr/>
              </p:nvPicPr>
              <p:blipFill>
                <a:blip r:embed="rId141"/>
                <a:stretch>
                  <a:fillRect/>
                </a:stretch>
              </p:blipFill>
              <p:spPr>
                <a:xfrm>
                  <a:off x="6346950" y="3673641"/>
                  <a:ext cx="963360" cy="543960"/>
                </a:xfrm>
                <a:prstGeom prst="rect">
                  <a:avLst/>
                </a:prstGeom>
              </p:spPr>
            </p:pic>
          </mc:Fallback>
        </mc:AlternateContent>
      </p:gr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3911F6F5-0335-2A8A-6C6E-3A4246629FC4}"/>
                  </a:ext>
                </a:extLst>
              </p14:cNvPr>
              <p14:cNvContentPartPr/>
              <p14:nvPr/>
            </p14:nvContentPartPr>
            <p14:xfrm>
              <a:off x="7746480" y="3247200"/>
              <a:ext cx="3480840" cy="2932920"/>
            </p14:xfrm>
          </p:contentPart>
        </mc:Choice>
        <mc:Fallback>
          <p:pic>
            <p:nvPicPr>
              <p:cNvPr id="3" name="Ink 2">
                <a:extLst>
                  <a:ext uri="{FF2B5EF4-FFF2-40B4-BE49-F238E27FC236}">
                    <a16:creationId xmlns:a16="http://schemas.microsoft.com/office/drawing/2014/main" id="{3911F6F5-0335-2A8A-6C6E-3A4246629FC4}"/>
                  </a:ext>
                </a:extLst>
              </p:cNvPr>
              <p:cNvPicPr/>
              <p:nvPr/>
            </p:nvPicPr>
            <p:blipFill>
              <a:blip r:embed="rId10"/>
              <a:stretch>
                <a:fillRect/>
              </a:stretch>
            </p:blipFill>
            <p:spPr>
              <a:xfrm>
                <a:off x="7737120" y="3237840"/>
                <a:ext cx="3499560" cy="2951640"/>
              </a:xfrm>
              <a:prstGeom prst="rect">
                <a:avLst/>
              </a:prstGeom>
            </p:spPr>
          </p:pic>
        </mc:Fallback>
      </mc:AlternateContent>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7525</TotalTime>
  <Words>1754</Words>
  <Application>Microsoft Office PowerPoint</Application>
  <PresentationFormat>Custom</PresentationFormat>
  <Paragraphs>204</Paragraphs>
  <Slides>30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72</vt:lpstr>
      <vt:lpstr>72-Regular</vt:lpstr>
      <vt:lpstr>Amasis MT Pro Black</vt:lpstr>
      <vt:lpstr>Arial</vt:lpstr>
      <vt:lpstr>Arial Black</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PowerPoint Presentation</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151</cp:revision>
  <dcterms:created xsi:type="dcterms:W3CDTF">2013-09-12T13:05:01Z</dcterms:created>
  <dcterms:modified xsi:type="dcterms:W3CDTF">2024-06-18T15:57:34Z</dcterms:modified>
</cp:coreProperties>
</file>